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56" r:id="rId2"/>
    <p:sldId id="360" r:id="rId3"/>
    <p:sldId id="366" r:id="rId4"/>
    <p:sldId id="350" r:id="rId5"/>
    <p:sldId id="365" r:id="rId6"/>
    <p:sldId id="368" r:id="rId7"/>
    <p:sldId id="369" r:id="rId8"/>
    <p:sldId id="370" r:id="rId9"/>
    <p:sldId id="371" r:id="rId10"/>
    <p:sldId id="34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58" d="100"/>
          <a:sy n="58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2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6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35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9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6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1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43C44-A464-F7CD-8E29-F61ECB23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an on a wire&#10;&#10;Description automatically generated">
            <a:extLst>
              <a:ext uri="{FF2B5EF4-FFF2-40B4-BE49-F238E27FC236}">
                <a16:creationId xmlns:a16="http://schemas.microsoft.com/office/drawing/2014/main" id="{BF44E9E2-FE8F-C528-1DF7-FF0C13743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E44C1-766F-E5A2-726E-7D510CD1EF70}"/>
              </a:ext>
            </a:extLst>
          </p:cNvPr>
          <p:cNvSpPr txBox="1"/>
          <p:nvPr/>
        </p:nvSpPr>
        <p:spPr>
          <a:xfrm>
            <a:off x="8769246" y="1600200"/>
            <a:ext cx="3132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your day to day context?</a:t>
            </a:r>
          </a:p>
          <a:p>
            <a:endParaRPr lang="en-US" sz="3200" dirty="0"/>
          </a:p>
          <a:p>
            <a:r>
              <a:rPr lang="en-US" sz="3200" dirty="0"/>
              <a:t>Where have you seen God at work there?</a:t>
            </a:r>
          </a:p>
          <a:p>
            <a:endParaRPr lang="en-US" sz="3200" dirty="0"/>
          </a:p>
          <a:p>
            <a:r>
              <a:rPr lang="en-US" sz="3200" dirty="0"/>
              <a:t>How can we pray with you?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308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848B75C-F954-6D1C-092F-03A58DD29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E147E28B-F1DD-8EA0-6527-69FB31CC2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6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5477-BAB0-FFEA-6B8D-AFDF3604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EE6CF-E7FF-BA56-56BD-6A991FAA9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64038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2FB45B96-10AF-12A4-7815-98A0A8B0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0A0163-298B-799C-75BC-6F11BCCD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Safe</a:t>
            </a:r>
          </a:p>
        </p:txBody>
      </p:sp>
      <p:sp>
        <p:nvSpPr>
          <p:cNvPr id="3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E3E629-AA92-97C4-B1F3-507A3FA1B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413" y="281859"/>
            <a:ext cx="4491078" cy="63254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5516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eating food&#10;&#10;Description automatically generated">
            <a:extLst>
              <a:ext uri="{FF2B5EF4-FFF2-40B4-BE49-F238E27FC236}">
                <a16:creationId xmlns:a16="http://schemas.microsoft.com/office/drawing/2014/main" id="{2F605004-9396-EBA8-F8C9-83947C383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332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360C-0197-C177-F1AC-7BF9BE3A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person raising his hand in front of a crowd of people&#10;&#10;Description automatically generated">
            <a:extLst>
              <a:ext uri="{FF2B5EF4-FFF2-40B4-BE49-F238E27FC236}">
                <a16:creationId xmlns:a16="http://schemas.microsoft.com/office/drawing/2014/main" id="{B1016D64-089E-6BC3-A6D0-0583DD4C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0"/>
            <a:ext cx="9600262" cy="6858000"/>
          </a:xfrm>
        </p:spPr>
      </p:pic>
    </p:spTree>
    <p:extLst>
      <p:ext uri="{BB962C8B-B14F-4D97-AF65-F5344CB8AC3E}">
        <p14:creationId xmlns:p14="http://schemas.microsoft.com/office/powerpoint/2010/main" val="405421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5" name="Content Placeholder 4" descr="A poster with text and ornaments&#10;&#10;Description automatically generated">
            <a:extLst>
              <a:ext uri="{FF2B5EF4-FFF2-40B4-BE49-F238E27FC236}">
                <a16:creationId xmlns:a16="http://schemas.microsoft.com/office/drawing/2014/main" id="{5F1B8DB6-40A7-D96B-48B9-9427918BC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3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24409</TotalTime>
  <Words>26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3</vt:lpstr>
      <vt:lpstr>Ion</vt:lpstr>
      <vt:lpstr>4</vt:lpstr>
      <vt:lpstr>PowerPoint Presentation</vt:lpstr>
      <vt:lpstr>PowerPoint Presentation</vt:lpstr>
      <vt:lpstr>PowerPoint Presentation</vt:lpstr>
      <vt:lpstr>PowerPoint Presentation</vt:lpstr>
      <vt:lpstr>Safe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Andrew Crighton</cp:lastModifiedBy>
  <cp:revision>169</cp:revision>
  <dcterms:created xsi:type="dcterms:W3CDTF">2022-02-16T12:11:00Z</dcterms:created>
  <dcterms:modified xsi:type="dcterms:W3CDTF">2024-11-14T10:35:26Z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