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46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07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500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44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317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2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81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22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37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02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663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41881A6-FC29-4300-9E6A-C825B611C342}" type="datetimeFigureOut">
              <a:rPr lang="en-AU" smtClean="0"/>
              <a:t>16/11/2024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A653E8E-BCF2-40C9-ADF4-92B0F80EC3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7745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1760-80A7-9260-64B2-093E975D3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8426" y="1254763"/>
            <a:ext cx="3444948" cy="2481729"/>
          </a:xfrm>
        </p:spPr>
        <p:txBody>
          <a:bodyPr anchor="b">
            <a:normAutofit/>
          </a:bodyPr>
          <a:lstStyle/>
          <a:p>
            <a:r>
              <a:rPr lang="en-US" sz="5400" dirty="0">
                <a:solidFill>
                  <a:srgbClr val="595959"/>
                </a:solidFill>
              </a:rPr>
              <a:t>Revelation</a:t>
            </a:r>
            <a:endParaRPr lang="en-AU" sz="5400" dirty="0">
              <a:solidFill>
                <a:srgbClr val="595959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8781E-2E09-FFEE-095B-8EA4D49FD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9179" y="4046453"/>
            <a:ext cx="3083442" cy="1785506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rgbClr val="595959"/>
                </a:solidFill>
              </a:rPr>
              <a:t>Chapters 1-3</a:t>
            </a:r>
            <a:endParaRPr lang="en-AU" sz="3200" dirty="0">
              <a:solidFill>
                <a:srgbClr val="595959"/>
              </a:solidFill>
            </a:endParaRPr>
          </a:p>
        </p:txBody>
      </p:sp>
      <p:pic>
        <p:nvPicPr>
          <p:cNvPr id="5" name="Picture 4" descr="A painting of person in the light of the world&#10;&#10;Description automatically generated">
            <a:extLst>
              <a:ext uri="{FF2B5EF4-FFF2-40B4-BE49-F238E27FC236}">
                <a16:creationId xmlns:a16="http://schemas.microsoft.com/office/drawing/2014/main" id="{6F79A11B-C77E-EDCB-BE8F-849049D40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" r="880"/>
          <a:stretch/>
        </p:blipFill>
        <p:spPr>
          <a:xfrm>
            <a:off x="6107503" y="685799"/>
            <a:ext cx="5410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9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group of colorful speech bubbles with question marks&#10;&#10;Description automatically generated">
            <a:extLst>
              <a:ext uri="{FF2B5EF4-FFF2-40B4-BE49-F238E27FC236}">
                <a16:creationId xmlns:a16="http://schemas.microsoft.com/office/drawing/2014/main" id="{ADAD33C7-D7D1-DF16-AB95-D9E91422D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8630"/>
            <a:ext cx="11277600" cy="592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8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7D7A02-907B-496F-BA7E-AA378073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BA5268-0AE7-4CAD-9537-D0EB09E76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8D065B-39DA-4077-B9CF-E489CE4C0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32D22E-2A54-44C8-B4A2-15C0C519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529" y="2085788"/>
            <a:ext cx="6884895" cy="292912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The book of Revelation is a </a:t>
            </a:r>
            <a:br>
              <a:rPr lang="en-US" sz="4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1st Century revelation of Jesus; against the Roman Empire; to the church(es); for the purpose of worship, encouragement and hope.</a:t>
            </a:r>
          </a:p>
        </p:txBody>
      </p:sp>
    </p:spTree>
    <p:extLst>
      <p:ext uri="{BB962C8B-B14F-4D97-AF65-F5344CB8AC3E}">
        <p14:creationId xmlns:p14="http://schemas.microsoft.com/office/powerpoint/2010/main" val="274700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1E0185-572A-6A42-D712-055CEE819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09F6F9-1D28-3758-48B3-8FEE85E70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1. Apocalyptic literature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2. Prophesy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3. Letter</a:t>
            </a:r>
            <a:endParaRPr lang="en-US" sz="5400" kern="1200">
              <a:solidFill>
                <a:schemeClr val="bg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86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Content Placeholder 4" descr="A map of turkey with red pins&#10;&#10;Description automatically generated">
            <a:extLst>
              <a:ext uri="{FF2B5EF4-FFF2-40B4-BE49-F238E27FC236}">
                <a16:creationId xmlns:a16="http://schemas.microsoft.com/office/drawing/2014/main" id="{0BCA7CD0-3949-D34D-CCDE-D90B00826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1262558"/>
            <a:ext cx="7735248" cy="433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3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D87E00-9B1A-0624-708D-4C992D34B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each church: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183939-4FC0-90C4-FF61-1E1B4028C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1001274"/>
            <a:ext cx="6780700" cy="485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9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llow and blue symbols">
            <a:extLst>
              <a:ext uri="{FF2B5EF4-FFF2-40B4-BE49-F238E27FC236}">
                <a16:creationId xmlns:a16="http://schemas.microsoft.com/office/drawing/2014/main" id="{DAA8B436-B58F-DF5A-3274-36006FCE613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12502" b="139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2FA039-09CA-B63F-0262-D5F80F16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3564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Reflect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6A7E0-1FDA-ADC8-CDDF-355C78D5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4572002"/>
            <a:ext cx="10261600" cy="12029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/>
              <a:t>What is the hope I found in the text?</a:t>
            </a:r>
          </a:p>
        </p:txBody>
      </p:sp>
    </p:spTree>
    <p:extLst>
      <p:ext uri="{BB962C8B-B14F-4D97-AF65-F5344CB8AC3E}">
        <p14:creationId xmlns:p14="http://schemas.microsoft.com/office/powerpoint/2010/main" val="28365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64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Meiryo</vt:lpstr>
      <vt:lpstr>Aptos</vt:lpstr>
      <vt:lpstr>Aptos Display</vt:lpstr>
      <vt:lpstr>Arial</vt:lpstr>
      <vt:lpstr>Office Theme</vt:lpstr>
      <vt:lpstr>Revelation</vt:lpstr>
      <vt:lpstr>PowerPoint Presentation</vt:lpstr>
      <vt:lpstr>The book of Revelation is a  1st Century revelation of Jesus; against the Roman Empire; to the church(es); for the purpose of worship, encouragement and hope.</vt:lpstr>
      <vt:lpstr>1. Apocalyptic literature 2. Prophesy 3. Letter</vt:lpstr>
      <vt:lpstr>PowerPoint Presentation</vt:lpstr>
      <vt:lpstr>For each church:</vt:lpstr>
      <vt:lpstr>Reflect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Crighton</dc:creator>
  <cp:lastModifiedBy>Andrew Crighton</cp:lastModifiedBy>
  <cp:revision>1</cp:revision>
  <dcterms:created xsi:type="dcterms:W3CDTF">2024-11-16T10:33:21Z</dcterms:created>
  <dcterms:modified xsi:type="dcterms:W3CDTF">2024-11-16T11:01:22Z</dcterms:modified>
</cp:coreProperties>
</file>