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9" r:id="rId14"/>
    <p:sldId id="270" r:id="rId15"/>
    <p:sldId id="268"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21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2E6E1E6-3822-4EDB-97C4-B1A1E12E4B53}" type="datetimeFigureOut">
              <a:rPr lang="en-AU" smtClean="0"/>
              <a:t>25/04/2025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A50A44E-BD4F-4480-8CC0-1D7BE7A0CA36}" type="slidenum">
              <a:rPr lang="en-AU" smtClean="0"/>
              <a:t>‹#›</a:t>
            </a:fld>
            <a:endParaRPr lang="en-AU"/>
          </a:p>
        </p:txBody>
      </p:sp>
    </p:spTree>
    <p:extLst>
      <p:ext uri="{BB962C8B-B14F-4D97-AF65-F5344CB8AC3E}">
        <p14:creationId xmlns:p14="http://schemas.microsoft.com/office/powerpoint/2010/main" val="158807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E6E1E6-3822-4EDB-97C4-B1A1E12E4B53}" type="datetimeFigureOut">
              <a:rPr lang="en-AU" smtClean="0"/>
              <a:t>25/04/2025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A50A44E-BD4F-4480-8CC0-1D7BE7A0CA36}" type="slidenum">
              <a:rPr lang="en-AU" smtClean="0"/>
              <a:t>‹#›</a:t>
            </a:fld>
            <a:endParaRPr lang="en-AU"/>
          </a:p>
        </p:txBody>
      </p:sp>
    </p:spTree>
    <p:extLst>
      <p:ext uri="{BB962C8B-B14F-4D97-AF65-F5344CB8AC3E}">
        <p14:creationId xmlns:p14="http://schemas.microsoft.com/office/powerpoint/2010/main" val="2343688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E6E1E6-3822-4EDB-97C4-B1A1E12E4B53}" type="datetimeFigureOut">
              <a:rPr lang="en-AU" smtClean="0"/>
              <a:t>25/04/2025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A50A44E-BD4F-4480-8CC0-1D7BE7A0CA36}" type="slidenum">
              <a:rPr lang="en-AU" smtClean="0"/>
              <a:t>‹#›</a:t>
            </a:fld>
            <a:endParaRPr lang="en-AU"/>
          </a:p>
        </p:txBody>
      </p:sp>
    </p:spTree>
    <p:extLst>
      <p:ext uri="{BB962C8B-B14F-4D97-AF65-F5344CB8AC3E}">
        <p14:creationId xmlns:p14="http://schemas.microsoft.com/office/powerpoint/2010/main" val="1412164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E6E1E6-3822-4EDB-97C4-B1A1E12E4B53}" type="datetimeFigureOut">
              <a:rPr lang="en-AU" smtClean="0"/>
              <a:t>25/04/2025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A50A44E-BD4F-4480-8CC0-1D7BE7A0CA36}" type="slidenum">
              <a:rPr lang="en-AU" smtClean="0"/>
              <a:t>‹#›</a:t>
            </a:fld>
            <a:endParaRPr lang="en-AU"/>
          </a:p>
        </p:txBody>
      </p:sp>
    </p:spTree>
    <p:extLst>
      <p:ext uri="{BB962C8B-B14F-4D97-AF65-F5344CB8AC3E}">
        <p14:creationId xmlns:p14="http://schemas.microsoft.com/office/powerpoint/2010/main" val="1406740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E6E1E6-3822-4EDB-97C4-B1A1E12E4B53}" type="datetimeFigureOut">
              <a:rPr lang="en-AU" smtClean="0"/>
              <a:t>25/04/2025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A50A44E-BD4F-4480-8CC0-1D7BE7A0CA36}" type="slidenum">
              <a:rPr lang="en-AU" smtClean="0"/>
              <a:t>‹#›</a:t>
            </a:fld>
            <a:endParaRPr lang="en-AU"/>
          </a:p>
        </p:txBody>
      </p:sp>
    </p:spTree>
    <p:extLst>
      <p:ext uri="{BB962C8B-B14F-4D97-AF65-F5344CB8AC3E}">
        <p14:creationId xmlns:p14="http://schemas.microsoft.com/office/powerpoint/2010/main" val="2715978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E6E1E6-3822-4EDB-97C4-B1A1E12E4B53}" type="datetimeFigureOut">
              <a:rPr lang="en-AU" smtClean="0"/>
              <a:t>25/04/2025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A50A44E-BD4F-4480-8CC0-1D7BE7A0CA36}" type="slidenum">
              <a:rPr lang="en-AU" smtClean="0"/>
              <a:t>‹#›</a:t>
            </a:fld>
            <a:endParaRPr lang="en-AU"/>
          </a:p>
        </p:txBody>
      </p:sp>
    </p:spTree>
    <p:extLst>
      <p:ext uri="{BB962C8B-B14F-4D97-AF65-F5344CB8AC3E}">
        <p14:creationId xmlns:p14="http://schemas.microsoft.com/office/powerpoint/2010/main" val="1626527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E6E1E6-3822-4EDB-97C4-B1A1E12E4B53}" type="datetimeFigureOut">
              <a:rPr lang="en-AU" smtClean="0"/>
              <a:t>25/04/2025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4A50A44E-BD4F-4480-8CC0-1D7BE7A0CA36}" type="slidenum">
              <a:rPr lang="en-AU" smtClean="0"/>
              <a:t>‹#›</a:t>
            </a:fld>
            <a:endParaRPr lang="en-AU"/>
          </a:p>
        </p:txBody>
      </p:sp>
    </p:spTree>
    <p:extLst>
      <p:ext uri="{BB962C8B-B14F-4D97-AF65-F5344CB8AC3E}">
        <p14:creationId xmlns:p14="http://schemas.microsoft.com/office/powerpoint/2010/main" val="994247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E6E1E6-3822-4EDB-97C4-B1A1E12E4B53}" type="datetimeFigureOut">
              <a:rPr lang="en-AU" smtClean="0"/>
              <a:t>25/04/2025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4A50A44E-BD4F-4480-8CC0-1D7BE7A0CA36}" type="slidenum">
              <a:rPr lang="en-AU" smtClean="0"/>
              <a:t>‹#›</a:t>
            </a:fld>
            <a:endParaRPr lang="en-AU"/>
          </a:p>
        </p:txBody>
      </p:sp>
    </p:spTree>
    <p:extLst>
      <p:ext uri="{BB962C8B-B14F-4D97-AF65-F5344CB8AC3E}">
        <p14:creationId xmlns:p14="http://schemas.microsoft.com/office/powerpoint/2010/main" val="2030441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6E1E6-3822-4EDB-97C4-B1A1E12E4B53}" type="datetimeFigureOut">
              <a:rPr lang="en-AU" smtClean="0"/>
              <a:t>25/04/2025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4A50A44E-BD4F-4480-8CC0-1D7BE7A0CA36}" type="slidenum">
              <a:rPr lang="en-AU" smtClean="0"/>
              <a:t>‹#›</a:t>
            </a:fld>
            <a:endParaRPr lang="en-AU"/>
          </a:p>
        </p:txBody>
      </p:sp>
    </p:spTree>
    <p:extLst>
      <p:ext uri="{BB962C8B-B14F-4D97-AF65-F5344CB8AC3E}">
        <p14:creationId xmlns:p14="http://schemas.microsoft.com/office/powerpoint/2010/main" val="2528221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E6E1E6-3822-4EDB-97C4-B1A1E12E4B53}" type="datetimeFigureOut">
              <a:rPr lang="en-AU" smtClean="0"/>
              <a:t>25/04/2025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A50A44E-BD4F-4480-8CC0-1D7BE7A0CA36}" type="slidenum">
              <a:rPr lang="en-AU" smtClean="0"/>
              <a:t>‹#›</a:t>
            </a:fld>
            <a:endParaRPr lang="en-AU"/>
          </a:p>
        </p:txBody>
      </p:sp>
    </p:spTree>
    <p:extLst>
      <p:ext uri="{BB962C8B-B14F-4D97-AF65-F5344CB8AC3E}">
        <p14:creationId xmlns:p14="http://schemas.microsoft.com/office/powerpoint/2010/main" val="385279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E6E1E6-3822-4EDB-97C4-B1A1E12E4B53}" type="datetimeFigureOut">
              <a:rPr lang="en-AU" smtClean="0"/>
              <a:t>25/04/2025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A50A44E-BD4F-4480-8CC0-1D7BE7A0CA36}" type="slidenum">
              <a:rPr lang="en-AU" smtClean="0"/>
              <a:t>‹#›</a:t>
            </a:fld>
            <a:endParaRPr lang="en-AU"/>
          </a:p>
        </p:txBody>
      </p:sp>
    </p:spTree>
    <p:extLst>
      <p:ext uri="{BB962C8B-B14F-4D97-AF65-F5344CB8AC3E}">
        <p14:creationId xmlns:p14="http://schemas.microsoft.com/office/powerpoint/2010/main" val="3915074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B2E6E1E6-3822-4EDB-97C4-B1A1E12E4B53}" type="datetimeFigureOut">
              <a:rPr lang="en-AU" smtClean="0"/>
              <a:t>25/04/2025</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4A50A44E-BD4F-4480-8CC0-1D7BE7A0CA36}" type="slidenum">
              <a:rPr lang="en-AU" smtClean="0"/>
              <a:t>‹#›</a:t>
            </a:fld>
            <a:endParaRPr lang="en-AU"/>
          </a:p>
        </p:txBody>
      </p:sp>
    </p:spTree>
    <p:extLst>
      <p:ext uri="{BB962C8B-B14F-4D97-AF65-F5344CB8AC3E}">
        <p14:creationId xmlns:p14="http://schemas.microsoft.com/office/powerpoint/2010/main" val="52687661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ainting of a person in a white robe surrounded by people">
            <a:extLst>
              <a:ext uri="{FF2B5EF4-FFF2-40B4-BE49-F238E27FC236}">
                <a16:creationId xmlns:a16="http://schemas.microsoft.com/office/drawing/2014/main" id="{8C1D2F81-CF44-A605-1FA9-F3268533314D}"/>
              </a:ext>
            </a:extLst>
          </p:cNvPr>
          <p:cNvPicPr>
            <a:picLocks noChangeAspect="1"/>
          </p:cNvPicPr>
          <p:nvPr/>
        </p:nvPicPr>
        <p:blipFill>
          <a:blip r:embed="rId2">
            <a:extLst>
              <a:ext uri="{28A0092B-C50C-407E-A947-70E740481C1C}">
                <a14:useLocalDpi xmlns:a14="http://schemas.microsoft.com/office/drawing/2010/main" val="0"/>
              </a:ext>
            </a:extLst>
          </a:blip>
          <a:srcRect t="10161" b="553"/>
          <a:stretch/>
        </p:blipFill>
        <p:spPr>
          <a:xfrm>
            <a:off x="20" y="10"/>
            <a:ext cx="12191980" cy="6095990"/>
          </a:xfrm>
          <a:custGeom>
            <a:avLst/>
            <a:gdLst/>
            <a:ahLst/>
            <a:cxnLst/>
            <a:rect l="l" t="t" r="r" b="b"/>
            <a:pathLst>
              <a:path w="12192000" h="6096000">
                <a:moveTo>
                  <a:pt x="7230262" y="5906862"/>
                </a:moveTo>
                <a:lnTo>
                  <a:pt x="7197115" y="5913338"/>
                </a:lnTo>
                <a:lnTo>
                  <a:pt x="7214545" y="5911744"/>
                </a:lnTo>
                <a:cubicBezTo>
                  <a:pt x="7220308" y="5910958"/>
                  <a:pt x="7225785" y="5909624"/>
                  <a:pt x="7230262" y="5906862"/>
                </a:cubicBezTo>
                <a:close/>
                <a:moveTo>
                  <a:pt x="7009120" y="5850263"/>
                </a:moveTo>
                <a:lnTo>
                  <a:pt x="7021563" y="5861355"/>
                </a:lnTo>
                <a:lnTo>
                  <a:pt x="7021563" y="5861354"/>
                </a:lnTo>
                <a:close/>
                <a:moveTo>
                  <a:pt x="7768443" y="5742074"/>
                </a:moveTo>
                <a:lnTo>
                  <a:pt x="7768443" y="5742075"/>
                </a:lnTo>
                <a:lnTo>
                  <a:pt x="7792447" y="5764553"/>
                </a:lnTo>
                <a:cubicBezTo>
                  <a:pt x="7785969" y="5758457"/>
                  <a:pt x="7779301" y="5752361"/>
                  <a:pt x="7768443" y="5742074"/>
                </a:cubicBezTo>
                <a:close/>
                <a:moveTo>
                  <a:pt x="4038748" y="5739955"/>
                </a:moveTo>
                <a:lnTo>
                  <a:pt x="4030517" y="5751599"/>
                </a:lnTo>
                <a:cubicBezTo>
                  <a:pt x="4026230" y="5759505"/>
                  <a:pt x="4021242" y="5765745"/>
                  <a:pt x="4015609" y="5770450"/>
                </a:cubicBezTo>
                <a:lnTo>
                  <a:pt x="3996845" y="5780104"/>
                </a:lnTo>
                <a:cubicBezTo>
                  <a:pt x="4010562" y="5776555"/>
                  <a:pt x="4021944" y="5767411"/>
                  <a:pt x="4030518" y="5751599"/>
                </a:cubicBezTo>
                <a:close/>
                <a:moveTo>
                  <a:pt x="6245343" y="5736549"/>
                </a:moveTo>
                <a:lnTo>
                  <a:pt x="6274406" y="5743345"/>
                </a:lnTo>
                <a:lnTo>
                  <a:pt x="6291247" y="5749662"/>
                </a:lnTo>
                <a:lnTo>
                  <a:pt x="6291385" y="5749714"/>
                </a:lnTo>
                <a:lnTo>
                  <a:pt x="6306284" y="5755552"/>
                </a:lnTo>
                <a:lnTo>
                  <a:pt x="6308075" y="5755968"/>
                </a:lnTo>
                <a:lnTo>
                  <a:pt x="6313855" y="5758133"/>
                </a:lnTo>
                <a:cubicBezTo>
                  <a:pt x="6321454" y="5760521"/>
                  <a:pt x="6329151" y="5762258"/>
                  <a:pt x="6337048" y="5762696"/>
                </a:cubicBezTo>
                <a:lnTo>
                  <a:pt x="6308075" y="5755968"/>
                </a:lnTo>
                <a:lnTo>
                  <a:pt x="6291385" y="5749714"/>
                </a:lnTo>
                <a:lnTo>
                  <a:pt x="6276197" y="5743764"/>
                </a:lnTo>
                <a:lnTo>
                  <a:pt x="6274406" y="5743345"/>
                </a:lnTo>
                <a:lnTo>
                  <a:pt x="6268613" y="5741171"/>
                </a:lnTo>
                <a:cubicBezTo>
                  <a:pt x="6260996" y="5738770"/>
                  <a:pt x="6253273" y="5737013"/>
                  <a:pt x="6245343" y="5736549"/>
                </a:cubicBezTo>
                <a:close/>
                <a:moveTo>
                  <a:pt x="6558837" y="5706717"/>
                </a:moveTo>
                <a:cubicBezTo>
                  <a:pt x="6548970" y="5706068"/>
                  <a:pt x="6539355" y="5706473"/>
                  <a:pt x="6529984" y="5708163"/>
                </a:cubicBezTo>
                <a:lnTo>
                  <a:pt x="6589207" y="5711593"/>
                </a:lnTo>
                <a:cubicBezTo>
                  <a:pt x="6578825" y="5709068"/>
                  <a:pt x="6568705" y="5707366"/>
                  <a:pt x="6558837" y="5706717"/>
                </a:cubicBezTo>
                <a:close/>
                <a:moveTo>
                  <a:pt x="4834454" y="5646059"/>
                </a:moveTo>
                <a:cubicBezTo>
                  <a:pt x="4849504" y="5662538"/>
                  <a:pt x="4866316" y="5668776"/>
                  <a:pt x="4883986" y="5670301"/>
                </a:cubicBezTo>
                <a:lnTo>
                  <a:pt x="4858238" y="5663787"/>
                </a:lnTo>
                <a:cubicBezTo>
                  <a:pt x="4849945" y="5659978"/>
                  <a:pt x="4841980" y="5654298"/>
                  <a:pt x="4834454" y="5646059"/>
                </a:cubicBezTo>
                <a:close/>
                <a:moveTo>
                  <a:pt x="5056443" y="5643725"/>
                </a:moveTo>
                <a:lnTo>
                  <a:pt x="5072588" y="5644505"/>
                </a:lnTo>
                <a:cubicBezTo>
                  <a:pt x="5078053" y="5645963"/>
                  <a:pt x="5083590" y="5648726"/>
                  <a:pt x="5089162" y="5653107"/>
                </a:cubicBezTo>
                <a:cubicBezTo>
                  <a:pt x="5078019" y="5644344"/>
                  <a:pt x="5067015" y="5642058"/>
                  <a:pt x="5056443" y="5643725"/>
                </a:cubicBezTo>
                <a:close/>
                <a:moveTo>
                  <a:pt x="739852" y="5343843"/>
                </a:moveTo>
                <a:cubicBezTo>
                  <a:pt x="733899" y="5350392"/>
                  <a:pt x="728660" y="5358013"/>
                  <a:pt x="724278" y="5365062"/>
                </a:cubicBezTo>
                <a:cubicBezTo>
                  <a:pt x="719849" y="5372206"/>
                  <a:pt x="714527" y="5377552"/>
                  <a:pt x="708621" y="5381222"/>
                </a:cubicBezTo>
                <a:lnTo>
                  <a:pt x="691439" y="5386697"/>
                </a:lnTo>
                <a:lnTo>
                  <a:pt x="708622" y="5381222"/>
                </a:lnTo>
                <a:cubicBezTo>
                  <a:pt x="714527" y="5377552"/>
                  <a:pt x="719849" y="5372206"/>
                  <a:pt x="724279" y="5365062"/>
                </a:cubicBezTo>
                <a:cubicBezTo>
                  <a:pt x="728660" y="5358013"/>
                  <a:pt x="733899" y="5350392"/>
                  <a:pt x="739852" y="5343843"/>
                </a:cubicBezTo>
                <a:close/>
                <a:moveTo>
                  <a:pt x="8934151" y="5275333"/>
                </a:moveTo>
                <a:cubicBezTo>
                  <a:pt x="8940248" y="5280573"/>
                  <a:pt x="8947058" y="5285906"/>
                  <a:pt x="8954249" y="5290264"/>
                </a:cubicBezTo>
                <a:lnTo>
                  <a:pt x="8962389" y="5293563"/>
                </a:lnTo>
                <a:lnTo>
                  <a:pt x="8954250" y="5290264"/>
                </a:lnTo>
                <a:cubicBezTo>
                  <a:pt x="8947058" y="5285906"/>
                  <a:pt x="8940248" y="5280573"/>
                  <a:pt x="8934151" y="5275333"/>
                </a:cubicBezTo>
                <a:close/>
                <a:moveTo>
                  <a:pt x="2314816" y="5273737"/>
                </a:moveTo>
                <a:cubicBezTo>
                  <a:pt x="2309720" y="5274714"/>
                  <a:pt x="2304339" y="5276762"/>
                  <a:pt x="2300909" y="5279143"/>
                </a:cubicBezTo>
                <a:cubicBezTo>
                  <a:pt x="2267856" y="5302385"/>
                  <a:pt x="2242281" y="5314291"/>
                  <a:pt x="2216515" y="5314887"/>
                </a:cubicBezTo>
                <a:cubicBezTo>
                  <a:pt x="2242281" y="5314291"/>
                  <a:pt x="2267856" y="5302385"/>
                  <a:pt x="2300910" y="5279143"/>
                </a:cubicBezTo>
                <a:close/>
                <a:moveTo>
                  <a:pt x="1916629" y="5252000"/>
                </a:moveTo>
                <a:lnTo>
                  <a:pt x="1907132" y="5255330"/>
                </a:lnTo>
                <a:lnTo>
                  <a:pt x="1866619" y="5265015"/>
                </a:lnTo>
                <a:lnTo>
                  <a:pt x="1907133" y="5255330"/>
                </a:lnTo>
                <a:close/>
                <a:moveTo>
                  <a:pt x="2058204" y="5241232"/>
                </a:moveTo>
                <a:cubicBezTo>
                  <a:pt x="2076636" y="5242946"/>
                  <a:pt x="2095174" y="5243803"/>
                  <a:pt x="2108194" y="5255939"/>
                </a:cubicBezTo>
                <a:cubicBezTo>
                  <a:pt x="2095175" y="5243803"/>
                  <a:pt x="2076636" y="5242946"/>
                  <a:pt x="2058204" y="5241232"/>
                </a:cubicBezTo>
                <a:close/>
                <a:moveTo>
                  <a:pt x="0" y="0"/>
                </a:moveTo>
                <a:lnTo>
                  <a:pt x="12191456" y="0"/>
                </a:lnTo>
                <a:lnTo>
                  <a:pt x="12191456" y="873938"/>
                </a:lnTo>
                <a:lnTo>
                  <a:pt x="12192000" y="873938"/>
                </a:lnTo>
                <a:lnTo>
                  <a:pt x="12192000" y="3249107"/>
                </a:lnTo>
                <a:cubicBezTo>
                  <a:pt x="12192000" y="3264730"/>
                  <a:pt x="12192000" y="3274255"/>
                  <a:pt x="12192000" y="3283970"/>
                </a:cubicBezTo>
                <a:lnTo>
                  <a:pt x="12192000" y="3681702"/>
                </a:lnTo>
                <a:lnTo>
                  <a:pt x="12160947" y="3710323"/>
                </a:lnTo>
                <a:cubicBezTo>
                  <a:pt x="12118083" y="3731849"/>
                  <a:pt x="12072360" y="3751282"/>
                  <a:pt x="12026448" y="3770523"/>
                </a:cubicBezTo>
                <a:cubicBezTo>
                  <a:pt x="12013114" y="3776049"/>
                  <a:pt x="11998443" y="3779097"/>
                  <a:pt x="11986443" y="3786526"/>
                </a:cubicBezTo>
                <a:cubicBezTo>
                  <a:pt x="11931195" y="3820436"/>
                  <a:pt x="11877664" y="3857014"/>
                  <a:pt x="11821656" y="3889591"/>
                </a:cubicBezTo>
                <a:cubicBezTo>
                  <a:pt x="11763931" y="3923310"/>
                  <a:pt x="11712304" y="3963126"/>
                  <a:pt x="11672489" y="4017039"/>
                </a:cubicBezTo>
                <a:cubicBezTo>
                  <a:pt x="11635529" y="4067143"/>
                  <a:pt x="11599714" y="4118007"/>
                  <a:pt x="11562947" y="4168300"/>
                </a:cubicBezTo>
                <a:cubicBezTo>
                  <a:pt x="11553613" y="4181065"/>
                  <a:pt x="11545039" y="4196115"/>
                  <a:pt x="11532275" y="4204307"/>
                </a:cubicBezTo>
                <a:cubicBezTo>
                  <a:pt x="11505795" y="4221452"/>
                  <a:pt x="11476838" y="4235359"/>
                  <a:pt x="11448453" y="4249457"/>
                </a:cubicBezTo>
                <a:cubicBezTo>
                  <a:pt x="11424069" y="4261459"/>
                  <a:pt x="11398160" y="4270411"/>
                  <a:pt x="11374346" y="4283366"/>
                </a:cubicBezTo>
                <a:cubicBezTo>
                  <a:pt x="11355296" y="4293655"/>
                  <a:pt x="11338339" y="4307943"/>
                  <a:pt x="11320623" y="4320897"/>
                </a:cubicBezTo>
                <a:cubicBezTo>
                  <a:pt x="11305192" y="4332136"/>
                  <a:pt x="11288238" y="4341852"/>
                  <a:pt x="11275283" y="4355378"/>
                </a:cubicBezTo>
                <a:cubicBezTo>
                  <a:pt x="11243658" y="4388145"/>
                  <a:pt x="11211843" y="4420340"/>
                  <a:pt x="11172600" y="4444536"/>
                </a:cubicBezTo>
                <a:cubicBezTo>
                  <a:pt x="11133927" y="4468538"/>
                  <a:pt x="11097350" y="4495401"/>
                  <a:pt x="11058869" y="4519786"/>
                </a:cubicBezTo>
                <a:cubicBezTo>
                  <a:pt x="11021146" y="4543599"/>
                  <a:pt x="10987046" y="4569697"/>
                  <a:pt x="10967423" y="4611991"/>
                </a:cubicBezTo>
                <a:cubicBezTo>
                  <a:pt x="10958661" y="4630659"/>
                  <a:pt x="10946279" y="4651044"/>
                  <a:pt x="10929704" y="4661903"/>
                </a:cubicBezTo>
                <a:cubicBezTo>
                  <a:pt x="10906081" y="4677334"/>
                  <a:pt x="10876171" y="4682859"/>
                  <a:pt x="10850453" y="4696003"/>
                </a:cubicBezTo>
                <a:cubicBezTo>
                  <a:pt x="10820162" y="4711434"/>
                  <a:pt x="10785111" y="4724770"/>
                  <a:pt x="10764534" y="4749345"/>
                </a:cubicBezTo>
                <a:cubicBezTo>
                  <a:pt x="10746246" y="4771255"/>
                  <a:pt x="10727767" y="4788399"/>
                  <a:pt x="10703573" y="4802305"/>
                </a:cubicBezTo>
                <a:cubicBezTo>
                  <a:pt x="10686617" y="4812022"/>
                  <a:pt x="10674046" y="4829738"/>
                  <a:pt x="10656519" y="4837740"/>
                </a:cubicBezTo>
                <a:cubicBezTo>
                  <a:pt x="10633467" y="4848409"/>
                  <a:pt x="10610225" y="4856791"/>
                  <a:pt x="10590031" y="4873366"/>
                </a:cubicBezTo>
                <a:cubicBezTo>
                  <a:pt x="10569075" y="4890510"/>
                  <a:pt x="10545263" y="4904036"/>
                  <a:pt x="10523354" y="4920039"/>
                </a:cubicBezTo>
                <a:cubicBezTo>
                  <a:pt x="10511734" y="4928611"/>
                  <a:pt x="10502208" y="4939851"/>
                  <a:pt x="10490969" y="4948806"/>
                </a:cubicBezTo>
                <a:cubicBezTo>
                  <a:pt x="10470394" y="4965188"/>
                  <a:pt x="10449438" y="4981191"/>
                  <a:pt x="10428291" y="4996622"/>
                </a:cubicBezTo>
                <a:cubicBezTo>
                  <a:pt x="10407146" y="5012055"/>
                  <a:pt x="10386952" y="5029961"/>
                  <a:pt x="10363709" y="5041201"/>
                </a:cubicBezTo>
                <a:cubicBezTo>
                  <a:pt x="10324086" y="5060251"/>
                  <a:pt x="10280840" y="5071682"/>
                  <a:pt x="10242357" y="5092257"/>
                </a:cubicBezTo>
                <a:cubicBezTo>
                  <a:pt x="10203304" y="5113211"/>
                  <a:pt x="10166536" y="5139503"/>
                  <a:pt x="10131863" y="5167315"/>
                </a:cubicBezTo>
                <a:cubicBezTo>
                  <a:pt x="10104430" y="5189224"/>
                  <a:pt x="10078713" y="5210943"/>
                  <a:pt x="10044230" y="5222182"/>
                </a:cubicBezTo>
                <a:cubicBezTo>
                  <a:pt x="10024990" y="5228470"/>
                  <a:pt x="10004797" y="5242186"/>
                  <a:pt x="9993175" y="5258189"/>
                </a:cubicBezTo>
                <a:cubicBezTo>
                  <a:pt x="9968027" y="5293049"/>
                  <a:pt x="9935832" y="5317626"/>
                  <a:pt x="9899446" y="5338582"/>
                </a:cubicBezTo>
                <a:cubicBezTo>
                  <a:pt x="9850865" y="5366776"/>
                  <a:pt x="9802858" y="5395543"/>
                  <a:pt x="9754088" y="5423166"/>
                </a:cubicBezTo>
                <a:cubicBezTo>
                  <a:pt x="9725323" y="5439551"/>
                  <a:pt x="9696749" y="5456885"/>
                  <a:pt x="9666265" y="5468888"/>
                </a:cubicBezTo>
                <a:cubicBezTo>
                  <a:pt x="9603971" y="5493655"/>
                  <a:pt x="9540152" y="5514799"/>
                  <a:pt x="9477283" y="5537851"/>
                </a:cubicBezTo>
                <a:cubicBezTo>
                  <a:pt x="9456709" y="5545280"/>
                  <a:pt x="9437278" y="5555949"/>
                  <a:pt x="9416321" y="5562426"/>
                </a:cubicBezTo>
                <a:cubicBezTo>
                  <a:pt x="9393650" y="5569475"/>
                  <a:pt x="9369267" y="5571571"/>
                  <a:pt x="9346597" y="5578619"/>
                </a:cubicBezTo>
                <a:cubicBezTo>
                  <a:pt x="9308875" y="5590240"/>
                  <a:pt x="9272298" y="5605101"/>
                  <a:pt x="9234579" y="5616911"/>
                </a:cubicBezTo>
                <a:cubicBezTo>
                  <a:pt x="9161805" y="5639582"/>
                  <a:pt x="9088840" y="5661299"/>
                  <a:pt x="9015878" y="5682826"/>
                </a:cubicBezTo>
                <a:cubicBezTo>
                  <a:pt x="9000257" y="5687399"/>
                  <a:pt x="8983301" y="5687970"/>
                  <a:pt x="8967871" y="5692923"/>
                </a:cubicBezTo>
                <a:cubicBezTo>
                  <a:pt x="8926911" y="5706259"/>
                  <a:pt x="8886142" y="5720736"/>
                  <a:pt x="8845565" y="5735407"/>
                </a:cubicBezTo>
                <a:cubicBezTo>
                  <a:pt x="8820990" y="5744361"/>
                  <a:pt x="8796985" y="5755409"/>
                  <a:pt x="8772219" y="5763982"/>
                </a:cubicBezTo>
                <a:cubicBezTo>
                  <a:pt x="8752407" y="5770840"/>
                  <a:pt x="8732023" y="5776174"/>
                  <a:pt x="8711448" y="5780366"/>
                </a:cubicBezTo>
                <a:cubicBezTo>
                  <a:pt x="8693731" y="5783986"/>
                  <a:pt x="8675253" y="5783603"/>
                  <a:pt x="8657726" y="5787986"/>
                </a:cubicBezTo>
                <a:cubicBezTo>
                  <a:pt x="8610288" y="5799797"/>
                  <a:pt x="8563425" y="5813133"/>
                  <a:pt x="8516369" y="5825705"/>
                </a:cubicBezTo>
                <a:cubicBezTo>
                  <a:pt x="8497511" y="5830659"/>
                  <a:pt x="8478269" y="5834280"/>
                  <a:pt x="8459979" y="5840566"/>
                </a:cubicBezTo>
                <a:cubicBezTo>
                  <a:pt x="8411019" y="5857141"/>
                  <a:pt x="8362822" y="5875999"/>
                  <a:pt x="8313671" y="5891622"/>
                </a:cubicBezTo>
                <a:cubicBezTo>
                  <a:pt x="8272903" y="5904576"/>
                  <a:pt x="8230992" y="5913910"/>
                  <a:pt x="8189651" y="5925341"/>
                </a:cubicBezTo>
                <a:cubicBezTo>
                  <a:pt x="8172124" y="5930295"/>
                  <a:pt x="8155359" y="5937343"/>
                  <a:pt x="8137835" y="5941534"/>
                </a:cubicBezTo>
                <a:cubicBezTo>
                  <a:pt x="8098590" y="5951059"/>
                  <a:pt x="8058774" y="5959059"/>
                  <a:pt x="8019339" y="5968586"/>
                </a:cubicBezTo>
                <a:cubicBezTo>
                  <a:pt x="7996859" y="5974110"/>
                  <a:pt x="7975142" y="5984017"/>
                  <a:pt x="7952280" y="5987637"/>
                </a:cubicBezTo>
                <a:cubicBezTo>
                  <a:pt x="7897987" y="5996209"/>
                  <a:pt x="7843311" y="6002305"/>
                  <a:pt x="7788636" y="6009163"/>
                </a:cubicBezTo>
                <a:cubicBezTo>
                  <a:pt x="7732247" y="6016211"/>
                  <a:pt x="7676047" y="6023642"/>
                  <a:pt x="7619655" y="6029928"/>
                </a:cubicBezTo>
                <a:cubicBezTo>
                  <a:pt x="7588795" y="6033168"/>
                  <a:pt x="7557742" y="6033738"/>
                  <a:pt x="7526880" y="6036786"/>
                </a:cubicBezTo>
                <a:cubicBezTo>
                  <a:pt x="7499828" y="6039455"/>
                  <a:pt x="7472967" y="6044407"/>
                  <a:pt x="7445916" y="6047647"/>
                </a:cubicBezTo>
                <a:cubicBezTo>
                  <a:pt x="7422483" y="6050313"/>
                  <a:pt x="7398860" y="6051837"/>
                  <a:pt x="7375428" y="6054505"/>
                </a:cubicBezTo>
                <a:cubicBezTo>
                  <a:pt x="7337899" y="6058885"/>
                  <a:pt x="7300559" y="6063839"/>
                  <a:pt x="7263220" y="6068411"/>
                </a:cubicBezTo>
                <a:cubicBezTo>
                  <a:pt x="7247599" y="6070126"/>
                  <a:pt x="7231214" y="6074888"/>
                  <a:pt x="7216547" y="6072032"/>
                </a:cubicBezTo>
                <a:cubicBezTo>
                  <a:pt x="7179587" y="6064791"/>
                  <a:pt x="7143199" y="6066887"/>
                  <a:pt x="7106432" y="6071840"/>
                </a:cubicBezTo>
                <a:cubicBezTo>
                  <a:pt x="7093860" y="6073555"/>
                  <a:pt x="7080334" y="6073174"/>
                  <a:pt x="7068141" y="6069936"/>
                </a:cubicBezTo>
                <a:cubicBezTo>
                  <a:pt x="7043184" y="6063457"/>
                  <a:pt x="7018991" y="6054313"/>
                  <a:pt x="6994415" y="6046313"/>
                </a:cubicBezTo>
                <a:cubicBezTo>
                  <a:pt x="6991747" y="6045361"/>
                  <a:pt x="6988509" y="6045169"/>
                  <a:pt x="6985653" y="6044599"/>
                </a:cubicBezTo>
                <a:cubicBezTo>
                  <a:pt x="6969457" y="6041359"/>
                  <a:pt x="6953457" y="6038120"/>
                  <a:pt x="6937263" y="6035263"/>
                </a:cubicBezTo>
                <a:cubicBezTo>
                  <a:pt x="6928501" y="6033738"/>
                  <a:pt x="6919547" y="6033549"/>
                  <a:pt x="6910782" y="6032214"/>
                </a:cubicBezTo>
                <a:cubicBezTo>
                  <a:pt x="6876872" y="6026880"/>
                  <a:pt x="6839534" y="6035834"/>
                  <a:pt x="6810195" y="6012784"/>
                </a:cubicBezTo>
                <a:cubicBezTo>
                  <a:pt x="6791144" y="5997923"/>
                  <a:pt x="6772665" y="6001353"/>
                  <a:pt x="6752283" y="6003639"/>
                </a:cubicBezTo>
                <a:cubicBezTo>
                  <a:pt x="6736851" y="6005353"/>
                  <a:pt x="6721038" y="6004782"/>
                  <a:pt x="6705417" y="6004974"/>
                </a:cubicBezTo>
                <a:cubicBezTo>
                  <a:pt x="6677984" y="6005543"/>
                  <a:pt x="6650551" y="6005735"/>
                  <a:pt x="6623118" y="6006687"/>
                </a:cubicBezTo>
                <a:cubicBezTo>
                  <a:pt x="6614353" y="6007067"/>
                  <a:pt x="6605401" y="6011832"/>
                  <a:pt x="6596828" y="6011070"/>
                </a:cubicBezTo>
                <a:cubicBezTo>
                  <a:pt x="6557201" y="6007449"/>
                  <a:pt x="6517576" y="6001734"/>
                  <a:pt x="6477951" y="5998495"/>
                </a:cubicBezTo>
                <a:cubicBezTo>
                  <a:pt x="6455472" y="5996591"/>
                  <a:pt x="6432420" y="6000209"/>
                  <a:pt x="6410131" y="5997543"/>
                </a:cubicBezTo>
                <a:cubicBezTo>
                  <a:pt x="6384414" y="5994495"/>
                  <a:pt x="6359268" y="5986685"/>
                  <a:pt x="6333739" y="5981920"/>
                </a:cubicBezTo>
                <a:cubicBezTo>
                  <a:pt x="6326691" y="5980589"/>
                  <a:pt x="6318880" y="5982303"/>
                  <a:pt x="6311449" y="5982682"/>
                </a:cubicBezTo>
                <a:cubicBezTo>
                  <a:pt x="6303068" y="5983064"/>
                  <a:pt x="6294876" y="5983826"/>
                  <a:pt x="6286493" y="5984017"/>
                </a:cubicBezTo>
                <a:cubicBezTo>
                  <a:pt x="6260964" y="5984399"/>
                  <a:pt x="6235437" y="5983826"/>
                  <a:pt x="6209909" y="5985161"/>
                </a:cubicBezTo>
                <a:cubicBezTo>
                  <a:pt x="6194288" y="5985922"/>
                  <a:pt x="6177905" y="5993733"/>
                  <a:pt x="6163425" y="5990874"/>
                </a:cubicBezTo>
                <a:cubicBezTo>
                  <a:pt x="6133897" y="5985351"/>
                  <a:pt x="6104368" y="5997733"/>
                  <a:pt x="6074842" y="5987447"/>
                </a:cubicBezTo>
                <a:cubicBezTo>
                  <a:pt x="6065695" y="5984399"/>
                  <a:pt x="6053124" y="5992019"/>
                  <a:pt x="6042072" y="5992399"/>
                </a:cubicBezTo>
                <a:cubicBezTo>
                  <a:pt x="6014449" y="5993351"/>
                  <a:pt x="5986828" y="5993161"/>
                  <a:pt x="5959204" y="5992971"/>
                </a:cubicBezTo>
                <a:cubicBezTo>
                  <a:pt x="5934438" y="5992781"/>
                  <a:pt x="5908719" y="5995447"/>
                  <a:pt x="5884906" y="5990113"/>
                </a:cubicBezTo>
                <a:cubicBezTo>
                  <a:pt x="5859949" y="5984399"/>
                  <a:pt x="5837471" y="5985161"/>
                  <a:pt x="5813275" y="5991637"/>
                </a:cubicBezTo>
                <a:cubicBezTo>
                  <a:pt x="5796702" y="5996019"/>
                  <a:pt x="5779174" y="5996591"/>
                  <a:pt x="5762029" y="5997923"/>
                </a:cubicBezTo>
                <a:cubicBezTo>
                  <a:pt x="5743551" y="5999447"/>
                  <a:pt x="5723166" y="5995447"/>
                  <a:pt x="5706401" y="6001734"/>
                </a:cubicBezTo>
                <a:cubicBezTo>
                  <a:pt x="5656488" y="6020403"/>
                  <a:pt x="5605244" y="6024403"/>
                  <a:pt x="5553045" y="6024403"/>
                </a:cubicBezTo>
                <a:cubicBezTo>
                  <a:pt x="5543518" y="6024403"/>
                  <a:pt x="5533802" y="6021738"/>
                  <a:pt x="5524660" y="6018880"/>
                </a:cubicBezTo>
                <a:cubicBezTo>
                  <a:pt x="5471316" y="6001734"/>
                  <a:pt x="5417784" y="6003257"/>
                  <a:pt x="5363491" y="6013736"/>
                </a:cubicBezTo>
                <a:cubicBezTo>
                  <a:pt x="5352250" y="6016022"/>
                  <a:pt x="5339677" y="6016403"/>
                  <a:pt x="5328438" y="6014118"/>
                </a:cubicBezTo>
                <a:cubicBezTo>
                  <a:pt x="5296812" y="6007449"/>
                  <a:pt x="5266141" y="5996399"/>
                  <a:pt x="5234326" y="5991637"/>
                </a:cubicBezTo>
                <a:cubicBezTo>
                  <a:pt x="5181748" y="5983826"/>
                  <a:pt x="5136216" y="6010115"/>
                  <a:pt x="5089162" y="6027262"/>
                </a:cubicBezTo>
                <a:cubicBezTo>
                  <a:pt x="5044391" y="6043455"/>
                  <a:pt x="5006292" y="6080032"/>
                  <a:pt x="4953328" y="6071840"/>
                </a:cubicBezTo>
                <a:cubicBezTo>
                  <a:pt x="4947996" y="6071078"/>
                  <a:pt x="4942089" y="6076222"/>
                  <a:pt x="4936184" y="6077555"/>
                </a:cubicBezTo>
                <a:cubicBezTo>
                  <a:pt x="4919991" y="6081176"/>
                  <a:pt x="4903799" y="6085555"/>
                  <a:pt x="4887415" y="6087272"/>
                </a:cubicBezTo>
                <a:cubicBezTo>
                  <a:pt x="4867412" y="6089558"/>
                  <a:pt x="4847027" y="6088797"/>
                  <a:pt x="4827024" y="6090701"/>
                </a:cubicBezTo>
                <a:cubicBezTo>
                  <a:pt x="4814165" y="6091844"/>
                  <a:pt x="4801401" y="6093939"/>
                  <a:pt x="4788661" y="6095749"/>
                </a:cubicBezTo>
                <a:lnTo>
                  <a:pt x="4785776" y="6096000"/>
                </a:lnTo>
                <a:lnTo>
                  <a:pt x="4726469" y="6096000"/>
                </a:lnTo>
                <a:lnTo>
                  <a:pt x="4719697" y="6095130"/>
                </a:lnTo>
                <a:cubicBezTo>
                  <a:pt x="4709481" y="6092939"/>
                  <a:pt x="4699289" y="6090320"/>
                  <a:pt x="4689098" y="6088605"/>
                </a:cubicBezTo>
                <a:cubicBezTo>
                  <a:pt x="4660331" y="6083842"/>
                  <a:pt x="4628705" y="6085176"/>
                  <a:pt x="4603368" y="6072984"/>
                </a:cubicBezTo>
                <a:cubicBezTo>
                  <a:pt x="4576318" y="6060029"/>
                  <a:pt x="4550599" y="6054123"/>
                  <a:pt x="4522596" y="6058123"/>
                </a:cubicBezTo>
                <a:cubicBezTo>
                  <a:pt x="4513260" y="6059457"/>
                  <a:pt x="4501257" y="6067459"/>
                  <a:pt x="4497068" y="6075649"/>
                </a:cubicBezTo>
                <a:cubicBezTo>
                  <a:pt x="4487731" y="6093938"/>
                  <a:pt x="4474969" y="6097178"/>
                  <a:pt x="4457632" y="6090890"/>
                </a:cubicBezTo>
                <a:cubicBezTo>
                  <a:pt x="4442581" y="6085555"/>
                  <a:pt x="4424104" y="6082890"/>
                  <a:pt x="4413817" y="6072601"/>
                </a:cubicBezTo>
                <a:cubicBezTo>
                  <a:pt x="4384668" y="6043455"/>
                  <a:pt x="4347518" y="6042503"/>
                  <a:pt x="4311323" y="6034693"/>
                </a:cubicBezTo>
                <a:cubicBezTo>
                  <a:pt x="4289227" y="6029928"/>
                  <a:pt x="4268649" y="6029738"/>
                  <a:pt x="4246551" y="6032976"/>
                </a:cubicBezTo>
                <a:cubicBezTo>
                  <a:pt x="4198546" y="6040216"/>
                  <a:pt x="4151870" y="6029928"/>
                  <a:pt x="4105766" y="6016784"/>
                </a:cubicBezTo>
                <a:cubicBezTo>
                  <a:pt x="4075285" y="6008022"/>
                  <a:pt x="4044043" y="6002687"/>
                  <a:pt x="4013753" y="5993733"/>
                </a:cubicBezTo>
                <a:cubicBezTo>
                  <a:pt x="3991083" y="5986874"/>
                  <a:pt x="3968414" y="5978682"/>
                  <a:pt x="3947648" y="5967634"/>
                </a:cubicBezTo>
                <a:cubicBezTo>
                  <a:pt x="3917546" y="5951440"/>
                  <a:pt x="3891259" y="5927055"/>
                  <a:pt x="3852966" y="5933533"/>
                </a:cubicBezTo>
                <a:cubicBezTo>
                  <a:pt x="3819245" y="5939247"/>
                  <a:pt x="3788766" y="5927247"/>
                  <a:pt x="3757902" y="5915816"/>
                </a:cubicBezTo>
                <a:cubicBezTo>
                  <a:pt x="3735231" y="5907434"/>
                  <a:pt x="3712565" y="5898859"/>
                  <a:pt x="3689131" y="5893526"/>
                </a:cubicBezTo>
                <a:cubicBezTo>
                  <a:pt x="3661315" y="5887239"/>
                  <a:pt x="3629882" y="5889907"/>
                  <a:pt x="3605116" y="5878285"/>
                </a:cubicBezTo>
                <a:cubicBezTo>
                  <a:pt x="3579206" y="5866093"/>
                  <a:pt x="3557682" y="5874285"/>
                  <a:pt x="3534629" y="5877715"/>
                </a:cubicBezTo>
                <a:cubicBezTo>
                  <a:pt x="3497862" y="5883049"/>
                  <a:pt x="3461282" y="5892955"/>
                  <a:pt x="3424135" y="5880382"/>
                </a:cubicBezTo>
                <a:cubicBezTo>
                  <a:pt x="3378986" y="5865141"/>
                  <a:pt x="3334216" y="5848758"/>
                  <a:pt x="3288877" y="5834280"/>
                </a:cubicBezTo>
                <a:cubicBezTo>
                  <a:pt x="3271348" y="5828753"/>
                  <a:pt x="3252492" y="5826467"/>
                  <a:pt x="3234202" y="5823991"/>
                </a:cubicBezTo>
                <a:cubicBezTo>
                  <a:pt x="3216867" y="5821895"/>
                  <a:pt x="3196102" y="5827230"/>
                  <a:pt x="3182763" y="5819229"/>
                </a:cubicBezTo>
                <a:cubicBezTo>
                  <a:pt x="3148472" y="5798655"/>
                  <a:pt x="3113231" y="5788558"/>
                  <a:pt x="3073604" y="5788558"/>
                </a:cubicBezTo>
                <a:cubicBezTo>
                  <a:pt x="3058743" y="5788558"/>
                  <a:pt x="3044264" y="5779984"/>
                  <a:pt x="3029216" y="5778459"/>
                </a:cubicBezTo>
                <a:cubicBezTo>
                  <a:pt x="3008639" y="5776555"/>
                  <a:pt x="2985016" y="5771411"/>
                  <a:pt x="2967110" y="5778651"/>
                </a:cubicBezTo>
                <a:cubicBezTo>
                  <a:pt x="2925008" y="5795797"/>
                  <a:pt x="2890910" y="5781507"/>
                  <a:pt x="2854140" y="5764553"/>
                </a:cubicBezTo>
                <a:cubicBezTo>
                  <a:pt x="2817943" y="5747789"/>
                  <a:pt x="2779842" y="5734455"/>
                  <a:pt x="2741360" y="5723403"/>
                </a:cubicBezTo>
                <a:cubicBezTo>
                  <a:pt x="2726882" y="5719403"/>
                  <a:pt x="2709548" y="5726072"/>
                  <a:pt x="2693543" y="5727405"/>
                </a:cubicBezTo>
                <a:cubicBezTo>
                  <a:pt x="2687827" y="5727786"/>
                  <a:pt x="2681540" y="5728358"/>
                  <a:pt x="2676398" y="5726453"/>
                </a:cubicBezTo>
                <a:cubicBezTo>
                  <a:pt x="2626677" y="5708163"/>
                  <a:pt x="2576191" y="5694257"/>
                  <a:pt x="2522279" y="5703782"/>
                </a:cubicBezTo>
                <a:cubicBezTo>
                  <a:pt x="2517327" y="5704735"/>
                  <a:pt x="2511800" y="5702639"/>
                  <a:pt x="2506847" y="5701305"/>
                </a:cubicBezTo>
                <a:cubicBezTo>
                  <a:pt x="2482652" y="5694447"/>
                  <a:pt x="2459029" y="5683589"/>
                  <a:pt x="2434456" y="5681112"/>
                </a:cubicBezTo>
                <a:cubicBezTo>
                  <a:pt x="2373874" y="5675016"/>
                  <a:pt x="2312915" y="5672538"/>
                  <a:pt x="2251948" y="5668538"/>
                </a:cubicBezTo>
                <a:cubicBezTo>
                  <a:pt x="2248138" y="5668349"/>
                  <a:pt x="2244137" y="5668349"/>
                  <a:pt x="2240710" y="5667014"/>
                </a:cubicBezTo>
                <a:cubicBezTo>
                  <a:pt x="2218229" y="5658822"/>
                  <a:pt x="2198608" y="5661490"/>
                  <a:pt x="2179556" y="5677111"/>
                </a:cubicBezTo>
                <a:cubicBezTo>
                  <a:pt x="2171173" y="5683969"/>
                  <a:pt x="2159743" y="5687589"/>
                  <a:pt x="2149267" y="5691399"/>
                </a:cubicBezTo>
                <a:cubicBezTo>
                  <a:pt x="2133834" y="5697115"/>
                  <a:pt x="2118023" y="5702639"/>
                  <a:pt x="2102021" y="5706259"/>
                </a:cubicBezTo>
                <a:cubicBezTo>
                  <a:pt x="2086208" y="5709688"/>
                  <a:pt x="2069254" y="5714449"/>
                  <a:pt x="2054013" y="5711784"/>
                </a:cubicBezTo>
                <a:cubicBezTo>
                  <a:pt x="2026581" y="5707022"/>
                  <a:pt x="2000479" y="5696353"/>
                  <a:pt x="1973429" y="5689303"/>
                </a:cubicBezTo>
                <a:cubicBezTo>
                  <a:pt x="1964094" y="5686826"/>
                  <a:pt x="1953806" y="5687209"/>
                  <a:pt x="1944092" y="5687017"/>
                </a:cubicBezTo>
                <a:cubicBezTo>
                  <a:pt x="1921800" y="5686447"/>
                  <a:pt x="1898940" y="5691971"/>
                  <a:pt x="1878748" y="5676159"/>
                </a:cubicBezTo>
                <a:cubicBezTo>
                  <a:pt x="1860079" y="5661299"/>
                  <a:pt x="1841216" y="5665680"/>
                  <a:pt x="1821596" y="5676920"/>
                </a:cubicBezTo>
                <a:cubicBezTo>
                  <a:pt x="1807497" y="5684922"/>
                  <a:pt x="1791496" y="5691209"/>
                  <a:pt x="1775684" y="5694257"/>
                </a:cubicBezTo>
                <a:cubicBezTo>
                  <a:pt x="1753965" y="5698447"/>
                  <a:pt x="1732439" y="5700163"/>
                  <a:pt x="1709006" y="5697685"/>
                </a:cubicBezTo>
                <a:cubicBezTo>
                  <a:pt x="1692431" y="5695971"/>
                  <a:pt x="1678904" y="5695209"/>
                  <a:pt x="1665950" y="5685113"/>
                </a:cubicBezTo>
                <a:cubicBezTo>
                  <a:pt x="1663856" y="5683589"/>
                  <a:pt x="1660046" y="5683207"/>
                  <a:pt x="1657188" y="5683399"/>
                </a:cubicBezTo>
                <a:cubicBezTo>
                  <a:pt x="1619658" y="5686637"/>
                  <a:pt x="1582510" y="5684922"/>
                  <a:pt x="1544598" y="5682634"/>
                </a:cubicBezTo>
                <a:cubicBezTo>
                  <a:pt x="1496403" y="5679589"/>
                  <a:pt x="1445725" y="5688541"/>
                  <a:pt x="1404006" y="5720546"/>
                </a:cubicBezTo>
                <a:cubicBezTo>
                  <a:pt x="1397909" y="5725310"/>
                  <a:pt x="1388765" y="5727405"/>
                  <a:pt x="1380762" y="5728549"/>
                </a:cubicBezTo>
                <a:cubicBezTo>
                  <a:pt x="1343044" y="5733501"/>
                  <a:pt x="1305132" y="5736930"/>
                  <a:pt x="1267411" y="5742455"/>
                </a:cubicBezTo>
                <a:cubicBezTo>
                  <a:pt x="1246837" y="5745503"/>
                  <a:pt x="1225310" y="5748170"/>
                  <a:pt x="1206641" y="5756553"/>
                </a:cubicBezTo>
                <a:cubicBezTo>
                  <a:pt x="1188354" y="5764743"/>
                  <a:pt x="1173681" y="5774459"/>
                  <a:pt x="1162823" y="5757315"/>
                </a:cubicBezTo>
                <a:cubicBezTo>
                  <a:pt x="1143394" y="5766459"/>
                  <a:pt x="1126437" y="5774080"/>
                  <a:pt x="1109865" y="5782270"/>
                </a:cubicBezTo>
                <a:cubicBezTo>
                  <a:pt x="1103767" y="5785318"/>
                  <a:pt x="1098623" y="5790272"/>
                  <a:pt x="1092527" y="5793130"/>
                </a:cubicBezTo>
                <a:cubicBezTo>
                  <a:pt x="1086048" y="5796178"/>
                  <a:pt x="1078810" y="5798082"/>
                  <a:pt x="1071762" y="5799607"/>
                </a:cubicBezTo>
                <a:cubicBezTo>
                  <a:pt x="1040327" y="5806465"/>
                  <a:pt x="1008894" y="5812751"/>
                  <a:pt x="977653" y="5820182"/>
                </a:cubicBezTo>
                <a:cubicBezTo>
                  <a:pt x="971554" y="5821705"/>
                  <a:pt x="966411" y="5827801"/>
                  <a:pt x="960887" y="5831801"/>
                </a:cubicBezTo>
                <a:cubicBezTo>
                  <a:pt x="957266" y="5834470"/>
                  <a:pt x="953648" y="5838470"/>
                  <a:pt x="949646" y="5839042"/>
                </a:cubicBezTo>
                <a:cubicBezTo>
                  <a:pt x="919165" y="5843614"/>
                  <a:pt x="888877" y="5848949"/>
                  <a:pt x="858205" y="5851234"/>
                </a:cubicBezTo>
                <a:cubicBezTo>
                  <a:pt x="832486" y="5853138"/>
                  <a:pt x="807719" y="5852568"/>
                  <a:pt x="801053" y="5885715"/>
                </a:cubicBezTo>
                <a:cubicBezTo>
                  <a:pt x="799909" y="5891432"/>
                  <a:pt x="791717" y="5897528"/>
                  <a:pt x="785432" y="5900384"/>
                </a:cubicBezTo>
                <a:cubicBezTo>
                  <a:pt x="767524" y="5908576"/>
                  <a:pt x="748471" y="5914101"/>
                  <a:pt x="730754" y="5922482"/>
                </a:cubicBezTo>
                <a:cubicBezTo>
                  <a:pt x="672650" y="5950488"/>
                  <a:pt x="611880" y="5968205"/>
                  <a:pt x="546917" y="5964966"/>
                </a:cubicBezTo>
                <a:cubicBezTo>
                  <a:pt x="526724" y="5964014"/>
                  <a:pt x="507102" y="5953726"/>
                  <a:pt x="494337" y="5949915"/>
                </a:cubicBezTo>
                <a:cubicBezTo>
                  <a:pt x="457572" y="5964966"/>
                  <a:pt x="426709" y="5979445"/>
                  <a:pt x="394511" y="5990303"/>
                </a:cubicBezTo>
                <a:cubicBezTo>
                  <a:pt x="366127" y="6000019"/>
                  <a:pt x="336408" y="6006115"/>
                  <a:pt x="307259" y="6013163"/>
                </a:cubicBezTo>
                <a:cubicBezTo>
                  <a:pt x="296590" y="6015832"/>
                  <a:pt x="285732" y="6017355"/>
                  <a:pt x="274873" y="6018690"/>
                </a:cubicBezTo>
                <a:cubicBezTo>
                  <a:pt x="240965" y="6022880"/>
                  <a:pt x="205529" y="6012784"/>
                  <a:pt x="172384" y="6028786"/>
                </a:cubicBezTo>
                <a:cubicBezTo>
                  <a:pt x="155046" y="6037168"/>
                  <a:pt x="137898" y="6047265"/>
                  <a:pt x="119613" y="6051647"/>
                </a:cubicBezTo>
                <a:cubicBezTo>
                  <a:pt x="99990" y="6056409"/>
                  <a:pt x="80794" y="6063839"/>
                  <a:pt x="61197" y="6069150"/>
                </a:cubicBezTo>
                <a:lnTo>
                  <a:pt x="544" y="6073921"/>
                </a:lnTo>
                <a:lnTo>
                  <a:pt x="544" y="5946682"/>
                </a:lnTo>
                <a:lnTo>
                  <a:pt x="0" y="5946682"/>
                </a:lnTo>
                <a:lnTo>
                  <a:pt x="0" y="1335314"/>
                </a:lnTo>
                <a:lnTo>
                  <a:pt x="0" y="873938"/>
                </a:lnTo>
                <a:close/>
              </a:path>
            </a:pathLst>
          </a:custGeom>
          <a:effectLst>
            <a:outerShdw blurRad="381000" dist="152400" dir="5400000" algn="t" rotWithShape="0">
              <a:prstClr val="black">
                <a:alpha val="20000"/>
              </a:prstClr>
            </a:outerShdw>
          </a:effectLst>
        </p:spPr>
      </p:pic>
      <p:sp>
        <p:nvSpPr>
          <p:cNvPr id="2" name="Title 1">
            <a:extLst>
              <a:ext uri="{FF2B5EF4-FFF2-40B4-BE49-F238E27FC236}">
                <a16:creationId xmlns:a16="http://schemas.microsoft.com/office/drawing/2014/main" id="{3BF63CFC-4030-A603-4BA2-4F043DE19B31}"/>
              </a:ext>
            </a:extLst>
          </p:cNvPr>
          <p:cNvSpPr>
            <a:spLocks noGrp="1"/>
          </p:cNvSpPr>
          <p:nvPr>
            <p:ph type="ctrTitle"/>
          </p:nvPr>
        </p:nvSpPr>
        <p:spPr>
          <a:xfrm>
            <a:off x="838199" y="1120676"/>
            <a:ext cx="7021513" cy="2308324"/>
          </a:xfrm>
        </p:spPr>
        <p:txBody>
          <a:bodyPr>
            <a:normAutofit/>
          </a:bodyPr>
          <a:lstStyle/>
          <a:p>
            <a:pPr algn="l"/>
            <a:r>
              <a:rPr lang="en-US" sz="7200">
                <a:solidFill>
                  <a:srgbClr val="FFFFFF"/>
                </a:solidFill>
              </a:rPr>
              <a:t>Jesus Appears </a:t>
            </a:r>
            <a:endParaRPr lang="en-AU" sz="7200">
              <a:solidFill>
                <a:srgbClr val="FFFFFF"/>
              </a:solidFill>
            </a:endParaRPr>
          </a:p>
        </p:txBody>
      </p:sp>
      <p:sp>
        <p:nvSpPr>
          <p:cNvPr id="3" name="Subtitle 2">
            <a:extLst>
              <a:ext uri="{FF2B5EF4-FFF2-40B4-BE49-F238E27FC236}">
                <a16:creationId xmlns:a16="http://schemas.microsoft.com/office/drawing/2014/main" id="{C8FE233A-BDEF-7AFF-1D33-07508025E5D7}"/>
              </a:ext>
            </a:extLst>
          </p:cNvPr>
          <p:cNvSpPr>
            <a:spLocks noGrp="1"/>
          </p:cNvSpPr>
          <p:nvPr>
            <p:ph type="subTitle" idx="1"/>
          </p:nvPr>
        </p:nvSpPr>
        <p:spPr>
          <a:xfrm>
            <a:off x="835024" y="3809999"/>
            <a:ext cx="7025753" cy="1012778"/>
          </a:xfrm>
        </p:spPr>
        <p:txBody>
          <a:bodyPr>
            <a:normAutofit/>
          </a:bodyPr>
          <a:lstStyle/>
          <a:p>
            <a:pPr algn="l"/>
            <a:r>
              <a:rPr lang="en-US">
                <a:solidFill>
                  <a:srgbClr val="FFFFFF"/>
                </a:solidFill>
              </a:rPr>
              <a:t>John 20:19-31</a:t>
            </a:r>
            <a:endParaRPr lang="en-AU">
              <a:solidFill>
                <a:srgbClr val="FFFFFF"/>
              </a:solidFill>
            </a:endParaRPr>
          </a:p>
        </p:txBody>
      </p:sp>
    </p:spTree>
    <p:extLst>
      <p:ext uri="{BB962C8B-B14F-4D97-AF65-F5344CB8AC3E}">
        <p14:creationId xmlns:p14="http://schemas.microsoft.com/office/powerpoint/2010/main" val="493452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A593F4-380B-B8A7-08EB-B4F53FE75859}"/>
            </a:ext>
          </a:extLst>
        </p:cNvPr>
        <p:cNvGrpSpPr/>
        <p:nvPr/>
      </p:nvGrpSpPr>
      <p:grpSpPr>
        <a:xfrm>
          <a:off x="0" y="0"/>
          <a:ext cx="0" cy="0"/>
          <a:chOff x="0" y="0"/>
          <a:chExt cx="0" cy="0"/>
        </a:xfrm>
      </p:grpSpPr>
      <p:grpSp>
        <p:nvGrpSpPr>
          <p:cNvPr id="10" name="Group 9">
            <a:extLst>
              <a:ext uri="{FF2B5EF4-FFF2-40B4-BE49-F238E27FC236}">
                <a16:creationId xmlns:a16="http://schemas.microsoft.com/office/drawing/2014/main" id="{56339DED-8E46-64A1-108D-30B83F8B8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60503" y="-18309"/>
            <a:ext cx="4438566" cy="6883029"/>
            <a:chOff x="7760503" y="-18309"/>
            <a:chExt cx="4438566" cy="6883029"/>
          </a:xfrm>
        </p:grpSpPr>
        <p:sp>
          <p:nvSpPr>
            <p:cNvPr id="11" name="Rectangle 10">
              <a:extLst>
                <a:ext uri="{FF2B5EF4-FFF2-40B4-BE49-F238E27FC236}">
                  <a16:creationId xmlns:a16="http://schemas.microsoft.com/office/drawing/2014/main" id="{4406DA6B-ADD8-0BBE-53C7-1F32AF2454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512" y="-11580"/>
              <a:ext cx="4431490" cy="6876300"/>
            </a:xfrm>
            <a:prstGeom prst="rect">
              <a:avLst/>
            </a:prstGeom>
            <a:gradFill>
              <a:gsLst>
                <a:gs pos="7000">
                  <a:schemeClr val="accent2"/>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FBB0DBE-E4DC-A560-A834-7FB04C7DE7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7760503" y="1713600"/>
              <a:ext cx="4431496" cy="5144400"/>
            </a:xfrm>
            <a:prstGeom prst="rect">
              <a:avLst/>
            </a:prstGeom>
            <a:gradFill flip="none" rotWithShape="1">
              <a:gsLst>
                <a:gs pos="0">
                  <a:schemeClr val="accent5">
                    <a:lumMod val="75000"/>
                  </a:schemeClr>
                </a:gs>
                <a:gs pos="60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02522B07-6F2D-4C87-C74A-B519DB5EC3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509" y="-11586"/>
              <a:ext cx="3264743" cy="6876300"/>
            </a:xfrm>
            <a:prstGeom prst="rect">
              <a:avLst/>
            </a:prstGeom>
            <a:gradFill flip="none" rotWithShape="1">
              <a:gsLst>
                <a:gs pos="3000">
                  <a:schemeClr val="accent2">
                    <a:lumMod val="60000"/>
                    <a:lumOff val="40000"/>
                    <a:alpha val="78000"/>
                  </a:schemeClr>
                </a:gs>
                <a:gs pos="42000">
                  <a:schemeClr val="accent2">
                    <a:alpha val="0"/>
                  </a:schemeClr>
                </a:gs>
              </a:gsLst>
              <a:lin ang="3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BC159CF-C8D2-6444-4059-2E91946BF2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6547151" y="1202115"/>
              <a:ext cx="6872341" cy="4431494"/>
            </a:xfrm>
            <a:prstGeom prst="rect">
              <a:avLst/>
            </a:prstGeom>
            <a:gradFill>
              <a:gsLst>
                <a:gs pos="0">
                  <a:schemeClr val="accent5">
                    <a:alpha val="86000"/>
                  </a:schemeClr>
                </a:gs>
                <a:gs pos="57000">
                  <a:schemeClr val="accent2">
                    <a:alpha val="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89627007-643E-9628-C3CC-EE348B498BD9}"/>
              </a:ext>
            </a:extLst>
          </p:cNvPr>
          <p:cNvSpPr>
            <a:spLocks noGrp="1"/>
          </p:cNvSpPr>
          <p:nvPr>
            <p:ph type="title"/>
          </p:nvPr>
        </p:nvSpPr>
        <p:spPr>
          <a:xfrm>
            <a:off x="8328214" y="1489364"/>
            <a:ext cx="3310215" cy="3136500"/>
          </a:xfrm>
        </p:spPr>
        <p:txBody>
          <a:bodyPr vert="horz" lIns="91440" tIns="45720" rIns="91440" bIns="45720" rtlCol="0" anchor="t">
            <a:normAutofit/>
          </a:bodyPr>
          <a:lstStyle/>
          <a:p>
            <a:r>
              <a:rPr lang="en-US" sz="3200" dirty="0">
                <a:solidFill>
                  <a:srgbClr val="FFFFFF"/>
                </a:solidFill>
              </a:rPr>
              <a:t>Fear and doubt</a:t>
            </a:r>
          </a:p>
        </p:txBody>
      </p:sp>
      <p:pic>
        <p:nvPicPr>
          <p:cNvPr id="5" name="Content Placeholder 4" descr="A painting of a group of people&#10;&#10;AI-generated content may be incorrect.">
            <a:extLst>
              <a:ext uri="{FF2B5EF4-FFF2-40B4-BE49-F238E27FC236}">
                <a16:creationId xmlns:a16="http://schemas.microsoft.com/office/drawing/2014/main" id="{F05D241B-1E51-92CA-AA81-3F1DC620A868}"/>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6707" r="4036" b="-2"/>
          <a:stretch/>
        </p:blipFill>
        <p:spPr>
          <a:xfrm>
            <a:off x="1" y="-7623"/>
            <a:ext cx="7760508" cy="6872343"/>
          </a:xfrm>
          <a:prstGeom prst="rect">
            <a:avLst/>
          </a:prstGeom>
        </p:spPr>
      </p:pic>
    </p:spTree>
    <p:extLst>
      <p:ext uri="{BB962C8B-B14F-4D97-AF65-F5344CB8AC3E}">
        <p14:creationId xmlns:p14="http://schemas.microsoft.com/office/powerpoint/2010/main" val="1844604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sky with clouds and a sun&#10;&#10;AI-generated content may be incorrect.">
            <a:extLst>
              <a:ext uri="{FF2B5EF4-FFF2-40B4-BE49-F238E27FC236}">
                <a16:creationId xmlns:a16="http://schemas.microsoft.com/office/drawing/2014/main" id="{D1DFADB2-E0EF-BA7D-6A34-7736171CB5FD}"/>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899"/>
          <a:stretch/>
        </p:blipFill>
        <p:spPr>
          <a:xfrm>
            <a:off x="20" y="1282"/>
            <a:ext cx="12191980" cy="6856718"/>
          </a:xfrm>
          <a:prstGeom prst="rect">
            <a:avLst/>
          </a:prstGeom>
        </p:spPr>
      </p:pic>
    </p:spTree>
    <p:extLst>
      <p:ext uri="{BB962C8B-B14F-4D97-AF65-F5344CB8AC3E}">
        <p14:creationId xmlns:p14="http://schemas.microsoft.com/office/powerpoint/2010/main" val="754680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D6A68C0-8005-089A-739A-BAE4B556DE7C}"/>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AC5CC0CE-1AAB-36BD-9DE3-985A60F9F9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painting of a person in a white robe surrounded by people&#10;&#10;AI-generated content may be incorrect.">
            <a:extLst>
              <a:ext uri="{FF2B5EF4-FFF2-40B4-BE49-F238E27FC236}">
                <a16:creationId xmlns:a16="http://schemas.microsoft.com/office/drawing/2014/main" id="{CD7B989A-868E-7A68-AD12-FD04B598A4FF}"/>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426" r="-1" b="-1"/>
          <a:stretch/>
        </p:blipFill>
        <p:spPr>
          <a:xfrm>
            <a:off x="20" y="1282"/>
            <a:ext cx="12191980" cy="6856718"/>
          </a:xfrm>
          <a:prstGeom prst="rect">
            <a:avLst/>
          </a:prstGeom>
        </p:spPr>
      </p:pic>
    </p:spTree>
    <p:extLst>
      <p:ext uri="{BB962C8B-B14F-4D97-AF65-F5344CB8AC3E}">
        <p14:creationId xmlns:p14="http://schemas.microsoft.com/office/powerpoint/2010/main" val="4010440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D40BB4-0592-F5F3-F2B2-A20A035AC8DA}"/>
              </a:ext>
            </a:extLst>
          </p:cNvPr>
          <p:cNvSpPr>
            <a:spLocks noGrp="1"/>
          </p:cNvSpPr>
          <p:nvPr>
            <p:ph idx="1"/>
          </p:nvPr>
        </p:nvSpPr>
        <p:spPr/>
        <p:txBody>
          <a:bodyPr>
            <a:normAutofit/>
          </a:bodyPr>
          <a:lstStyle/>
          <a:p>
            <a:pPr marL="0" indent="0" algn="ctr">
              <a:buNone/>
            </a:pPr>
            <a:r>
              <a:rPr lang="en-AU" sz="4400" kern="0" dirty="0">
                <a:effectLst/>
                <a:latin typeface="Arial" panose="020B0604020202020204" pitchFamily="34" charset="0"/>
                <a:ea typeface="Times New Roman" panose="02020603050405020304" pitchFamily="18" charset="0"/>
              </a:rPr>
              <a:t>Sin doesn’t change how God relates to us, but it does change how we think God will relate to us.</a:t>
            </a:r>
            <a:endParaRPr lang="en-AU" sz="6000" dirty="0"/>
          </a:p>
        </p:txBody>
      </p:sp>
    </p:spTree>
    <p:extLst>
      <p:ext uri="{BB962C8B-B14F-4D97-AF65-F5344CB8AC3E}">
        <p14:creationId xmlns:p14="http://schemas.microsoft.com/office/powerpoint/2010/main" val="1431692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53E1610-4391-0404-D673-12E1B4C806C2}"/>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D19128D4-136A-AD04-6BD5-7F96F90E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map of the world with different colored countries/regions&#10;&#10;AI-generated content may be incorrect.">
            <a:extLst>
              <a:ext uri="{FF2B5EF4-FFF2-40B4-BE49-F238E27FC236}">
                <a16:creationId xmlns:a16="http://schemas.microsoft.com/office/drawing/2014/main" id="{5FEEF81E-1727-4352-CBAC-07F54E77FAD6}"/>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7661" b="12848"/>
          <a:stretch/>
        </p:blipFill>
        <p:spPr>
          <a:xfrm>
            <a:off x="20" y="1282"/>
            <a:ext cx="12191980" cy="6856718"/>
          </a:xfrm>
          <a:prstGeom prst="rect">
            <a:avLst/>
          </a:prstGeom>
        </p:spPr>
      </p:pic>
    </p:spTree>
    <p:extLst>
      <p:ext uri="{BB962C8B-B14F-4D97-AF65-F5344CB8AC3E}">
        <p14:creationId xmlns:p14="http://schemas.microsoft.com/office/powerpoint/2010/main" val="2263765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5960A72-36D9-5D21-A120-830539C4895E}"/>
            </a:ext>
          </a:extLst>
        </p:cNvPr>
        <p:cNvGrpSpPr/>
        <p:nvPr/>
      </p:nvGrpSpPr>
      <p:grpSpPr>
        <a:xfrm>
          <a:off x="0" y="0"/>
          <a:ext cx="0" cy="0"/>
          <a:chOff x="0" y="0"/>
          <a:chExt cx="0" cy="0"/>
        </a:xfrm>
      </p:grpSpPr>
      <p:grpSp>
        <p:nvGrpSpPr>
          <p:cNvPr id="10" name="Group 9">
            <a:extLst>
              <a:ext uri="{FF2B5EF4-FFF2-40B4-BE49-F238E27FC236}">
                <a16:creationId xmlns:a16="http://schemas.microsoft.com/office/drawing/2014/main" id="{641C632C-BC83-0845-C5D8-4DF0F490C9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60503" y="-18309"/>
            <a:ext cx="4438566" cy="6883029"/>
            <a:chOff x="7760503" y="-18309"/>
            <a:chExt cx="4438566" cy="6883029"/>
          </a:xfrm>
        </p:grpSpPr>
        <p:sp>
          <p:nvSpPr>
            <p:cNvPr id="11" name="Rectangle 10">
              <a:extLst>
                <a:ext uri="{FF2B5EF4-FFF2-40B4-BE49-F238E27FC236}">
                  <a16:creationId xmlns:a16="http://schemas.microsoft.com/office/drawing/2014/main" id="{84C7DDDD-D2D4-7A1E-D762-BCC0339AB5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512" y="-11580"/>
              <a:ext cx="4431490" cy="6876300"/>
            </a:xfrm>
            <a:prstGeom prst="rect">
              <a:avLst/>
            </a:prstGeom>
            <a:gradFill>
              <a:gsLst>
                <a:gs pos="7000">
                  <a:schemeClr val="accent2"/>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B5DDB03-36FC-6D44-9785-9CCAFEAAD7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7760503" y="1713600"/>
              <a:ext cx="4431496" cy="5144400"/>
            </a:xfrm>
            <a:prstGeom prst="rect">
              <a:avLst/>
            </a:prstGeom>
            <a:gradFill flip="none" rotWithShape="1">
              <a:gsLst>
                <a:gs pos="0">
                  <a:schemeClr val="accent5">
                    <a:lumMod val="75000"/>
                  </a:schemeClr>
                </a:gs>
                <a:gs pos="60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AE963B13-28F2-C6D8-0662-81F3858CC0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509" y="-11586"/>
              <a:ext cx="3264743" cy="6876300"/>
            </a:xfrm>
            <a:prstGeom prst="rect">
              <a:avLst/>
            </a:prstGeom>
            <a:gradFill flip="none" rotWithShape="1">
              <a:gsLst>
                <a:gs pos="3000">
                  <a:schemeClr val="accent2">
                    <a:lumMod val="60000"/>
                    <a:lumOff val="40000"/>
                    <a:alpha val="78000"/>
                  </a:schemeClr>
                </a:gs>
                <a:gs pos="42000">
                  <a:schemeClr val="accent2">
                    <a:alpha val="0"/>
                  </a:schemeClr>
                </a:gs>
              </a:gsLst>
              <a:lin ang="3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6284ADA-8E12-587B-0E56-7DE1B2ACB8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6547151" y="1202115"/>
              <a:ext cx="6872341" cy="4431494"/>
            </a:xfrm>
            <a:prstGeom prst="rect">
              <a:avLst/>
            </a:prstGeom>
            <a:gradFill>
              <a:gsLst>
                <a:gs pos="0">
                  <a:schemeClr val="accent5">
                    <a:alpha val="86000"/>
                  </a:schemeClr>
                </a:gs>
                <a:gs pos="57000">
                  <a:schemeClr val="accent2">
                    <a:alpha val="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992502B6-479A-A2AA-B6E3-47D9B4989B99}"/>
              </a:ext>
            </a:extLst>
          </p:cNvPr>
          <p:cNvSpPr>
            <a:spLocks noGrp="1"/>
          </p:cNvSpPr>
          <p:nvPr>
            <p:ph type="title"/>
          </p:nvPr>
        </p:nvSpPr>
        <p:spPr>
          <a:xfrm>
            <a:off x="8328214" y="1489364"/>
            <a:ext cx="3310215" cy="3136500"/>
          </a:xfrm>
        </p:spPr>
        <p:txBody>
          <a:bodyPr vert="horz" lIns="91440" tIns="45720" rIns="91440" bIns="45720" rtlCol="0" anchor="t">
            <a:normAutofit/>
          </a:bodyPr>
          <a:lstStyle/>
          <a:p>
            <a:r>
              <a:rPr lang="en-US" sz="3200" dirty="0">
                <a:solidFill>
                  <a:srgbClr val="FFFFFF"/>
                </a:solidFill>
              </a:rPr>
              <a:t>Fear and doubt</a:t>
            </a:r>
          </a:p>
        </p:txBody>
      </p:sp>
      <p:pic>
        <p:nvPicPr>
          <p:cNvPr id="5" name="Content Placeholder 4" descr="A painting of a group of people&#10;&#10;AI-generated content may be incorrect.">
            <a:extLst>
              <a:ext uri="{FF2B5EF4-FFF2-40B4-BE49-F238E27FC236}">
                <a16:creationId xmlns:a16="http://schemas.microsoft.com/office/drawing/2014/main" id="{9C1E4FE5-BF99-B18E-8B8D-4D13A001B12B}"/>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6707" r="4036" b="-2"/>
          <a:stretch/>
        </p:blipFill>
        <p:spPr>
          <a:xfrm>
            <a:off x="1" y="-7623"/>
            <a:ext cx="7760508" cy="6872343"/>
          </a:xfrm>
          <a:prstGeom prst="rect">
            <a:avLst/>
          </a:prstGeom>
        </p:spPr>
      </p:pic>
    </p:spTree>
    <p:extLst>
      <p:ext uri="{BB962C8B-B14F-4D97-AF65-F5344CB8AC3E}">
        <p14:creationId xmlns:p14="http://schemas.microsoft.com/office/powerpoint/2010/main" val="3287774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group of books with text&#10;&#10;AI-generated content may be incorrect.">
            <a:extLst>
              <a:ext uri="{FF2B5EF4-FFF2-40B4-BE49-F238E27FC236}">
                <a16:creationId xmlns:a16="http://schemas.microsoft.com/office/drawing/2014/main" id="{94C381E9-8DAB-7B5E-21F0-39117F60FC0D}"/>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5081"/>
          <a:stretch/>
        </p:blipFill>
        <p:spPr>
          <a:xfrm>
            <a:off x="20" y="1282"/>
            <a:ext cx="12191980" cy="6856718"/>
          </a:xfrm>
          <a:prstGeom prst="rect">
            <a:avLst/>
          </a:prstGeom>
        </p:spPr>
      </p:pic>
    </p:spTree>
    <p:extLst>
      <p:ext uri="{BB962C8B-B14F-4D97-AF65-F5344CB8AC3E}">
        <p14:creationId xmlns:p14="http://schemas.microsoft.com/office/powerpoint/2010/main" val="231858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painting of a group of men&#10;&#10;AI-generated content may be incorrect.">
            <a:extLst>
              <a:ext uri="{FF2B5EF4-FFF2-40B4-BE49-F238E27FC236}">
                <a16:creationId xmlns:a16="http://schemas.microsoft.com/office/drawing/2014/main" id="{1CF7F142-2964-E5D0-6546-060C416AD12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2026" b="13720"/>
          <a:stretch/>
        </p:blipFill>
        <p:spPr>
          <a:xfrm>
            <a:off x="20" y="1282"/>
            <a:ext cx="12191980" cy="6856718"/>
          </a:xfrm>
          <a:prstGeom prst="rect">
            <a:avLst/>
          </a:prstGeom>
        </p:spPr>
      </p:pic>
    </p:spTree>
    <p:extLst>
      <p:ext uri="{BB962C8B-B14F-4D97-AF65-F5344CB8AC3E}">
        <p14:creationId xmlns:p14="http://schemas.microsoft.com/office/powerpoint/2010/main" val="3717347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80C1489-2138-6B99-E15C-624D0EC49C74}"/>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32BDB498-CD8F-A25B-C0A0-4351CE5E07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painting of a person in a white robe surrounded by people&#10;&#10;AI-generated content may be incorrect.">
            <a:extLst>
              <a:ext uri="{FF2B5EF4-FFF2-40B4-BE49-F238E27FC236}">
                <a16:creationId xmlns:a16="http://schemas.microsoft.com/office/drawing/2014/main" id="{685BBE44-DAA2-5936-EEA3-C6AA573A54D1}"/>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426" r="-1" b="-1"/>
          <a:stretch/>
        </p:blipFill>
        <p:spPr>
          <a:xfrm>
            <a:off x="20" y="1282"/>
            <a:ext cx="12191980" cy="6856718"/>
          </a:xfrm>
          <a:prstGeom prst="rect">
            <a:avLst/>
          </a:prstGeom>
        </p:spPr>
      </p:pic>
      <p:sp>
        <p:nvSpPr>
          <p:cNvPr id="2" name="TextBox 1">
            <a:extLst>
              <a:ext uri="{FF2B5EF4-FFF2-40B4-BE49-F238E27FC236}">
                <a16:creationId xmlns:a16="http://schemas.microsoft.com/office/drawing/2014/main" id="{B6F9D2DC-76A3-1ABA-7D9F-0EF69029EB11}"/>
              </a:ext>
            </a:extLst>
          </p:cNvPr>
          <p:cNvSpPr txBox="1"/>
          <p:nvPr/>
        </p:nvSpPr>
        <p:spPr>
          <a:xfrm>
            <a:off x="6931741" y="285136"/>
            <a:ext cx="1818969" cy="646331"/>
          </a:xfrm>
          <a:prstGeom prst="rect">
            <a:avLst/>
          </a:prstGeom>
          <a:noFill/>
        </p:spPr>
        <p:txBody>
          <a:bodyPr wrap="square" rtlCol="0">
            <a:spAutoFit/>
          </a:bodyPr>
          <a:lstStyle/>
          <a:p>
            <a:r>
              <a:rPr lang="en-US" sz="3600" dirty="0"/>
              <a:t>Peace</a:t>
            </a:r>
            <a:endParaRPr lang="en-AU" sz="3600" dirty="0"/>
          </a:p>
        </p:txBody>
      </p:sp>
    </p:spTree>
    <p:extLst>
      <p:ext uri="{BB962C8B-B14F-4D97-AF65-F5344CB8AC3E}">
        <p14:creationId xmlns:p14="http://schemas.microsoft.com/office/powerpoint/2010/main" val="1236767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1A6A44D-B3BF-30F6-CA6C-E36DFC912951}"/>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EB232117-9607-ABEF-5F86-D3E0AC6F41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painting of a person in a white robe surrounded by people&#10;&#10;AI-generated content may be incorrect.">
            <a:extLst>
              <a:ext uri="{FF2B5EF4-FFF2-40B4-BE49-F238E27FC236}">
                <a16:creationId xmlns:a16="http://schemas.microsoft.com/office/drawing/2014/main" id="{5DE6F49D-E58E-736E-D996-A3CB35FC166D}"/>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426" r="-1" b="-1"/>
          <a:stretch/>
        </p:blipFill>
        <p:spPr>
          <a:xfrm>
            <a:off x="20" y="1282"/>
            <a:ext cx="12191980" cy="6856718"/>
          </a:xfrm>
          <a:prstGeom prst="rect">
            <a:avLst/>
          </a:prstGeom>
        </p:spPr>
      </p:pic>
      <p:sp>
        <p:nvSpPr>
          <p:cNvPr id="2" name="TextBox 1">
            <a:extLst>
              <a:ext uri="{FF2B5EF4-FFF2-40B4-BE49-F238E27FC236}">
                <a16:creationId xmlns:a16="http://schemas.microsoft.com/office/drawing/2014/main" id="{10F1E079-5248-F6D4-D701-2DE1C9A28221}"/>
              </a:ext>
            </a:extLst>
          </p:cNvPr>
          <p:cNvSpPr txBox="1"/>
          <p:nvPr/>
        </p:nvSpPr>
        <p:spPr>
          <a:xfrm>
            <a:off x="6725265" y="285136"/>
            <a:ext cx="2025445" cy="646331"/>
          </a:xfrm>
          <a:prstGeom prst="rect">
            <a:avLst/>
          </a:prstGeom>
          <a:noFill/>
        </p:spPr>
        <p:txBody>
          <a:bodyPr wrap="square" rtlCol="0">
            <a:spAutoFit/>
          </a:bodyPr>
          <a:lstStyle/>
          <a:p>
            <a:r>
              <a:rPr lang="en-US" sz="3600" dirty="0"/>
              <a:t>Blessing</a:t>
            </a:r>
            <a:endParaRPr lang="en-AU" sz="3600" dirty="0"/>
          </a:p>
        </p:txBody>
      </p:sp>
    </p:spTree>
    <p:extLst>
      <p:ext uri="{BB962C8B-B14F-4D97-AF65-F5344CB8AC3E}">
        <p14:creationId xmlns:p14="http://schemas.microsoft.com/office/powerpoint/2010/main" val="1127103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B0469-FC84-F718-2E8B-6C429E721EF9}"/>
              </a:ext>
            </a:extLst>
          </p:cNvPr>
          <p:cNvSpPr>
            <a:spLocks noGrp="1"/>
          </p:cNvSpPr>
          <p:nvPr>
            <p:ph type="title"/>
          </p:nvPr>
        </p:nvSpPr>
        <p:spPr>
          <a:xfrm>
            <a:off x="112986" y="70835"/>
            <a:ext cx="10515600" cy="1325563"/>
          </a:xfrm>
        </p:spPr>
        <p:txBody>
          <a:bodyPr/>
          <a:lstStyle/>
          <a:p>
            <a:r>
              <a:rPr lang="en-US" dirty="0"/>
              <a:t>John 20:19-23</a:t>
            </a:r>
            <a:endParaRPr lang="en-AU" dirty="0"/>
          </a:p>
        </p:txBody>
      </p:sp>
      <p:sp>
        <p:nvSpPr>
          <p:cNvPr id="3" name="Content Placeholder 2">
            <a:extLst>
              <a:ext uri="{FF2B5EF4-FFF2-40B4-BE49-F238E27FC236}">
                <a16:creationId xmlns:a16="http://schemas.microsoft.com/office/drawing/2014/main" id="{E4A9E290-7431-71AB-7FE3-89AABB1344D7}"/>
              </a:ext>
            </a:extLst>
          </p:cNvPr>
          <p:cNvSpPr>
            <a:spLocks noGrp="1"/>
          </p:cNvSpPr>
          <p:nvPr>
            <p:ph idx="1"/>
          </p:nvPr>
        </p:nvSpPr>
        <p:spPr>
          <a:xfrm>
            <a:off x="112985" y="1541845"/>
            <a:ext cx="11931869" cy="5245319"/>
          </a:xfrm>
        </p:spPr>
        <p:txBody>
          <a:bodyPr/>
          <a:lstStyle/>
          <a:p>
            <a:pPr marL="0" indent="0">
              <a:buNone/>
            </a:pPr>
            <a:r>
              <a:rPr lang="en-US" dirty="0"/>
              <a:t>On the evening of that first day of the week, when the disciples were together, with the doors locked for fear of the Jewish leaders, Jesus came and stood among them and said, “Peace be with you!” After he said this, he showed them his hands and side. The disciples were overjoyed when they saw the Lord.</a:t>
            </a:r>
          </a:p>
          <a:p>
            <a:pPr marL="0" indent="0">
              <a:buNone/>
            </a:pPr>
            <a:endParaRPr lang="en-US" dirty="0"/>
          </a:p>
          <a:p>
            <a:pPr marL="0" indent="0">
              <a:buNone/>
            </a:pPr>
            <a:r>
              <a:rPr lang="en-US" dirty="0"/>
              <a:t>Again Jesus said, “Peace be with you! As the Father has sent me, I am sending you.” And with that he breathed on them and said, “Receive the Holy Spirit. If you forgive anyone’s sins, their sins are forgiven; if you do not forgive them, they are not forgiven.”</a:t>
            </a:r>
            <a:endParaRPr lang="en-AU" dirty="0"/>
          </a:p>
        </p:txBody>
      </p:sp>
    </p:spTree>
    <p:extLst>
      <p:ext uri="{BB962C8B-B14F-4D97-AF65-F5344CB8AC3E}">
        <p14:creationId xmlns:p14="http://schemas.microsoft.com/office/powerpoint/2010/main" val="12540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37811B6-E386-BFAF-DA7E-435CF252633A}"/>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C23E4754-24C5-2467-6D41-2F2417A8DB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painting of a group of men&#10;&#10;AI-generated content may be incorrect.">
            <a:extLst>
              <a:ext uri="{FF2B5EF4-FFF2-40B4-BE49-F238E27FC236}">
                <a16:creationId xmlns:a16="http://schemas.microsoft.com/office/drawing/2014/main" id="{1DA3C135-CB25-F55E-1CD4-FB6DCAC4E09F}"/>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2026" b="13720"/>
          <a:stretch/>
        </p:blipFill>
        <p:spPr>
          <a:xfrm>
            <a:off x="20" y="1282"/>
            <a:ext cx="12191980" cy="6856718"/>
          </a:xfrm>
          <a:prstGeom prst="rect">
            <a:avLst/>
          </a:prstGeom>
        </p:spPr>
      </p:pic>
    </p:spTree>
    <p:extLst>
      <p:ext uri="{BB962C8B-B14F-4D97-AF65-F5344CB8AC3E}">
        <p14:creationId xmlns:p14="http://schemas.microsoft.com/office/powerpoint/2010/main" val="2991146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BD1BCB3-8583-7CD8-E398-7E30EB48FB68}"/>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9F70206D-B509-A01B-4ACB-538FAA8D7E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painting of a group of men&#10;&#10;AI-generated content may be incorrect.">
            <a:extLst>
              <a:ext uri="{FF2B5EF4-FFF2-40B4-BE49-F238E27FC236}">
                <a16:creationId xmlns:a16="http://schemas.microsoft.com/office/drawing/2014/main" id="{BE2B7D74-2260-F4B2-7789-A6AF59187914}"/>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2026" b="13720"/>
          <a:stretch/>
        </p:blipFill>
        <p:spPr>
          <a:xfrm>
            <a:off x="20" y="1282"/>
            <a:ext cx="12191980" cy="6856718"/>
          </a:xfrm>
          <a:prstGeom prst="rect">
            <a:avLst/>
          </a:prstGeom>
        </p:spPr>
      </p:pic>
      <p:sp>
        <p:nvSpPr>
          <p:cNvPr id="2" name="TextBox 1">
            <a:extLst>
              <a:ext uri="{FF2B5EF4-FFF2-40B4-BE49-F238E27FC236}">
                <a16:creationId xmlns:a16="http://schemas.microsoft.com/office/drawing/2014/main" id="{8C87F0D6-24BC-4527-BBB2-B9AF2728AF3B}"/>
              </a:ext>
            </a:extLst>
          </p:cNvPr>
          <p:cNvSpPr txBox="1"/>
          <p:nvPr/>
        </p:nvSpPr>
        <p:spPr>
          <a:xfrm>
            <a:off x="707923" y="265471"/>
            <a:ext cx="2517058" cy="646331"/>
          </a:xfrm>
          <a:prstGeom prst="rect">
            <a:avLst/>
          </a:prstGeom>
          <a:noFill/>
        </p:spPr>
        <p:txBody>
          <a:bodyPr wrap="square" rtlCol="0">
            <a:spAutoFit/>
          </a:bodyPr>
          <a:lstStyle/>
          <a:p>
            <a:r>
              <a:rPr lang="en-US" sz="3600" dirty="0"/>
              <a:t>Reflect</a:t>
            </a:r>
            <a:endParaRPr lang="en-AU" sz="3600" dirty="0"/>
          </a:p>
        </p:txBody>
      </p:sp>
    </p:spTree>
    <p:extLst>
      <p:ext uri="{BB962C8B-B14F-4D97-AF65-F5344CB8AC3E}">
        <p14:creationId xmlns:p14="http://schemas.microsoft.com/office/powerpoint/2010/main" val="1029251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3AD947-BBBD-3834-9CFA-A54B539B25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FC4B10-27C2-7D28-EEBF-654EFB5CF074}"/>
              </a:ext>
            </a:extLst>
          </p:cNvPr>
          <p:cNvSpPr>
            <a:spLocks noGrp="1"/>
          </p:cNvSpPr>
          <p:nvPr>
            <p:ph type="title"/>
          </p:nvPr>
        </p:nvSpPr>
        <p:spPr>
          <a:xfrm>
            <a:off x="112986" y="70835"/>
            <a:ext cx="10515600" cy="1325563"/>
          </a:xfrm>
        </p:spPr>
        <p:txBody>
          <a:bodyPr/>
          <a:lstStyle/>
          <a:p>
            <a:r>
              <a:rPr lang="en-US" dirty="0"/>
              <a:t>John 20:24-27</a:t>
            </a:r>
            <a:endParaRPr lang="en-AU" dirty="0"/>
          </a:p>
        </p:txBody>
      </p:sp>
      <p:sp>
        <p:nvSpPr>
          <p:cNvPr id="3" name="Content Placeholder 2">
            <a:extLst>
              <a:ext uri="{FF2B5EF4-FFF2-40B4-BE49-F238E27FC236}">
                <a16:creationId xmlns:a16="http://schemas.microsoft.com/office/drawing/2014/main" id="{E8F66853-1FD7-222A-DB3E-87123E8B9D21}"/>
              </a:ext>
            </a:extLst>
          </p:cNvPr>
          <p:cNvSpPr>
            <a:spLocks noGrp="1"/>
          </p:cNvSpPr>
          <p:nvPr>
            <p:ph idx="1"/>
          </p:nvPr>
        </p:nvSpPr>
        <p:spPr>
          <a:xfrm>
            <a:off x="112985" y="1541845"/>
            <a:ext cx="11931869" cy="5245319"/>
          </a:xfrm>
        </p:spPr>
        <p:txBody>
          <a:bodyPr/>
          <a:lstStyle/>
          <a:p>
            <a:pPr marL="0" indent="0">
              <a:buNone/>
            </a:pPr>
            <a:r>
              <a:rPr lang="en-US" dirty="0"/>
              <a:t>Now Thomas (also known as Didymus), one of the Twelve, was not with the disciples when Jesus came. So the other disciples told him, “We have seen the Lord!”</a:t>
            </a:r>
          </a:p>
          <a:p>
            <a:pPr marL="0" indent="0">
              <a:buNone/>
            </a:pPr>
            <a:endParaRPr lang="en-US" dirty="0"/>
          </a:p>
          <a:p>
            <a:pPr marL="0" indent="0">
              <a:buNone/>
            </a:pPr>
            <a:r>
              <a:rPr lang="en-US" dirty="0"/>
              <a:t>But he said to them, “Unless I see the nail marks in his hands and put my finger where the nails were, and put my hand into his side, I will not believe.”</a:t>
            </a:r>
          </a:p>
          <a:p>
            <a:pPr marL="0" indent="0">
              <a:buNone/>
            </a:pPr>
            <a:endParaRPr lang="en-US" dirty="0"/>
          </a:p>
          <a:p>
            <a:pPr marL="0" indent="0">
              <a:buNone/>
            </a:pPr>
            <a:r>
              <a:rPr lang="en-US" dirty="0"/>
              <a:t>A week later his disciples were in the house again, and Thomas was with them. Though the doors were locked, Jesus came and stood among them and said, “Peace be with you!” Then he said to Thomas, “Put your finger here; see my hands. Reach out your hand and put it into my side. Stop doubting and believe.”</a:t>
            </a:r>
            <a:endParaRPr lang="en-AU" dirty="0"/>
          </a:p>
        </p:txBody>
      </p:sp>
    </p:spTree>
    <p:extLst>
      <p:ext uri="{BB962C8B-B14F-4D97-AF65-F5344CB8AC3E}">
        <p14:creationId xmlns:p14="http://schemas.microsoft.com/office/powerpoint/2010/main" val="3195968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5D138A-1197-3F12-2186-7399A27881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6E80CD-BB99-8538-D3B2-477173226313}"/>
              </a:ext>
            </a:extLst>
          </p:cNvPr>
          <p:cNvSpPr>
            <a:spLocks noGrp="1"/>
          </p:cNvSpPr>
          <p:nvPr>
            <p:ph type="title"/>
          </p:nvPr>
        </p:nvSpPr>
        <p:spPr>
          <a:xfrm>
            <a:off x="112986" y="70835"/>
            <a:ext cx="10515600" cy="1325563"/>
          </a:xfrm>
        </p:spPr>
        <p:txBody>
          <a:bodyPr/>
          <a:lstStyle/>
          <a:p>
            <a:r>
              <a:rPr lang="en-US" dirty="0"/>
              <a:t>John 20:28-31</a:t>
            </a:r>
            <a:endParaRPr lang="en-AU" dirty="0"/>
          </a:p>
        </p:txBody>
      </p:sp>
      <p:sp>
        <p:nvSpPr>
          <p:cNvPr id="3" name="Content Placeholder 2">
            <a:extLst>
              <a:ext uri="{FF2B5EF4-FFF2-40B4-BE49-F238E27FC236}">
                <a16:creationId xmlns:a16="http://schemas.microsoft.com/office/drawing/2014/main" id="{5F75578C-4B92-E77B-EA29-0DF016348965}"/>
              </a:ext>
            </a:extLst>
          </p:cNvPr>
          <p:cNvSpPr>
            <a:spLocks noGrp="1"/>
          </p:cNvSpPr>
          <p:nvPr>
            <p:ph idx="1"/>
          </p:nvPr>
        </p:nvSpPr>
        <p:spPr>
          <a:xfrm>
            <a:off x="112985" y="1541845"/>
            <a:ext cx="11931869" cy="5245319"/>
          </a:xfrm>
        </p:spPr>
        <p:txBody>
          <a:bodyPr/>
          <a:lstStyle/>
          <a:p>
            <a:pPr marL="0" indent="0">
              <a:buNone/>
            </a:pPr>
            <a:r>
              <a:rPr lang="en-US" dirty="0"/>
              <a:t>Thomas said to him, “My Lord and my God!”</a:t>
            </a:r>
          </a:p>
          <a:p>
            <a:pPr marL="0" indent="0">
              <a:buNone/>
            </a:pPr>
            <a:endParaRPr lang="en-US" dirty="0"/>
          </a:p>
          <a:p>
            <a:pPr marL="0" indent="0">
              <a:buNone/>
            </a:pPr>
            <a:r>
              <a:rPr lang="en-US" dirty="0"/>
              <a:t>Then Jesus told him, “Because you have seen me, you have believed; blessed are those who have not seen and yet have believed.”</a:t>
            </a:r>
          </a:p>
          <a:p>
            <a:pPr marL="0" indent="0">
              <a:buNone/>
            </a:pPr>
            <a:endParaRPr lang="en-US" dirty="0"/>
          </a:p>
          <a:p>
            <a:pPr marL="0" indent="0">
              <a:buNone/>
            </a:pPr>
            <a:r>
              <a:rPr lang="en-US" dirty="0"/>
              <a:t>Jesus performed many other signs in the presence of his disciples, which are not recorded in this book. But these are written that you may believe that Jesus is the Messiah, the Son of God, and that by believing you may have life in his name.</a:t>
            </a:r>
            <a:endParaRPr lang="en-AU" dirty="0"/>
          </a:p>
        </p:txBody>
      </p:sp>
    </p:spTree>
    <p:extLst>
      <p:ext uri="{BB962C8B-B14F-4D97-AF65-F5344CB8AC3E}">
        <p14:creationId xmlns:p14="http://schemas.microsoft.com/office/powerpoint/2010/main" val="643865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16F22E-4716-CA29-1F53-4AAD52955E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60503" y="-18309"/>
            <a:ext cx="4438566" cy="6883029"/>
            <a:chOff x="7760503" y="-18309"/>
            <a:chExt cx="4438566" cy="6883029"/>
          </a:xfrm>
        </p:grpSpPr>
        <p:sp>
          <p:nvSpPr>
            <p:cNvPr id="11" name="Rectangle 10">
              <a:extLst>
                <a:ext uri="{FF2B5EF4-FFF2-40B4-BE49-F238E27FC236}">
                  <a16:creationId xmlns:a16="http://schemas.microsoft.com/office/drawing/2014/main" id="{59412336-19ED-F153-443B-C46CDBED62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512" y="-11580"/>
              <a:ext cx="4431490" cy="6876300"/>
            </a:xfrm>
            <a:prstGeom prst="rect">
              <a:avLst/>
            </a:prstGeom>
            <a:gradFill>
              <a:gsLst>
                <a:gs pos="7000">
                  <a:schemeClr val="accent2"/>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506AA53-E761-6881-5941-313119CC76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7760503" y="1713600"/>
              <a:ext cx="4431496" cy="5144400"/>
            </a:xfrm>
            <a:prstGeom prst="rect">
              <a:avLst/>
            </a:prstGeom>
            <a:gradFill flip="none" rotWithShape="1">
              <a:gsLst>
                <a:gs pos="0">
                  <a:schemeClr val="accent5">
                    <a:lumMod val="75000"/>
                  </a:schemeClr>
                </a:gs>
                <a:gs pos="60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844707E7-29B6-36B5-B4C4-6160DFDB98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509" y="-11586"/>
              <a:ext cx="3264743" cy="6876300"/>
            </a:xfrm>
            <a:prstGeom prst="rect">
              <a:avLst/>
            </a:prstGeom>
            <a:gradFill flip="none" rotWithShape="1">
              <a:gsLst>
                <a:gs pos="3000">
                  <a:schemeClr val="accent2">
                    <a:lumMod val="60000"/>
                    <a:lumOff val="40000"/>
                    <a:alpha val="78000"/>
                  </a:schemeClr>
                </a:gs>
                <a:gs pos="42000">
                  <a:schemeClr val="accent2">
                    <a:alpha val="0"/>
                  </a:schemeClr>
                </a:gs>
              </a:gsLst>
              <a:lin ang="3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C1A8476-48ED-D7D6-F383-338B2F00A1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6547151" y="1202115"/>
              <a:ext cx="6872341" cy="4431494"/>
            </a:xfrm>
            <a:prstGeom prst="rect">
              <a:avLst/>
            </a:prstGeom>
            <a:gradFill>
              <a:gsLst>
                <a:gs pos="0">
                  <a:schemeClr val="accent5">
                    <a:alpha val="86000"/>
                  </a:schemeClr>
                </a:gs>
                <a:gs pos="57000">
                  <a:schemeClr val="accent2">
                    <a:alpha val="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269F786C-DABD-B419-D7A9-F69CF9C17712}"/>
              </a:ext>
            </a:extLst>
          </p:cNvPr>
          <p:cNvSpPr>
            <a:spLocks noGrp="1"/>
          </p:cNvSpPr>
          <p:nvPr>
            <p:ph type="title"/>
          </p:nvPr>
        </p:nvSpPr>
        <p:spPr>
          <a:xfrm>
            <a:off x="8328214" y="1489364"/>
            <a:ext cx="3310215" cy="3136500"/>
          </a:xfrm>
        </p:spPr>
        <p:txBody>
          <a:bodyPr vert="horz" lIns="91440" tIns="45720" rIns="91440" bIns="45720" rtlCol="0" anchor="t">
            <a:normAutofit/>
          </a:bodyPr>
          <a:lstStyle/>
          <a:p>
            <a:r>
              <a:rPr lang="en-US" sz="3200" dirty="0">
                <a:solidFill>
                  <a:srgbClr val="FFFFFF"/>
                </a:solidFill>
              </a:rPr>
              <a:t>Fear and doubt</a:t>
            </a:r>
          </a:p>
        </p:txBody>
      </p:sp>
      <p:pic>
        <p:nvPicPr>
          <p:cNvPr id="5" name="Content Placeholder 4" descr="A painting of a group of people&#10;&#10;AI-generated content may be incorrect.">
            <a:extLst>
              <a:ext uri="{FF2B5EF4-FFF2-40B4-BE49-F238E27FC236}">
                <a16:creationId xmlns:a16="http://schemas.microsoft.com/office/drawing/2014/main" id="{0F8DD208-C294-720A-1D99-3AD0776D3F17}"/>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6707" r="4036" b="-2"/>
          <a:stretch/>
        </p:blipFill>
        <p:spPr>
          <a:xfrm>
            <a:off x="1" y="-7623"/>
            <a:ext cx="7760508" cy="6872343"/>
          </a:xfrm>
          <a:prstGeom prst="rect">
            <a:avLst/>
          </a:prstGeom>
        </p:spPr>
      </p:pic>
    </p:spTree>
    <p:extLst>
      <p:ext uri="{BB962C8B-B14F-4D97-AF65-F5344CB8AC3E}">
        <p14:creationId xmlns:p14="http://schemas.microsoft.com/office/powerpoint/2010/main" val="3609732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map of the world with different colored countries/regions&#10;&#10;AI-generated content may be incorrect.">
            <a:extLst>
              <a:ext uri="{FF2B5EF4-FFF2-40B4-BE49-F238E27FC236}">
                <a16:creationId xmlns:a16="http://schemas.microsoft.com/office/drawing/2014/main" id="{9B13B901-F4F5-F108-18C9-EDB7FB7BCD17}"/>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7661" b="12848"/>
          <a:stretch/>
        </p:blipFill>
        <p:spPr>
          <a:xfrm>
            <a:off x="20" y="1282"/>
            <a:ext cx="12191980" cy="6856718"/>
          </a:xfrm>
          <a:prstGeom prst="rect">
            <a:avLst/>
          </a:prstGeom>
        </p:spPr>
      </p:pic>
    </p:spTree>
    <p:extLst>
      <p:ext uri="{BB962C8B-B14F-4D97-AF65-F5344CB8AC3E}">
        <p14:creationId xmlns:p14="http://schemas.microsoft.com/office/powerpoint/2010/main" val="2889260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8F9999E-EAA0-6A2B-7EE7-30CD3D346CA9}"/>
            </a:ext>
          </a:extLst>
        </p:cNvPr>
        <p:cNvGrpSpPr/>
        <p:nvPr/>
      </p:nvGrpSpPr>
      <p:grpSpPr>
        <a:xfrm>
          <a:off x="0" y="0"/>
          <a:ext cx="0" cy="0"/>
          <a:chOff x="0" y="0"/>
          <a:chExt cx="0" cy="0"/>
        </a:xfrm>
      </p:grpSpPr>
      <p:grpSp>
        <p:nvGrpSpPr>
          <p:cNvPr id="10" name="Group 9">
            <a:extLst>
              <a:ext uri="{FF2B5EF4-FFF2-40B4-BE49-F238E27FC236}">
                <a16:creationId xmlns:a16="http://schemas.microsoft.com/office/drawing/2014/main" id="{E6C14B65-4A38-A948-1944-1CE9C3BBE6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60503" y="-18309"/>
            <a:ext cx="4438566" cy="6883029"/>
            <a:chOff x="7760503" y="-18309"/>
            <a:chExt cx="4438566" cy="6883029"/>
          </a:xfrm>
        </p:grpSpPr>
        <p:sp>
          <p:nvSpPr>
            <p:cNvPr id="11" name="Rectangle 10">
              <a:extLst>
                <a:ext uri="{FF2B5EF4-FFF2-40B4-BE49-F238E27FC236}">
                  <a16:creationId xmlns:a16="http://schemas.microsoft.com/office/drawing/2014/main" id="{08EF463D-EB57-4AA7-630B-BFE8BDAF2D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512" y="-11580"/>
              <a:ext cx="4431490" cy="6876300"/>
            </a:xfrm>
            <a:prstGeom prst="rect">
              <a:avLst/>
            </a:prstGeom>
            <a:gradFill>
              <a:gsLst>
                <a:gs pos="7000">
                  <a:schemeClr val="accent2"/>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625CDD1-5A38-2E2F-5B5E-6667901B2F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7760503" y="1713600"/>
              <a:ext cx="4431496" cy="5144400"/>
            </a:xfrm>
            <a:prstGeom prst="rect">
              <a:avLst/>
            </a:prstGeom>
            <a:gradFill flip="none" rotWithShape="1">
              <a:gsLst>
                <a:gs pos="0">
                  <a:schemeClr val="accent5">
                    <a:lumMod val="75000"/>
                  </a:schemeClr>
                </a:gs>
                <a:gs pos="60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C2DFDA9A-B778-D91D-1C71-CDE33756C3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509" y="-11586"/>
              <a:ext cx="3264743" cy="6876300"/>
            </a:xfrm>
            <a:prstGeom prst="rect">
              <a:avLst/>
            </a:prstGeom>
            <a:gradFill flip="none" rotWithShape="1">
              <a:gsLst>
                <a:gs pos="3000">
                  <a:schemeClr val="accent2">
                    <a:lumMod val="60000"/>
                    <a:lumOff val="40000"/>
                    <a:alpha val="78000"/>
                  </a:schemeClr>
                </a:gs>
                <a:gs pos="42000">
                  <a:schemeClr val="accent2">
                    <a:alpha val="0"/>
                  </a:schemeClr>
                </a:gs>
              </a:gsLst>
              <a:lin ang="3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EA4F1E2-5E8D-11E6-F832-36E510A4F0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6547151" y="1202115"/>
              <a:ext cx="6872341" cy="4431494"/>
            </a:xfrm>
            <a:prstGeom prst="rect">
              <a:avLst/>
            </a:prstGeom>
            <a:gradFill>
              <a:gsLst>
                <a:gs pos="0">
                  <a:schemeClr val="accent5">
                    <a:alpha val="86000"/>
                  </a:schemeClr>
                </a:gs>
                <a:gs pos="57000">
                  <a:schemeClr val="accent2">
                    <a:alpha val="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DD9433C-D00E-8425-FB9E-0400E2AC4306}"/>
              </a:ext>
            </a:extLst>
          </p:cNvPr>
          <p:cNvSpPr>
            <a:spLocks noGrp="1"/>
          </p:cNvSpPr>
          <p:nvPr>
            <p:ph type="title"/>
          </p:nvPr>
        </p:nvSpPr>
        <p:spPr>
          <a:xfrm>
            <a:off x="8328214" y="1489364"/>
            <a:ext cx="3310215" cy="3136500"/>
          </a:xfrm>
        </p:spPr>
        <p:txBody>
          <a:bodyPr vert="horz" lIns="91440" tIns="45720" rIns="91440" bIns="45720" rtlCol="0" anchor="t">
            <a:normAutofit/>
          </a:bodyPr>
          <a:lstStyle/>
          <a:p>
            <a:r>
              <a:rPr lang="en-US" sz="3200" dirty="0">
                <a:solidFill>
                  <a:srgbClr val="FFFFFF"/>
                </a:solidFill>
              </a:rPr>
              <a:t>Fear and doubt</a:t>
            </a:r>
          </a:p>
        </p:txBody>
      </p:sp>
      <p:pic>
        <p:nvPicPr>
          <p:cNvPr id="5" name="Content Placeholder 4" descr="A painting of a group of people&#10;&#10;AI-generated content may be incorrect.">
            <a:extLst>
              <a:ext uri="{FF2B5EF4-FFF2-40B4-BE49-F238E27FC236}">
                <a16:creationId xmlns:a16="http://schemas.microsoft.com/office/drawing/2014/main" id="{6A454949-D42B-2471-9CEB-3C9E550686FB}"/>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6707" r="4036" b="-2"/>
          <a:stretch/>
        </p:blipFill>
        <p:spPr>
          <a:xfrm>
            <a:off x="1" y="-7623"/>
            <a:ext cx="7760508" cy="6872343"/>
          </a:xfrm>
          <a:prstGeom prst="rect">
            <a:avLst/>
          </a:prstGeom>
        </p:spPr>
      </p:pic>
    </p:spTree>
    <p:extLst>
      <p:ext uri="{BB962C8B-B14F-4D97-AF65-F5344CB8AC3E}">
        <p14:creationId xmlns:p14="http://schemas.microsoft.com/office/powerpoint/2010/main" val="3196342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painting of a person in a white robe surrounded by people&#10;&#10;AI-generated content may be incorrect.">
            <a:extLst>
              <a:ext uri="{FF2B5EF4-FFF2-40B4-BE49-F238E27FC236}">
                <a16:creationId xmlns:a16="http://schemas.microsoft.com/office/drawing/2014/main" id="{D7165984-C86E-6C4D-EF07-7EBA9913773B}"/>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426" r="-1" b="-1"/>
          <a:stretch/>
        </p:blipFill>
        <p:spPr>
          <a:xfrm>
            <a:off x="20" y="1282"/>
            <a:ext cx="12191980" cy="6856718"/>
          </a:xfrm>
          <a:prstGeom prst="rect">
            <a:avLst/>
          </a:prstGeom>
        </p:spPr>
      </p:pic>
    </p:spTree>
    <p:extLst>
      <p:ext uri="{BB962C8B-B14F-4D97-AF65-F5344CB8AC3E}">
        <p14:creationId xmlns:p14="http://schemas.microsoft.com/office/powerpoint/2010/main" val="4221758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06E42-FADA-4AE6-91BD-5FC6B3BA0CF6}"/>
              </a:ext>
            </a:extLst>
          </p:cNvPr>
          <p:cNvSpPr>
            <a:spLocks noGrp="1"/>
          </p:cNvSpPr>
          <p:nvPr>
            <p:ph type="title"/>
          </p:nvPr>
        </p:nvSpPr>
        <p:spPr/>
        <p:txBody>
          <a:bodyPr/>
          <a:lstStyle/>
          <a:p>
            <a:r>
              <a:rPr lang="en-US" dirty="0"/>
              <a:t>Resurrected community – The Church</a:t>
            </a:r>
            <a:endParaRPr lang="en-AU" dirty="0"/>
          </a:p>
        </p:txBody>
      </p:sp>
      <p:sp>
        <p:nvSpPr>
          <p:cNvPr id="3" name="Content Placeholder 2">
            <a:extLst>
              <a:ext uri="{FF2B5EF4-FFF2-40B4-BE49-F238E27FC236}">
                <a16:creationId xmlns:a16="http://schemas.microsoft.com/office/drawing/2014/main" id="{B21D817B-A8F9-5FA5-1617-4227E5AAB4D8}"/>
              </a:ext>
            </a:extLst>
          </p:cNvPr>
          <p:cNvSpPr>
            <a:spLocks noGrp="1"/>
          </p:cNvSpPr>
          <p:nvPr>
            <p:ph idx="1"/>
          </p:nvPr>
        </p:nvSpPr>
        <p:spPr/>
        <p:txBody>
          <a:bodyPr>
            <a:normAutofit/>
          </a:bodyPr>
          <a:lstStyle/>
          <a:p>
            <a:r>
              <a:rPr lang="en-US" sz="3200" dirty="0"/>
              <a:t>The Presence of Jesus</a:t>
            </a:r>
          </a:p>
          <a:p>
            <a:r>
              <a:rPr lang="en-US" sz="3200" dirty="0"/>
              <a:t>The Peace of Jesus</a:t>
            </a:r>
          </a:p>
          <a:p>
            <a:r>
              <a:rPr lang="en-US" sz="3200" dirty="0"/>
              <a:t>Healed wounds</a:t>
            </a:r>
          </a:p>
          <a:p>
            <a:r>
              <a:rPr lang="en-US" sz="3200" dirty="0"/>
              <a:t>Joy and gladness at the recognition of His presence</a:t>
            </a:r>
          </a:p>
          <a:p>
            <a:r>
              <a:rPr lang="en-US" sz="3200" dirty="0"/>
              <a:t>The mission of Jesus (sent)</a:t>
            </a:r>
          </a:p>
          <a:p>
            <a:r>
              <a:rPr lang="en-US" sz="3200" dirty="0"/>
              <a:t>Receive and give forgiveness</a:t>
            </a:r>
            <a:endParaRPr lang="en-AU" sz="3200" dirty="0"/>
          </a:p>
        </p:txBody>
      </p:sp>
    </p:spTree>
    <p:extLst>
      <p:ext uri="{BB962C8B-B14F-4D97-AF65-F5344CB8AC3E}">
        <p14:creationId xmlns:p14="http://schemas.microsoft.com/office/powerpoint/2010/main" val="1111867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96B24"/>
      </a:accent1>
      <a:accent2>
        <a:srgbClr val="4EA72E"/>
      </a:accent2>
      <a:accent3>
        <a:srgbClr val="156082"/>
      </a:accent3>
      <a:accent4>
        <a:srgbClr val="0F9ED5"/>
      </a:accent4>
      <a:accent5>
        <a:srgbClr val="A02B93"/>
      </a:accent5>
      <a:accent6>
        <a:srgbClr val="E97132"/>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C0A3E416-13B0-4CFE-8B85-8989D8AEFB51}"/>
    </a:ext>
  </a:extLst>
</a:theme>
</file>

<file path=docProps/app.xml><?xml version="1.0" encoding="utf-8"?>
<Properties xmlns="http://schemas.openxmlformats.org/officeDocument/2006/extended-properties" xmlns:vt="http://schemas.openxmlformats.org/officeDocument/2006/docPropsVTypes">
  <Template>Office Theme</Template>
  <TotalTime>59</TotalTime>
  <Words>444</Words>
  <Application>Microsoft Office PowerPoint</Application>
  <PresentationFormat>Widescreen</PresentationFormat>
  <Paragraphs>33</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Aptos</vt:lpstr>
      <vt:lpstr>Aptos Display</vt:lpstr>
      <vt:lpstr>Arial</vt:lpstr>
      <vt:lpstr>Office Theme</vt:lpstr>
      <vt:lpstr>Jesus Appears </vt:lpstr>
      <vt:lpstr>John 20:19-23</vt:lpstr>
      <vt:lpstr>John 20:24-27</vt:lpstr>
      <vt:lpstr>John 20:28-31</vt:lpstr>
      <vt:lpstr>Fear and doubt</vt:lpstr>
      <vt:lpstr>PowerPoint Presentation</vt:lpstr>
      <vt:lpstr>Fear and doubt</vt:lpstr>
      <vt:lpstr>PowerPoint Presentation</vt:lpstr>
      <vt:lpstr>Resurrected community – The Church</vt:lpstr>
      <vt:lpstr>Fear and doubt</vt:lpstr>
      <vt:lpstr>PowerPoint Presentation</vt:lpstr>
      <vt:lpstr>PowerPoint Presentation</vt:lpstr>
      <vt:lpstr>PowerPoint Presentation</vt:lpstr>
      <vt:lpstr>PowerPoint Presentation</vt:lpstr>
      <vt:lpstr>Fear and doubt</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Andrew Crighton</dc:creator>
  <cp:lastModifiedBy>Andrew Crighton</cp:lastModifiedBy>
  <cp:revision>1</cp:revision>
  <dcterms:created xsi:type="dcterms:W3CDTF">2025-04-24T23:56:20Z</dcterms:created>
  <dcterms:modified xsi:type="dcterms:W3CDTF">2025-04-25T00:55:54Z</dcterms:modified>
</cp:coreProperties>
</file>