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7" r:id="rId5"/>
    <p:sldId id="259" r:id="rId6"/>
    <p:sldId id="260" r:id="rId7"/>
    <p:sldId id="262" r:id="rId8"/>
    <p:sldId id="264" r:id="rId9"/>
    <p:sldId id="265" r:id="rId10"/>
    <p:sldId id="266" r:id="rId11"/>
    <p:sldId id="267" r:id="rId12"/>
    <p:sldId id="276" r:id="rId13"/>
    <p:sldId id="268" r:id="rId14"/>
    <p:sldId id="269" r:id="rId15"/>
    <p:sldId id="270" r:id="rId16"/>
    <p:sldId id="271" r:id="rId17"/>
    <p:sldId id="277" r:id="rId18"/>
    <p:sldId id="272" r:id="rId19"/>
    <p:sldId id="273" r:id="rId20"/>
    <p:sldId id="274" r:id="rId21"/>
    <p:sldId id="275" r:id="rId22"/>
    <p:sldId id="279"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92" autoAdjust="0"/>
    <p:restoredTop sz="94660"/>
  </p:normalViewPr>
  <p:slideViewPr>
    <p:cSldViewPr snapToGrid="0">
      <p:cViewPr varScale="1">
        <p:scale>
          <a:sx n="72" d="100"/>
          <a:sy n="72" d="100"/>
        </p:scale>
        <p:origin x="5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0A871-B38B-729E-8ACE-F20D2F3D32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425FA7E-9CB9-40B9-7137-4B74152A3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396F3B2-9211-03FA-283D-06056A6097BC}"/>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C55C0C35-7997-34D0-1B3D-FDAB7D8FDDF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FB74C0D-60CA-DA89-529A-BEC2D89CB051}"/>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48803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4A2D9-AF4F-68EB-EC40-3C1ECD5C17B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21EC1E2-944D-F5D2-8C75-B722B6FBD9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367FD39-AC25-CA3E-A01A-AF8F111072D3}"/>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F532EA00-1AEE-4BC3-0A2D-DB496F6964F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CDA928-D3F4-CCB6-FEC5-7133176AC4B1}"/>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309589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28C81B-52A4-07A7-C64B-0A437994EE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EF0A5EA-3F4C-F813-5E3D-2EB90B1416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87B9363-1352-90EF-1513-84946E08AF91}"/>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00939E96-6AD7-9708-AF98-87C2EA4D794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C495167-C52E-58FC-01E4-0298B88DDC67}"/>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46136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D1435-7A41-7FB4-57AB-5C1B3C69B46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7B883F3-908A-DDD1-8DC3-4FC67E3F32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2122CC3-3507-935F-9293-7E40182367A4}"/>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382655D5-48FB-5716-05AE-EF79BB6076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CB9065-C326-6168-5127-ECEAAC56B9E6}"/>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302430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745AD-A575-E8EA-C901-8674B58023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64431C8D-54D2-EB8D-2A22-EBB4B6ADB2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10E3D1-61F1-1FB4-62D6-BBC46BB1579F}"/>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DF098E04-1CFC-D902-AA66-E83FF1F8E78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38EA8D1-590F-7530-AE78-25C363579E4F}"/>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3441369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0AB8F-AB2E-7E7A-687D-91351D0418D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E55D038-CB4A-AD7E-FBFE-3CFA0FCCC6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AB20D23-E868-8E2A-9FC8-BEDCB48B69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BA2AE8F5-7DE7-DB3C-1994-4D231BE825F6}"/>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6" name="Footer Placeholder 5">
            <a:extLst>
              <a:ext uri="{FF2B5EF4-FFF2-40B4-BE49-F238E27FC236}">
                <a16:creationId xmlns:a16="http://schemas.microsoft.com/office/drawing/2014/main" id="{28FEE6AD-4C4B-E68B-9950-9C5E3C5156D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F923F82-55F5-218C-FF1B-BEDFB072F85B}"/>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21478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9133F-9D70-7987-1592-A631717E0B8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4E6AA4-314A-8706-E673-E2BFF257B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171108-96F8-DEA7-5E61-DF91B1EE2D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68893D81-E17F-0AF8-B6A3-4F527917C3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AEC222-B394-116A-41A9-25B29B6233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B112B16D-B553-6E05-DFF2-2B394C59A312}"/>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8" name="Footer Placeholder 7">
            <a:extLst>
              <a:ext uri="{FF2B5EF4-FFF2-40B4-BE49-F238E27FC236}">
                <a16:creationId xmlns:a16="http://schemas.microsoft.com/office/drawing/2014/main" id="{C80612E5-4715-AEF3-C918-BBE8CD2D80D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B9BDBF31-A1BC-DEC8-BDBA-A69B436A61BD}"/>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167046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57838-5D2F-D710-F85D-4A8B217EA69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3632A457-9DD2-7F1A-555C-D3339855CE87}"/>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4" name="Footer Placeholder 3">
            <a:extLst>
              <a:ext uri="{FF2B5EF4-FFF2-40B4-BE49-F238E27FC236}">
                <a16:creationId xmlns:a16="http://schemas.microsoft.com/office/drawing/2014/main" id="{8F5CBE37-A57F-E4D9-23E9-AA4F716E951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8C08024-D27C-4D72-5002-9E5ED30D69EC}"/>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571044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09B64E-B823-5677-2909-31C514703EC7}"/>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3" name="Footer Placeholder 2">
            <a:extLst>
              <a:ext uri="{FF2B5EF4-FFF2-40B4-BE49-F238E27FC236}">
                <a16:creationId xmlns:a16="http://schemas.microsoft.com/office/drawing/2014/main" id="{49CA34D3-1D0F-FD44-00C7-5A973982F94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FB3B42F-3EAD-9A41-6223-FC6FDC5219BD}"/>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23684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690C6-9621-3D77-AFEE-A1D4B699D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8529591-439C-B8B1-1736-2140DF7D2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D6F9511-2F7F-A597-7197-1FC18625A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3943F-9800-2D20-A1DB-E2E7DF7E689B}"/>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6" name="Footer Placeholder 5">
            <a:extLst>
              <a:ext uri="{FF2B5EF4-FFF2-40B4-BE49-F238E27FC236}">
                <a16:creationId xmlns:a16="http://schemas.microsoft.com/office/drawing/2014/main" id="{EBCB027E-57A4-952A-E4B9-EDA07FAFA1A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CB68A03-CE23-27C2-13BC-41CEB337D00C}"/>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1928783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E0F83-AD98-A3E1-D8A8-D030861C47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7B54B7F-C8D6-E0D0-85CA-CCF977E93A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D5590D7-545D-D945-3CEE-3AAAF93089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6EE1BB-7531-1328-DD50-81B63C79B58C}"/>
              </a:ext>
            </a:extLst>
          </p:cNvPr>
          <p:cNvSpPr>
            <a:spLocks noGrp="1"/>
          </p:cNvSpPr>
          <p:nvPr>
            <p:ph type="dt" sz="half" idx="10"/>
          </p:nvPr>
        </p:nvSpPr>
        <p:spPr/>
        <p:txBody>
          <a:bodyPr/>
          <a:lstStyle/>
          <a:p>
            <a:fld id="{B0DE368F-0D2B-43CF-B18A-99AD720FA8DD}" type="datetimeFigureOut">
              <a:rPr lang="en-AU" smtClean="0"/>
              <a:t>21/07/2025</a:t>
            </a:fld>
            <a:endParaRPr lang="en-AU"/>
          </a:p>
        </p:txBody>
      </p:sp>
      <p:sp>
        <p:nvSpPr>
          <p:cNvPr id="6" name="Footer Placeholder 5">
            <a:extLst>
              <a:ext uri="{FF2B5EF4-FFF2-40B4-BE49-F238E27FC236}">
                <a16:creationId xmlns:a16="http://schemas.microsoft.com/office/drawing/2014/main" id="{F7691B57-699F-A2E0-6466-E9B91CEB987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0B5CE1E-F1DE-524A-5983-BBC27AB85B24}"/>
              </a:ext>
            </a:extLst>
          </p:cNvPr>
          <p:cNvSpPr>
            <a:spLocks noGrp="1"/>
          </p:cNvSpPr>
          <p:nvPr>
            <p:ph type="sldNum" sz="quarter" idx="12"/>
          </p:nvPr>
        </p:nvSpPr>
        <p:spPr/>
        <p:txBody>
          <a:bodyPr/>
          <a:lstStyle/>
          <a:p>
            <a:fld id="{4EDD1641-AAF9-497D-934F-DFE92778F425}" type="slidenum">
              <a:rPr lang="en-AU" smtClean="0"/>
              <a:t>‹#›</a:t>
            </a:fld>
            <a:endParaRPr lang="en-AU"/>
          </a:p>
        </p:txBody>
      </p:sp>
    </p:spTree>
    <p:extLst>
      <p:ext uri="{BB962C8B-B14F-4D97-AF65-F5344CB8AC3E}">
        <p14:creationId xmlns:p14="http://schemas.microsoft.com/office/powerpoint/2010/main" val="4166528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88935-F59B-C7E9-80E5-34E14E126C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8BD427-2463-0E17-F6A3-BA9B32CC2E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A9C170B-4B3D-0B6A-EDB4-BC310BD5CA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0DE368F-0D2B-43CF-B18A-99AD720FA8DD}" type="datetimeFigureOut">
              <a:rPr lang="en-AU" smtClean="0"/>
              <a:t>21/07/2025</a:t>
            </a:fld>
            <a:endParaRPr lang="en-AU"/>
          </a:p>
        </p:txBody>
      </p:sp>
      <p:sp>
        <p:nvSpPr>
          <p:cNvPr id="5" name="Footer Placeholder 4">
            <a:extLst>
              <a:ext uri="{FF2B5EF4-FFF2-40B4-BE49-F238E27FC236}">
                <a16:creationId xmlns:a16="http://schemas.microsoft.com/office/drawing/2014/main" id="{6D75D3F2-0D33-EC00-96DA-8CEF59D10D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2AE65A9A-74A8-4587-3026-A61478A731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EDD1641-AAF9-497D-934F-DFE92778F425}" type="slidenum">
              <a:rPr lang="en-AU" smtClean="0"/>
              <a:t>‹#›</a:t>
            </a:fld>
            <a:endParaRPr lang="en-AU"/>
          </a:p>
        </p:txBody>
      </p:sp>
    </p:spTree>
    <p:extLst>
      <p:ext uri="{BB962C8B-B14F-4D97-AF65-F5344CB8AC3E}">
        <p14:creationId xmlns:p14="http://schemas.microsoft.com/office/powerpoint/2010/main" val="2813262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up of a person's hands folded over a book&#10;&#10;AI-generated content may be incorrect.">
            <a:extLst>
              <a:ext uri="{FF2B5EF4-FFF2-40B4-BE49-F238E27FC236}">
                <a16:creationId xmlns:a16="http://schemas.microsoft.com/office/drawing/2014/main" id="{139136BD-E5B1-BC14-B180-7A7056FD950B}"/>
              </a:ext>
            </a:extLst>
          </p:cNvPr>
          <p:cNvPicPr>
            <a:picLocks noChangeAspect="1"/>
          </p:cNvPicPr>
          <p:nvPr/>
        </p:nvPicPr>
        <p:blipFill>
          <a:blip r:embed="rId2">
            <a:alphaModFix amt="50000"/>
            <a:extLst>
              <a:ext uri="{28A0092B-C50C-407E-A947-70E740481C1C}">
                <a14:useLocalDpi xmlns:a14="http://schemas.microsoft.com/office/drawing/2010/main" val="0"/>
              </a:ext>
            </a:extLst>
          </a:blip>
          <a:srcRect/>
          <a:stretch>
            <a:fill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EB96728F-C352-0178-7112-A5DFBC384B30}"/>
              </a:ext>
            </a:extLst>
          </p:cNvPr>
          <p:cNvSpPr>
            <a:spLocks noGrp="1"/>
          </p:cNvSpPr>
          <p:nvPr>
            <p:ph type="ctrTitle"/>
          </p:nvPr>
        </p:nvSpPr>
        <p:spPr>
          <a:xfrm>
            <a:off x="1524000" y="1122362"/>
            <a:ext cx="9144000" cy="2900518"/>
          </a:xfrm>
        </p:spPr>
        <p:txBody>
          <a:bodyPr>
            <a:normAutofit/>
          </a:bodyPr>
          <a:lstStyle/>
          <a:p>
            <a:r>
              <a:rPr lang="en-US">
                <a:solidFill>
                  <a:srgbClr val="FFFFFF"/>
                </a:solidFill>
              </a:rPr>
              <a:t>Prayer – Lectio Divina</a:t>
            </a:r>
            <a:endParaRPr lang="en-AU">
              <a:solidFill>
                <a:srgbClr val="FFFFFF"/>
              </a:solidFill>
            </a:endParaRPr>
          </a:p>
        </p:txBody>
      </p:sp>
      <p:sp>
        <p:nvSpPr>
          <p:cNvPr id="3" name="Subtitle 2">
            <a:extLst>
              <a:ext uri="{FF2B5EF4-FFF2-40B4-BE49-F238E27FC236}">
                <a16:creationId xmlns:a16="http://schemas.microsoft.com/office/drawing/2014/main" id="{0F961EF0-7853-4B31-FB3A-D976A2532B85}"/>
              </a:ext>
            </a:extLst>
          </p:cNvPr>
          <p:cNvSpPr>
            <a:spLocks noGrp="1"/>
          </p:cNvSpPr>
          <p:nvPr>
            <p:ph type="subTitle" idx="1"/>
          </p:nvPr>
        </p:nvSpPr>
        <p:spPr>
          <a:xfrm>
            <a:off x="1524000" y="4159404"/>
            <a:ext cx="9144000" cy="1098395"/>
          </a:xfrm>
        </p:spPr>
        <p:txBody>
          <a:bodyPr>
            <a:normAutofit/>
          </a:bodyPr>
          <a:lstStyle/>
          <a:p>
            <a:r>
              <a:rPr lang="en-US">
                <a:solidFill>
                  <a:srgbClr val="FFFFFF"/>
                </a:solidFill>
              </a:rPr>
              <a:t>Luke 11:1-13</a:t>
            </a:r>
            <a:endParaRPr lang="en-AU">
              <a:solidFill>
                <a:srgbClr val="FFFFFF"/>
              </a:solidFill>
            </a:endParaRPr>
          </a:p>
        </p:txBody>
      </p:sp>
    </p:spTree>
    <p:extLst>
      <p:ext uri="{BB962C8B-B14F-4D97-AF65-F5344CB8AC3E}">
        <p14:creationId xmlns:p14="http://schemas.microsoft.com/office/powerpoint/2010/main" val="115847519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B7BE18BC-8A36-8457-FD98-70861A617A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3F4AA9-1ECA-7F3D-F228-EBA884F8234C}"/>
              </a:ext>
            </a:extLst>
          </p:cNvPr>
          <p:cNvSpPr>
            <a:spLocks noGrp="1"/>
          </p:cNvSpPr>
          <p:nvPr>
            <p:ph type="title"/>
          </p:nvPr>
        </p:nvSpPr>
        <p:spPr>
          <a:xfrm>
            <a:off x="144864" y="123964"/>
            <a:ext cx="10515600" cy="730801"/>
          </a:xfrm>
        </p:spPr>
        <p:txBody>
          <a:bodyPr/>
          <a:lstStyle/>
          <a:p>
            <a:r>
              <a:rPr lang="en-US" dirty="0">
                <a:solidFill>
                  <a:srgbClr val="FFFF00"/>
                </a:solidFill>
              </a:rPr>
              <a:t>Luke 11:5-10</a:t>
            </a:r>
            <a:endParaRPr lang="en-AU" dirty="0">
              <a:solidFill>
                <a:srgbClr val="FFFF00"/>
              </a:solidFill>
            </a:endParaRPr>
          </a:p>
        </p:txBody>
      </p:sp>
      <p:sp>
        <p:nvSpPr>
          <p:cNvPr id="3" name="Content Placeholder 2">
            <a:extLst>
              <a:ext uri="{FF2B5EF4-FFF2-40B4-BE49-F238E27FC236}">
                <a16:creationId xmlns:a16="http://schemas.microsoft.com/office/drawing/2014/main" id="{3CAB54C9-B632-060C-E00E-FCCFC10C81D7}"/>
              </a:ext>
            </a:extLst>
          </p:cNvPr>
          <p:cNvSpPr>
            <a:spLocks noGrp="1"/>
          </p:cNvSpPr>
          <p:nvPr>
            <p:ph idx="1"/>
          </p:nvPr>
        </p:nvSpPr>
        <p:spPr>
          <a:xfrm>
            <a:off x="144864" y="1033670"/>
            <a:ext cx="11913158" cy="5700366"/>
          </a:xfrm>
        </p:spPr>
        <p:txBody>
          <a:bodyPr>
            <a:normAutofit lnSpcReduction="10000"/>
          </a:bodyPr>
          <a:lstStyle/>
          <a:p>
            <a:pPr marL="0" indent="0">
              <a:buNone/>
            </a:pPr>
            <a:r>
              <a:rPr lang="en-US" sz="3200" dirty="0">
                <a:solidFill>
                  <a:srgbClr val="FFFF00"/>
                </a:solidFill>
              </a:rPr>
              <a:t>Then Jesus said to them, “Suppose you have a friend, and you go to him at midnight and say, ‘Friend, lend me three loaves of bread; a friend of mine on a journey has come to me, and I have no food to offer him.’ And suppose the one inside answers, ‘Don’t bother me. The door is already locked, and my children and I are in bed. I can’t get up and give you anything.’ I tell you, even though he will not get up and give you the bread because of friendship, yet because of your shameless audacity he will surely get up and give you as much as you need.</a:t>
            </a:r>
          </a:p>
          <a:p>
            <a:pPr marL="0" indent="0">
              <a:buNone/>
            </a:pPr>
            <a:r>
              <a:rPr lang="en-US" sz="3200" dirty="0">
                <a:solidFill>
                  <a:srgbClr val="FFFF00"/>
                </a:solidFill>
              </a:rPr>
              <a:t>“So I say to you: Ask and it will be given to you; seek and you will find; knock and the door will be opened to you. For everyone who asks receives; the one who seeks finds; and to the one who knocks, the door will be opened.</a:t>
            </a:r>
            <a:endParaRPr lang="en-AU" sz="3200" dirty="0">
              <a:solidFill>
                <a:srgbClr val="FFFF00"/>
              </a:solidFill>
            </a:endParaRPr>
          </a:p>
        </p:txBody>
      </p:sp>
    </p:spTree>
    <p:extLst>
      <p:ext uri="{BB962C8B-B14F-4D97-AF65-F5344CB8AC3E}">
        <p14:creationId xmlns:p14="http://schemas.microsoft.com/office/powerpoint/2010/main" val="343679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509709F8-1142-3B4B-E763-4800A09776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0B1990-F12E-8F91-FA87-3EF6E62F4AA2}"/>
              </a:ext>
            </a:extLst>
          </p:cNvPr>
          <p:cNvSpPr>
            <a:spLocks noGrp="1"/>
          </p:cNvSpPr>
          <p:nvPr>
            <p:ph type="title"/>
          </p:nvPr>
        </p:nvSpPr>
        <p:spPr>
          <a:xfrm>
            <a:off x="144864" y="123964"/>
            <a:ext cx="10515600" cy="730801"/>
          </a:xfrm>
        </p:spPr>
        <p:txBody>
          <a:bodyPr/>
          <a:lstStyle/>
          <a:p>
            <a:r>
              <a:rPr lang="en-US" dirty="0">
                <a:solidFill>
                  <a:srgbClr val="FFFF00"/>
                </a:solidFill>
              </a:rPr>
              <a:t>Luke 11:11-13</a:t>
            </a:r>
            <a:endParaRPr lang="en-AU" dirty="0">
              <a:solidFill>
                <a:srgbClr val="FFFF00"/>
              </a:solidFill>
            </a:endParaRPr>
          </a:p>
        </p:txBody>
      </p:sp>
      <p:sp>
        <p:nvSpPr>
          <p:cNvPr id="3" name="Content Placeholder 2">
            <a:extLst>
              <a:ext uri="{FF2B5EF4-FFF2-40B4-BE49-F238E27FC236}">
                <a16:creationId xmlns:a16="http://schemas.microsoft.com/office/drawing/2014/main" id="{CA02D650-6D96-370D-48A1-1A9E38ED2AC6}"/>
              </a:ext>
            </a:extLst>
          </p:cNvPr>
          <p:cNvSpPr>
            <a:spLocks noGrp="1"/>
          </p:cNvSpPr>
          <p:nvPr>
            <p:ph idx="1"/>
          </p:nvPr>
        </p:nvSpPr>
        <p:spPr>
          <a:xfrm>
            <a:off x="144864" y="1033670"/>
            <a:ext cx="11913158" cy="5700366"/>
          </a:xfrm>
        </p:spPr>
        <p:txBody>
          <a:bodyPr>
            <a:normAutofit/>
          </a:bodyPr>
          <a:lstStyle/>
          <a:p>
            <a:pPr marL="0" indent="0">
              <a:buNone/>
            </a:pPr>
            <a:r>
              <a:rPr lang="en-US" sz="3200" dirty="0">
                <a:solidFill>
                  <a:srgbClr val="FFFF00"/>
                </a:solidFill>
              </a:rPr>
              <a:t>“Which of you fathers, if your son asks for a fish, will give him a snake instead? Or if he asks for an egg, will give him a scorpion? If you then, though you are evil, know how to give good gifts to your children, how much more will your Father in heaven give the Holy Spirit to those who ask him!”</a:t>
            </a:r>
            <a:endParaRPr lang="en-AU" sz="3200" dirty="0">
              <a:solidFill>
                <a:srgbClr val="FFFF00"/>
              </a:solidFill>
            </a:endParaRPr>
          </a:p>
        </p:txBody>
      </p:sp>
    </p:spTree>
    <p:extLst>
      <p:ext uri="{BB962C8B-B14F-4D97-AF65-F5344CB8AC3E}">
        <p14:creationId xmlns:p14="http://schemas.microsoft.com/office/powerpoint/2010/main" val="2104345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E33691-F090-581A-E932-7CE11FB9E621}"/>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ACC8907C-FBE4-B6AC-4F99-9CD8DFB26D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BFE7AF81-21CE-258F-6BD4-F6C9DBFDB5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03641502-7353-7145-1525-E2EEC80231C7}"/>
              </a:ext>
            </a:extLst>
          </p:cNvPr>
          <p:cNvSpPr txBox="1"/>
          <p:nvPr/>
        </p:nvSpPr>
        <p:spPr>
          <a:xfrm>
            <a:off x="6371304" y="1917290"/>
            <a:ext cx="5132438" cy="4154984"/>
          </a:xfrm>
          <a:prstGeom prst="rect">
            <a:avLst/>
          </a:prstGeom>
          <a:noFill/>
        </p:spPr>
        <p:txBody>
          <a:bodyPr wrap="square" rtlCol="0">
            <a:spAutoFit/>
          </a:bodyPr>
          <a:lstStyle/>
          <a:p>
            <a:pPr algn="ctr"/>
            <a:r>
              <a:rPr lang="en-US" sz="4400" dirty="0"/>
              <a:t>What do you feel?</a:t>
            </a:r>
          </a:p>
          <a:p>
            <a:pPr algn="ctr"/>
            <a:r>
              <a:rPr lang="en-US" sz="4400" dirty="0"/>
              <a:t>What specific situation in your life does this relate to?</a:t>
            </a:r>
          </a:p>
          <a:p>
            <a:pPr algn="ctr"/>
            <a:endParaRPr lang="en-US" sz="4400" dirty="0"/>
          </a:p>
          <a:p>
            <a:pPr algn="ctr"/>
            <a:r>
              <a:rPr lang="en-US" sz="4400" dirty="0"/>
              <a:t>Share</a:t>
            </a:r>
            <a:endParaRPr lang="en-AU" sz="4400" dirty="0"/>
          </a:p>
        </p:txBody>
      </p:sp>
    </p:spTree>
    <p:extLst>
      <p:ext uri="{BB962C8B-B14F-4D97-AF65-F5344CB8AC3E}">
        <p14:creationId xmlns:p14="http://schemas.microsoft.com/office/powerpoint/2010/main" val="2660861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BB4B1E-EE53-F17B-6D65-BDE84D7A7261}"/>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D8692440-F621-4F07-65EA-CDF6F0AEE4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76D71288-0158-4841-7817-470CD5D6D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EA3A42F2-1F17-D44E-2B51-17404CB1BED9}"/>
              </a:ext>
            </a:extLst>
          </p:cNvPr>
          <p:cNvSpPr txBox="1"/>
          <p:nvPr/>
        </p:nvSpPr>
        <p:spPr>
          <a:xfrm>
            <a:off x="6007510" y="2438400"/>
            <a:ext cx="5132438" cy="3046988"/>
          </a:xfrm>
          <a:prstGeom prst="rect">
            <a:avLst/>
          </a:prstGeom>
          <a:noFill/>
        </p:spPr>
        <p:txBody>
          <a:bodyPr wrap="square" rtlCol="0">
            <a:spAutoFit/>
          </a:bodyPr>
          <a:lstStyle/>
          <a:p>
            <a:pPr algn="ctr"/>
            <a:r>
              <a:rPr lang="en-US" sz="9600" dirty="0"/>
              <a:t>Respond</a:t>
            </a:r>
          </a:p>
          <a:p>
            <a:pPr algn="ctr"/>
            <a:r>
              <a:rPr lang="en-US" sz="9600" dirty="0"/>
              <a:t>(Prayer)</a:t>
            </a:r>
            <a:endParaRPr lang="en-AU" sz="9600" dirty="0"/>
          </a:p>
        </p:txBody>
      </p:sp>
    </p:spTree>
    <p:extLst>
      <p:ext uri="{BB962C8B-B14F-4D97-AF65-F5344CB8AC3E}">
        <p14:creationId xmlns:p14="http://schemas.microsoft.com/office/powerpoint/2010/main" val="1227967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677D986C-479D-7EFE-041E-AB40252A5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C9AFD3-DCC8-9518-A345-2B87129B2BBC}"/>
              </a:ext>
            </a:extLst>
          </p:cNvPr>
          <p:cNvSpPr>
            <a:spLocks noGrp="1"/>
          </p:cNvSpPr>
          <p:nvPr>
            <p:ph type="title"/>
          </p:nvPr>
        </p:nvSpPr>
        <p:spPr>
          <a:xfrm>
            <a:off x="144864" y="123964"/>
            <a:ext cx="10515600" cy="730801"/>
          </a:xfrm>
        </p:spPr>
        <p:txBody>
          <a:bodyPr/>
          <a:lstStyle/>
          <a:p>
            <a:r>
              <a:rPr lang="en-US" dirty="0">
                <a:solidFill>
                  <a:srgbClr val="FFFF00"/>
                </a:solidFill>
              </a:rPr>
              <a:t>Luke 11:1-4</a:t>
            </a:r>
            <a:endParaRPr lang="en-AU" dirty="0">
              <a:solidFill>
                <a:srgbClr val="FFFF00"/>
              </a:solidFill>
            </a:endParaRPr>
          </a:p>
        </p:txBody>
      </p:sp>
      <p:sp>
        <p:nvSpPr>
          <p:cNvPr id="3" name="Content Placeholder 2">
            <a:extLst>
              <a:ext uri="{FF2B5EF4-FFF2-40B4-BE49-F238E27FC236}">
                <a16:creationId xmlns:a16="http://schemas.microsoft.com/office/drawing/2014/main" id="{ABF2F8D0-EE45-817E-C198-1850085CBE4F}"/>
              </a:ext>
            </a:extLst>
          </p:cNvPr>
          <p:cNvSpPr>
            <a:spLocks noGrp="1"/>
          </p:cNvSpPr>
          <p:nvPr>
            <p:ph idx="1"/>
          </p:nvPr>
        </p:nvSpPr>
        <p:spPr>
          <a:xfrm>
            <a:off x="144864" y="1033670"/>
            <a:ext cx="11913158" cy="5700366"/>
          </a:xfrm>
        </p:spPr>
        <p:txBody>
          <a:bodyPr>
            <a:normAutofit fontScale="92500" lnSpcReduction="10000"/>
          </a:bodyPr>
          <a:lstStyle/>
          <a:p>
            <a:pPr marL="0" indent="0">
              <a:buNone/>
            </a:pPr>
            <a:r>
              <a:rPr lang="en-US" sz="3200" dirty="0">
                <a:solidFill>
                  <a:srgbClr val="FFFF00"/>
                </a:solidFill>
              </a:rPr>
              <a:t>One day Jesus was praying in a certain place. When he finished, one of his disciples said to him, “Lord, teach us to pray, just as John taught his disciples.”</a:t>
            </a:r>
          </a:p>
          <a:p>
            <a:pPr marL="0" indent="0">
              <a:buNone/>
            </a:pPr>
            <a:endParaRPr lang="en-US" sz="3200" dirty="0">
              <a:solidFill>
                <a:srgbClr val="FFFF00"/>
              </a:solidFill>
            </a:endParaRPr>
          </a:p>
          <a:p>
            <a:pPr marL="0" indent="0">
              <a:buNone/>
            </a:pPr>
            <a:r>
              <a:rPr lang="en-US" sz="3200" dirty="0">
                <a:solidFill>
                  <a:srgbClr val="FFFF00"/>
                </a:solidFill>
              </a:rPr>
              <a:t>He said to them, “When you pray, say:</a:t>
            </a:r>
          </a:p>
          <a:p>
            <a:pPr marL="0" indent="0">
              <a:buNone/>
            </a:pPr>
            <a:endParaRPr lang="en-US" sz="3200" dirty="0">
              <a:solidFill>
                <a:srgbClr val="FFFF00"/>
              </a:solidFill>
            </a:endParaRPr>
          </a:p>
          <a:p>
            <a:pPr marL="0" indent="0">
              <a:buNone/>
            </a:pPr>
            <a:r>
              <a:rPr lang="en-US" sz="3200" dirty="0">
                <a:solidFill>
                  <a:srgbClr val="FFFF00"/>
                </a:solidFill>
              </a:rPr>
              <a:t>“‘Father,</a:t>
            </a:r>
          </a:p>
          <a:p>
            <a:pPr marL="0" indent="0">
              <a:buNone/>
            </a:pPr>
            <a:r>
              <a:rPr lang="en-US" sz="3200" dirty="0">
                <a:solidFill>
                  <a:srgbClr val="FFFF00"/>
                </a:solidFill>
              </a:rPr>
              <a:t>hallowed be your name,</a:t>
            </a:r>
          </a:p>
          <a:p>
            <a:pPr marL="0" indent="0">
              <a:buNone/>
            </a:pPr>
            <a:r>
              <a:rPr lang="en-US" sz="3200" dirty="0">
                <a:solidFill>
                  <a:srgbClr val="FFFF00"/>
                </a:solidFill>
              </a:rPr>
              <a:t>your kingdom come.</a:t>
            </a:r>
          </a:p>
          <a:p>
            <a:pPr marL="0" indent="0">
              <a:buNone/>
            </a:pPr>
            <a:r>
              <a:rPr lang="en-US" sz="3200" dirty="0">
                <a:solidFill>
                  <a:srgbClr val="FFFF00"/>
                </a:solidFill>
              </a:rPr>
              <a:t>Give us each day our daily </a:t>
            </a:r>
            <a:r>
              <a:rPr lang="en-US" sz="3200" dirty="0" err="1">
                <a:solidFill>
                  <a:srgbClr val="FFFF00"/>
                </a:solidFill>
              </a:rPr>
              <a:t>bread.Forgive</a:t>
            </a:r>
            <a:r>
              <a:rPr lang="en-US" sz="3200" dirty="0">
                <a:solidFill>
                  <a:srgbClr val="FFFF00"/>
                </a:solidFill>
              </a:rPr>
              <a:t> us our sins,</a:t>
            </a:r>
          </a:p>
          <a:p>
            <a:pPr marL="0" indent="0">
              <a:buNone/>
            </a:pPr>
            <a:r>
              <a:rPr lang="en-US" sz="3200" dirty="0">
                <a:solidFill>
                  <a:srgbClr val="FFFF00"/>
                </a:solidFill>
              </a:rPr>
              <a:t>    for we also forgive everyone who sins against us.</a:t>
            </a:r>
          </a:p>
          <a:p>
            <a:pPr marL="0" indent="0">
              <a:buNone/>
            </a:pPr>
            <a:r>
              <a:rPr lang="en-US" sz="3200" dirty="0">
                <a:solidFill>
                  <a:srgbClr val="FFFF00"/>
                </a:solidFill>
              </a:rPr>
              <a:t>And lead us not into temptation.’”</a:t>
            </a:r>
            <a:endParaRPr lang="en-AU" sz="3200" dirty="0">
              <a:solidFill>
                <a:srgbClr val="FFFF00"/>
              </a:solidFill>
            </a:endParaRPr>
          </a:p>
        </p:txBody>
      </p:sp>
    </p:spTree>
    <p:extLst>
      <p:ext uri="{BB962C8B-B14F-4D97-AF65-F5344CB8AC3E}">
        <p14:creationId xmlns:p14="http://schemas.microsoft.com/office/powerpoint/2010/main" val="2131417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0F055B98-8EB0-2BD4-CB4C-513B87DFD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0EC725-ABB0-57E1-BA49-B4C501C62EAF}"/>
              </a:ext>
            </a:extLst>
          </p:cNvPr>
          <p:cNvSpPr>
            <a:spLocks noGrp="1"/>
          </p:cNvSpPr>
          <p:nvPr>
            <p:ph type="title"/>
          </p:nvPr>
        </p:nvSpPr>
        <p:spPr>
          <a:xfrm>
            <a:off x="144864" y="123964"/>
            <a:ext cx="10515600" cy="730801"/>
          </a:xfrm>
        </p:spPr>
        <p:txBody>
          <a:bodyPr/>
          <a:lstStyle/>
          <a:p>
            <a:r>
              <a:rPr lang="en-US" dirty="0">
                <a:solidFill>
                  <a:srgbClr val="FFFF00"/>
                </a:solidFill>
              </a:rPr>
              <a:t>Luke 11:5-10</a:t>
            </a:r>
            <a:endParaRPr lang="en-AU" dirty="0">
              <a:solidFill>
                <a:srgbClr val="FFFF00"/>
              </a:solidFill>
            </a:endParaRPr>
          </a:p>
        </p:txBody>
      </p:sp>
      <p:sp>
        <p:nvSpPr>
          <p:cNvPr id="3" name="Content Placeholder 2">
            <a:extLst>
              <a:ext uri="{FF2B5EF4-FFF2-40B4-BE49-F238E27FC236}">
                <a16:creationId xmlns:a16="http://schemas.microsoft.com/office/drawing/2014/main" id="{9423ECF1-CDFE-7C54-108C-E88D37DDD644}"/>
              </a:ext>
            </a:extLst>
          </p:cNvPr>
          <p:cNvSpPr>
            <a:spLocks noGrp="1"/>
          </p:cNvSpPr>
          <p:nvPr>
            <p:ph idx="1"/>
          </p:nvPr>
        </p:nvSpPr>
        <p:spPr>
          <a:xfrm>
            <a:off x="144864" y="1033670"/>
            <a:ext cx="11913158" cy="5700366"/>
          </a:xfrm>
        </p:spPr>
        <p:txBody>
          <a:bodyPr>
            <a:normAutofit lnSpcReduction="10000"/>
          </a:bodyPr>
          <a:lstStyle/>
          <a:p>
            <a:pPr marL="0" indent="0">
              <a:buNone/>
            </a:pPr>
            <a:r>
              <a:rPr lang="en-US" sz="3200" dirty="0">
                <a:solidFill>
                  <a:srgbClr val="FFFF00"/>
                </a:solidFill>
              </a:rPr>
              <a:t>Then Jesus said to them, “Suppose you have a friend, and you go to him at midnight and say, ‘Friend, lend me three loaves of bread; a friend of mine on a journey has come to me, and I have no food to offer him.’ And suppose the one inside answers, ‘Don’t bother me. The door is already locked, and my children and I are in bed. I can’t get up and give you anything.’ I tell you, even though he will not get up and give you the bread because of friendship, yet because of your shameless audacity he will surely get up and give you as much as you need.</a:t>
            </a:r>
          </a:p>
          <a:p>
            <a:pPr marL="0" indent="0">
              <a:buNone/>
            </a:pPr>
            <a:r>
              <a:rPr lang="en-US" sz="3200" dirty="0">
                <a:solidFill>
                  <a:srgbClr val="FFFF00"/>
                </a:solidFill>
              </a:rPr>
              <a:t>“So I say to you: Ask and it will be given to you; seek and you will find; knock and the door will be opened to you. For everyone who asks receives; the one who seeks finds; and to the one who knocks, the door will be opened.</a:t>
            </a:r>
            <a:endParaRPr lang="en-AU" sz="3200" dirty="0">
              <a:solidFill>
                <a:srgbClr val="FFFF00"/>
              </a:solidFill>
            </a:endParaRPr>
          </a:p>
        </p:txBody>
      </p:sp>
    </p:spTree>
    <p:extLst>
      <p:ext uri="{BB962C8B-B14F-4D97-AF65-F5344CB8AC3E}">
        <p14:creationId xmlns:p14="http://schemas.microsoft.com/office/powerpoint/2010/main" val="1971856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041A3684-952D-1050-0C42-7DA9B4ABB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7ADE5E-B224-BDB7-EC79-247A18599C3B}"/>
              </a:ext>
            </a:extLst>
          </p:cNvPr>
          <p:cNvSpPr>
            <a:spLocks noGrp="1"/>
          </p:cNvSpPr>
          <p:nvPr>
            <p:ph type="title"/>
          </p:nvPr>
        </p:nvSpPr>
        <p:spPr>
          <a:xfrm>
            <a:off x="144864" y="123964"/>
            <a:ext cx="10515600" cy="730801"/>
          </a:xfrm>
        </p:spPr>
        <p:txBody>
          <a:bodyPr/>
          <a:lstStyle/>
          <a:p>
            <a:r>
              <a:rPr lang="en-US" dirty="0">
                <a:solidFill>
                  <a:srgbClr val="FFFF00"/>
                </a:solidFill>
              </a:rPr>
              <a:t>Luke 11:11-13</a:t>
            </a:r>
            <a:endParaRPr lang="en-AU" dirty="0">
              <a:solidFill>
                <a:srgbClr val="FFFF00"/>
              </a:solidFill>
            </a:endParaRPr>
          </a:p>
        </p:txBody>
      </p:sp>
      <p:sp>
        <p:nvSpPr>
          <p:cNvPr id="3" name="Content Placeholder 2">
            <a:extLst>
              <a:ext uri="{FF2B5EF4-FFF2-40B4-BE49-F238E27FC236}">
                <a16:creationId xmlns:a16="http://schemas.microsoft.com/office/drawing/2014/main" id="{340686B7-7BF8-411C-18F7-149AE6088E42}"/>
              </a:ext>
            </a:extLst>
          </p:cNvPr>
          <p:cNvSpPr>
            <a:spLocks noGrp="1"/>
          </p:cNvSpPr>
          <p:nvPr>
            <p:ph idx="1"/>
          </p:nvPr>
        </p:nvSpPr>
        <p:spPr>
          <a:xfrm>
            <a:off x="144864" y="1033670"/>
            <a:ext cx="11913158" cy="5700366"/>
          </a:xfrm>
        </p:spPr>
        <p:txBody>
          <a:bodyPr>
            <a:normAutofit/>
          </a:bodyPr>
          <a:lstStyle/>
          <a:p>
            <a:pPr marL="0" indent="0">
              <a:buNone/>
            </a:pPr>
            <a:r>
              <a:rPr lang="en-US" sz="3200" dirty="0">
                <a:solidFill>
                  <a:srgbClr val="FFFF00"/>
                </a:solidFill>
              </a:rPr>
              <a:t>“Which of you fathers, if your son asks for a fish, will give him a snake instead? Or if he asks for an egg, will give him a scorpion? If you then, though you are evil, know how to give good gifts to your children, how much more will your Father in heaven give the Holy Spirit to those who ask him!”</a:t>
            </a:r>
            <a:endParaRPr lang="en-AU" sz="3200" dirty="0">
              <a:solidFill>
                <a:srgbClr val="FFFF00"/>
              </a:solidFill>
            </a:endParaRPr>
          </a:p>
        </p:txBody>
      </p:sp>
    </p:spTree>
    <p:extLst>
      <p:ext uri="{BB962C8B-B14F-4D97-AF65-F5344CB8AC3E}">
        <p14:creationId xmlns:p14="http://schemas.microsoft.com/office/powerpoint/2010/main" val="1653209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D5912D-4AB0-F6D4-AAD4-C7284EFF9558}"/>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9328898B-C302-1C05-6BE4-7A994731D7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65EDAAA7-36AA-449A-2005-17A11A493B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6C95ADAB-B04A-571A-7F6B-423A724665ED}"/>
              </a:ext>
            </a:extLst>
          </p:cNvPr>
          <p:cNvSpPr txBox="1"/>
          <p:nvPr/>
        </p:nvSpPr>
        <p:spPr>
          <a:xfrm>
            <a:off x="6371304" y="1917290"/>
            <a:ext cx="5132438" cy="4154984"/>
          </a:xfrm>
          <a:prstGeom prst="rect">
            <a:avLst/>
          </a:prstGeom>
          <a:noFill/>
        </p:spPr>
        <p:txBody>
          <a:bodyPr wrap="square" rtlCol="0">
            <a:spAutoFit/>
          </a:bodyPr>
          <a:lstStyle/>
          <a:p>
            <a:pPr algn="ctr"/>
            <a:r>
              <a:rPr lang="en-US" sz="4400" dirty="0"/>
              <a:t>What is God’s personal invitation to you from the Scriptures?</a:t>
            </a:r>
          </a:p>
          <a:p>
            <a:pPr algn="ctr"/>
            <a:endParaRPr lang="en-US" sz="4400" dirty="0"/>
          </a:p>
          <a:p>
            <a:pPr algn="ctr"/>
            <a:r>
              <a:rPr lang="en-US" sz="4400" dirty="0"/>
              <a:t>Pray</a:t>
            </a:r>
            <a:endParaRPr lang="en-AU" sz="4400" dirty="0"/>
          </a:p>
        </p:txBody>
      </p:sp>
    </p:spTree>
    <p:extLst>
      <p:ext uri="{BB962C8B-B14F-4D97-AF65-F5344CB8AC3E}">
        <p14:creationId xmlns:p14="http://schemas.microsoft.com/office/powerpoint/2010/main" val="3627033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7B4482-2CE6-DA9E-C105-30BDD4580989}"/>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56ADF075-128D-4DDE-B6B1-8998A89E15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6B4D84FC-9175-4229-78D7-04134F7F7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7EA597F4-83C7-A66A-B76C-050053B486A6}"/>
              </a:ext>
            </a:extLst>
          </p:cNvPr>
          <p:cNvSpPr txBox="1"/>
          <p:nvPr/>
        </p:nvSpPr>
        <p:spPr>
          <a:xfrm>
            <a:off x="5279296" y="1874874"/>
            <a:ext cx="7160797" cy="2800767"/>
          </a:xfrm>
          <a:prstGeom prst="rect">
            <a:avLst/>
          </a:prstGeom>
          <a:noFill/>
        </p:spPr>
        <p:txBody>
          <a:bodyPr wrap="square" rtlCol="0">
            <a:spAutoFit/>
          </a:bodyPr>
          <a:lstStyle/>
          <a:p>
            <a:pPr algn="ctr"/>
            <a:r>
              <a:rPr lang="en-US" sz="9600" dirty="0"/>
              <a:t>Rest</a:t>
            </a:r>
          </a:p>
          <a:p>
            <a:pPr algn="ctr"/>
            <a:r>
              <a:rPr lang="en-US" sz="8000" dirty="0"/>
              <a:t>(Contemplate)</a:t>
            </a:r>
            <a:endParaRPr lang="en-AU" sz="8000" dirty="0"/>
          </a:p>
        </p:txBody>
      </p:sp>
    </p:spTree>
    <p:extLst>
      <p:ext uri="{BB962C8B-B14F-4D97-AF65-F5344CB8AC3E}">
        <p14:creationId xmlns:p14="http://schemas.microsoft.com/office/powerpoint/2010/main" val="420057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FBC3C07F-F869-9286-C97C-03512FB3E0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372F0-41B0-6671-3A2A-F1741D3374A8}"/>
              </a:ext>
            </a:extLst>
          </p:cNvPr>
          <p:cNvSpPr>
            <a:spLocks noGrp="1"/>
          </p:cNvSpPr>
          <p:nvPr>
            <p:ph type="title"/>
          </p:nvPr>
        </p:nvSpPr>
        <p:spPr>
          <a:xfrm>
            <a:off x="144864" y="123964"/>
            <a:ext cx="10515600" cy="730801"/>
          </a:xfrm>
        </p:spPr>
        <p:txBody>
          <a:bodyPr/>
          <a:lstStyle/>
          <a:p>
            <a:r>
              <a:rPr lang="en-US" dirty="0">
                <a:solidFill>
                  <a:srgbClr val="FFFF00"/>
                </a:solidFill>
              </a:rPr>
              <a:t>Luke 11:1-4</a:t>
            </a:r>
            <a:endParaRPr lang="en-AU" dirty="0">
              <a:solidFill>
                <a:srgbClr val="FFFF00"/>
              </a:solidFill>
            </a:endParaRPr>
          </a:p>
        </p:txBody>
      </p:sp>
      <p:sp>
        <p:nvSpPr>
          <p:cNvPr id="3" name="Content Placeholder 2">
            <a:extLst>
              <a:ext uri="{FF2B5EF4-FFF2-40B4-BE49-F238E27FC236}">
                <a16:creationId xmlns:a16="http://schemas.microsoft.com/office/drawing/2014/main" id="{36F11F42-359F-F598-74E7-3CCD2DD5BEE7}"/>
              </a:ext>
            </a:extLst>
          </p:cNvPr>
          <p:cNvSpPr>
            <a:spLocks noGrp="1"/>
          </p:cNvSpPr>
          <p:nvPr>
            <p:ph idx="1"/>
          </p:nvPr>
        </p:nvSpPr>
        <p:spPr>
          <a:xfrm>
            <a:off x="144864" y="1033670"/>
            <a:ext cx="11913158" cy="5700366"/>
          </a:xfrm>
        </p:spPr>
        <p:txBody>
          <a:bodyPr>
            <a:normAutofit fontScale="92500" lnSpcReduction="10000"/>
          </a:bodyPr>
          <a:lstStyle/>
          <a:p>
            <a:pPr marL="0" indent="0">
              <a:buNone/>
            </a:pPr>
            <a:r>
              <a:rPr lang="en-US" sz="3200" dirty="0">
                <a:solidFill>
                  <a:srgbClr val="FFFF00"/>
                </a:solidFill>
              </a:rPr>
              <a:t>One day Jesus was praying in a certain place. When he finished, one of his disciples said to him, “Lord, teach us to pray, just as John taught his disciples.”</a:t>
            </a:r>
          </a:p>
          <a:p>
            <a:pPr marL="0" indent="0">
              <a:buNone/>
            </a:pPr>
            <a:endParaRPr lang="en-US" sz="3200" dirty="0">
              <a:solidFill>
                <a:srgbClr val="FFFF00"/>
              </a:solidFill>
            </a:endParaRPr>
          </a:p>
          <a:p>
            <a:pPr marL="0" indent="0">
              <a:buNone/>
            </a:pPr>
            <a:r>
              <a:rPr lang="en-US" sz="3200" dirty="0">
                <a:solidFill>
                  <a:srgbClr val="FFFF00"/>
                </a:solidFill>
              </a:rPr>
              <a:t>He said to them, “When you pray, say:</a:t>
            </a:r>
          </a:p>
          <a:p>
            <a:pPr marL="0" indent="0">
              <a:buNone/>
            </a:pPr>
            <a:endParaRPr lang="en-US" sz="3200" dirty="0">
              <a:solidFill>
                <a:srgbClr val="FFFF00"/>
              </a:solidFill>
            </a:endParaRPr>
          </a:p>
          <a:p>
            <a:pPr marL="0" indent="0">
              <a:buNone/>
            </a:pPr>
            <a:r>
              <a:rPr lang="en-US" sz="3200" dirty="0">
                <a:solidFill>
                  <a:srgbClr val="FFFF00"/>
                </a:solidFill>
              </a:rPr>
              <a:t>“‘Father,</a:t>
            </a:r>
          </a:p>
          <a:p>
            <a:pPr marL="0" indent="0">
              <a:buNone/>
            </a:pPr>
            <a:r>
              <a:rPr lang="en-US" sz="3200" dirty="0">
                <a:solidFill>
                  <a:srgbClr val="FFFF00"/>
                </a:solidFill>
              </a:rPr>
              <a:t>hallowed be your name,</a:t>
            </a:r>
          </a:p>
          <a:p>
            <a:pPr marL="0" indent="0">
              <a:buNone/>
            </a:pPr>
            <a:r>
              <a:rPr lang="en-US" sz="3200" dirty="0">
                <a:solidFill>
                  <a:srgbClr val="FFFF00"/>
                </a:solidFill>
              </a:rPr>
              <a:t>your kingdom come.</a:t>
            </a:r>
          </a:p>
          <a:p>
            <a:pPr marL="0" indent="0">
              <a:buNone/>
            </a:pPr>
            <a:r>
              <a:rPr lang="en-US" sz="3200" dirty="0">
                <a:solidFill>
                  <a:srgbClr val="FFFF00"/>
                </a:solidFill>
              </a:rPr>
              <a:t>Give us each day our daily </a:t>
            </a:r>
            <a:r>
              <a:rPr lang="en-US" sz="3200" dirty="0" err="1">
                <a:solidFill>
                  <a:srgbClr val="FFFF00"/>
                </a:solidFill>
              </a:rPr>
              <a:t>bread.Forgive</a:t>
            </a:r>
            <a:r>
              <a:rPr lang="en-US" sz="3200" dirty="0">
                <a:solidFill>
                  <a:srgbClr val="FFFF00"/>
                </a:solidFill>
              </a:rPr>
              <a:t> us our sins,</a:t>
            </a:r>
          </a:p>
          <a:p>
            <a:pPr marL="0" indent="0">
              <a:buNone/>
            </a:pPr>
            <a:r>
              <a:rPr lang="en-US" sz="3200" dirty="0">
                <a:solidFill>
                  <a:srgbClr val="FFFF00"/>
                </a:solidFill>
              </a:rPr>
              <a:t>    for we also forgive everyone who sins against us.</a:t>
            </a:r>
          </a:p>
          <a:p>
            <a:pPr marL="0" indent="0">
              <a:buNone/>
            </a:pPr>
            <a:r>
              <a:rPr lang="en-US" sz="3200" dirty="0">
                <a:solidFill>
                  <a:srgbClr val="FFFF00"/>
                </a:solidFill>
              </a:rPr>
              <a:t>And lead us not into temptation.’”</a:t>
            </a:r>
            <a:endParaRPr lang="en-AU" sz="3200" dirty="0">
              <a:solidFill>
                <a:srgbClr val="FFFF00"/>
              </a:solidFill>
            </a:endParaRPr>
          </a:p>
        </p:txBody>
      </p:sp>
    </p:spTree>
    <p:extLst>
      <p:ext uri="{BB962C8B-B14F-4D97-AF65-F5344CB8AC3E}">
        <p14:creationId xmlns:p14="http://schemas.microsoft.com/office/powerpoint/2010/main" val="165549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E3A608-25B1-A239-A88A-A413A7598B97}"/>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708C4C27-940C-0AB1-0937-3C284A7F50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22C6C9C9-83BF-4A6C-A1BF-C1735C61B4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Picture 10" descr="A diagram of a religious structure&#10;&#10;AI-generated content may be incorrect.">
            <a:extLst>
              <a:ext uri="{FF2B5EF4-FFF2-40B4-BE49-F238E27FC236}">
                <a16:creationId xmlns:a16="http://schemas.microsoft.com/office/drawing/2014/main" id="{0C7362A6-4FA5-7474-E55F-90EC8EBDBC21}"/>
              </a:ext>
            </a:extLst>
          </p:cNvPr>
          <p:cNvPicPr>
            <a:picLocks noChangeAspect="1"/>
          </p:cNvPicPr>
          <p:nvPr/>
        </p:nvPicPr>
        <p:blipFill>
          <a:blip r:embed="rId3">
            <a:extLst>
              <a:ext uri="{28A0092B-C50C-407E-A947-70E740481C1C}">
                <a14:useLocalDpi xmlns:a14="http://schemas.microsoft.com/office/drawing/2010/main" val="0"/>
              </a:ext>
            </a:extLst>
          </a:blip>
          <a:srcRect r="-2" b="3862"/>
          <a:stretch>
            <a:fillRect/>
          </a:stretch>
        </p:blipFill>
        <p:spPr>
          <a:xfrm>
            <a:off x="5063089" y="1"/>
            <a:ext cx="7128913" cy="6853457"/>
          </a:xfrm>
          <a:custGeom>
            <a:avLst/>
            <a:gdLst/>
            <a:ahLst/>
            <a:cxnLst/>
            <a:rect l="l" t="t" r="r" b="b"/>
            <a:pathLst>
              <a:path w="7128913" h="6853457">
                <a:moveTo>
                  <a:pt x="2343548" y="0"/>
                </a:moveTo>
                <a:lnTo>
                  <a:pt x="5168877" y="0"/>
                </a:lnTo>
                <a:lnTo>
                  <a:pt x="5218299" y="19487"/>
                </a:lnTo>
                <a:cubicBezTo>
                  <a:pt x="5976640" y="340238"/>
                  <a:pt x="6607722" y="902948"/>
                  <a:pt x="7014769" y="1610837"/>
                </a:cubicBezTo>
                <a:lnTo>
                  <a:pt x="7128913" y="1827198"/>
                </a:lnTo>
                <a:lnTo>
                  <a:pt x="7128913" y="5131581"/>
                </a:lnTo>
                <a:lnTo>
                  <a:pt x="7091067" y="5210750"/>
                </a:lnTo>
                <a:cubicBezTo>
                  <a:pt x="6744936" y="5876527"/>
                  <a:pt x="6205281" y="6425584"/>
                  <a:pt x="5546646" y="6783375"/>
                </a:cubicBezTo>
                <a:lnTo>
                  <a:pt x="5409811" y="6853457"/>
                </a:lnTo>
                <a:lnTo>
                  <a:pt x="2102613" y="6853457"/>
                </a:lnTo>
                <a:lnTo>
                  <a:pt x="1965779" y="6783375"/>
                </a:lnTo>
                <a:cubicBezTo>
                  <a:pt x="794873" y="6147301"/>
                  <a:pt x="0" y="4906735"/>
                  <a:pt x="0" y="3480517"/>
                </a:cubicBezTo>
                <a:cubicBezTo>
                  <a:pt x="0" y="1924643"/>
                  <a:pt x="945964" y="589711"/>
                  <a:pt x="2294125" y="19487"/>
                </a:cubicBezTo>
                <a:close/>
              </a:path>
            </a:pathLst>
          </a:custGeom>
        </p:spPr>
      </p:pic>
    </p:spTree>
    <p:extLst>
      <p:ext uri="{BB962C8B-B14F-4D97-AF65-F5344CB8AC3E}">
        <p14:creationId xmlns:p14="http://schemas.microsoft.com/office/powerpoint/2010/main" val="1274307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32E3ABAF-1152-7E30-A05E-93B14404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67BE0-D294-60A5-5C34-C1E2D8F27A4A}"/>
              </a:ext>
            </a:extLst>
          </p:cNvPr>
          <p:cNvSpPr>
            <a:spLocks noGrp="1"/>
          </p:cNvSpPr>
          <p:nvPr>
            <p:ph type="title"/>
          </p:nvPr>
        </p:nvSpPr>
        <p:spPr>
          <a:xfrm>
            <a:off x="144864" y="123964"/>
            <a:ext cx="10515600" cy="730801"/>
          </a:xfrm>
        </p:spPr>
        <p:txBody>
          <a:bodyPr/>
          <a:lstStyle/>
          <a:p>
            <a:r>
              <a:rPr lang="en-US" dirty="0">
                <a:solidFill>
                  <a:srgbClr val="FFFF00"/>
                </a:solidFill>
              </a:rPr>
              <a:t>Luke 11:5-10</a:t>
            </a:r>
            <a:endParaRPr lang="en-AU" dirty="0">
              <a:solidFill>
                <a:srgbClr val="FFFF00"/>
              </a:solidFill>
            </a:endParaRPr>
          </a:p>
        </p:txBody>
      </p:sp>
      <p:sp>
        <p:nvSpPr>
          <p:cNvPr id="3" name="Content Placeholder 2">
            <a:extLst>
              <a:ext uri="{FF2B5EF4-FFF2-40B4-BE49-F238E27FC236}">
                <a16:creationId xmlns:a16="http://schemas.microsoft.com/office/drawing/2014/main" id="{B3C7A606-AC68-1FA3-3C2F-24D4EB6C4DAD}"/>
              </a:ext>
            </a:extLst>
          </p:cNvPr>
          <p:cNvSpPr>
            <a:spLocks noGrp="1"/>
          </p:cNvSpPr>
          <p:nvPr>
            <p:ph idx="1"/>
          </p:nvPr>
        </p:nvSpPr>
        <p:spPr>
          <a:xfrm>
            <a:off x="144864" y="1033670"/>
            <a:ext cx="11913158" cy="5700366"/>
          </a:xfrm>
        </p:spPr>
        <p:txBody>
          <a:bodyPr>
            <a:normAutofit lnSpcReduction="10000"/>
          </a:bodyPr>
          <a:lstStyle/>
          <a:p>
            <a:pPr marL="0" indent="0">
              <a:buNone/>
            </a:pPr>
            <a:r>
              <a:rPr lang="en-US" sz="3200" dirty="0">
                <a:solidFill>
                  <a:srgbClr val="FFFF00"/>
                </a:solidFill>
              </a:rPr>
              <a:t>Then Jesus said to them, “Suppose you have a friend, and you go to him at midnight and say, ‘Friend, lend me three loaves of bread; a friend of mine on a journey has come to me, and I have no food to offer him.’ And suppose the one inside answers, ‘Don’t bother me. The door is already locked, and my children and I are in bed. I can’t get up and give you anything.’ I tell you, even though he will not get up and give you the bread because of friendship, yet because of your shameless audacity he will surely get up and give you as much as you need.</a:t>
            </a:r>
          </a:p>
          <a:p>
            <a:pPr marL="0" indent="0">
              <a:buNone/>
            </a:pPr>
            <a:r>
              <a:rPr lang="en-US" sz="3200" dirty="0">
                <a:solidFill>
                  <a:srgbClr val="FFFF00"/>
                </a:solidFill>
              </a:rPr>
              <a:t>“So I say to you: Ask and it will be given to you; seek and you will find; knock and the door will be opened to you. For everyone who asks receives; the one who seeks finds; and to the one who knocks, the door will be opened.</a:t>
            </a:r>
            <a:endParaRPr lang="en-AU" sz="3200" dirty="0">
              <a:solidFill>
                <a:srgbClr val="FFFF00"/>
              </a:solidFill>
            </a:endParaRPr>
          </a:p>
        </p:txBody>
      </p:sp>
    </p:spTree>
    <p:extLst>
      <p:ext uri="{BB962C8B-B14F-4D97-AF65-F5344CB8AC3E}">
        <p14:creationId xmlns:p14="http://schemas.microsoft.com/office/powerpoint/2010/main" val="3224706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5EE88081-9B8B-CCB0-2942-89B58AADE3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CF4CD6-1C6A-C961-5DD9-0F28A3C137E3}"/>
              </a:ext>
            </a:extLst>
          </p:cNvPr>
          <p:cNvSpPr>
            <a:spLocks noGrp="1"/>
          </p:cNvSpPr>
          <p:nvPr>
            <p:ph type="title"/>
          </p:nvPr>
        </p:nvSpPr>
        <p:spPr>
          <a:xfrm>
            <a:off x="144864" y="123964"/>
            <a:ext cx="10515600" cy="730801"/>
          </a:xfrm>
        </p:spPr>
        <p:txBody>
          <a:bodyPr/>
          <a:lstStyle/>
          <a:p>
            <a:r>
              <a:rPr lang="en-US" dirty="0">
                <a:solidFill>
                  <a:srgbClr val="FFFF00"/>
                </a:solidFill>
              </a:rPr>
              <a:t>Luke 11:11-13</a:t>
            </a:r>
            <a:endParaRPr lang="en-AU" dirty="0">
              <a:solidFill>
                <a:srgbClr val="FFFF00"/>
              </a:solidFill>
            </a:endParaRPr>
          </a:p>
        </p:txBody>
      </p:sp>
      <p:sp>
        <p:nvSpPr>
          <p:cNvPr id="3" name="Content Placeholder 2">
            <a:extLst>
              <a:ext uri="{FF2B5EF4-FFF2-40B4-BE49-F238E27FC236}">
                <a16:creationId xmlns:a16="http://schemas.microsoft.com/office/drawing/2014/main" id="{41A84176-075E-5B59-12C5-59B887EF2BCE}"/>
              </a:ext>
            </a:extLst>
          </p:cNvPr>
          <p:cNvSpPr>
            <a:spLocks noGrp="1"/>
          </p:cNvSpPr>
          <p:nvPr>
            <p:ph idx="1"/>
          </p:nvPr>
        </p:nvSpPr>
        <p:spPr>
          <a:xfrm>
            <a:off x="144864" y="1033670"/>
            <a:ext cx="11913158" cy="5700366"/>
          </a:xfrm>
        </p:spPr>
        <p:txBody>
          <a:bodyPr>
            <a:normAutofit/>
          </a:bodyPr>
          <a:lstStyle/>
          <a:p>
            <a:pPr marL="0" indent="0">
              <a:buNone/>
            </a:pPr>
            <a:r>
              <a:rPr lang="en-US" sz="3200" dirty="0">
                <a:solidFill>
                  <a:srgbClr val="FFFF00"/>
                </a:solidFill>
              </a:rPr>
              <a:t>“Which of you fathers, if your son asks for a fish, will give him a snake instead? Or if he asks for an egg, will give him a scorpion? If you then, though you are evil, know how to give good gifts to your children, how much more will your Father in heaven give the Holy Spirit to those who ask him!”</a:t>
            </a:r>
            <a:endParaRPr lang="en-AU" sz="3200" dirty="0">
              <a:solidFill>
                <a:srgbClr val="FFFF00"/>
              </a:solidFill>
            </a:endParaRPr>
          </a:p>
        </p:txBody>
      </p:sp>
    </p:spTree>
    <p:extLst>
      <p:ext uri="{BB962C8B-B14F-4D97-AF65-F5344CB8AC3E}">
        <p14:creationId xmlns:p14="http://schemas.microsoft.com/office/powerpoint/2010/main" val="1515827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E2B277B-438C-08EF-43AA-771C1396440D}"/>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3443370B-2770-90E0-6A3F-9FD77BFC83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99F45513-5039-B651-3253-902AB9DBEE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74251A28-26D6-D9A1-B698-0D0212D1BCB7}"/>
              </a:ext>
            </a:extLst>
          </p:cNvPr>
          <p:cNvSpPr txBox="1"/>
          <p:nvPr/>
        </p:nvSpPr>
        <p:spPr>
          <a:xfrm>
            <a:off x="5279296" y="1874874"/>
            <a:ext cx="7160797" cy="2800767"/>
          </a:xfrm>
          <a:prstGeom prst="rect">
            <a:avLst/>
          </a:prstGeom>
          <a:noFill/>
        </p:spPr>
        <p:txBody>
          <a:bodyPr wrap="square" rtlCol="0">
            <a:spAutoFit/>
          </a:bodyPr>
          <a:lstStyle/>
          <a:p>
            <a:pPr algn="ctr"/>
            <a:r>
              <a:rPr lang="en-US" sz="9600" dirty="0"/>
              <a:t>Rest</a:t>
            </a:r>
          </a:p>
          <a:p>
            <a:pPr algn="ctr"/>
            <a:r>
              <a:rPr lang="en-US" sz="8000" dirty="0"/>
              <a:t>(Contemplate)</a:t>
            </a:r>
            <a:endParaRPr lang="en-AU" sz="8000" dirty="0"/>
          </a:p>
        </p:txBody>
      </p:sp>
    </p:spTree>
    <p:extLst>
      <p:ext uri="{BB962C8B-B14F-4D97-AF65-F5344CB8AC3E}">
        <p14:creationId xmlns:p14="http://schemas.microsoft.com/office/powerpoint/2010/main" val="3059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5313668-9D84-C42D-E6FD-9A5C836CB582}"/>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A603E3B9-D3A9-822F-423D-4636F56426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519D224E-5BC0-055E-3502-9042E223C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CBD94CF2-89C9-9856-1634-E51DCD1EAAEB}"/>
              </a:ext>
            </a:extLst>
          </p:cNvPr>
          <p:cNvSpPr txBox="1"/>
          <p:nvPr/>
        </p:nvSpPr>
        <p:spPr>
          <a:xfrm>
            <a:off x="6096000" y="1183644"/>
            <a:ext cx="5132438" cy="4154984"/>
          </a:xfrm>
          <a:prstGeom prst="rect">
            <a:avLst/>
          </a:prstGeom>
          <a:noFill/>
        </p:spPr>
        <p:txBody>
          <a:bodyPr wrap="square" rtlCol="0">
            <a:spAutoFit/>
          </a:bodyPr>
          <a:lstStyle/>
          <a:p>
            <a:pPr algn="ctr"/>
            <a:r>
              <a:rPr lang="en-US" sz="4400" dirty="0"/>
              <a:t>Share with each other what you need to do in response to this reading?</a:t>
            </a:r>
          </a:p>
          <a:p>
            <a:pPr algn="ctr"/>
            <a:endParaRPr lang="en-US" sz="4400" dirty="0"/>
          </a:p>
          <a:p>
            <a:pPr algn="ctr"/>
            <a:r>
              <a:rPr lang="en-US" sz="4400" dirty="0"/>
              <a:t>Obey</a:t>
            </a:r>
            <a:endParaRPr lang="en-AU" sz="4400" dirty="0"/>
          </a:p>
        </p:txBody>
      </p:sp>
    </p:spTree>
    <p:extLst>
      <p:ext uri="{BB962C8B-B14F-4D97-AF65-F5344CB8AC3E}">
        <p14:creationId xmlns:p14="http://schemas.microsoft.com/office/powerpoint/2010/main" val="4030174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991D357-B80B-50BE-6765-FB09FA8E81ED}"/>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233BB5A7-A4D3-83DD-88A1-1890D0ECAE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AAC57BEA-3BBB-7519-E746-73526C2E52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F670805-3A2D-AB57-E0F3-CED5183B65A3}"/>
              </a:ext>
            </a:extLst>
          </p:cNvPr>
          <p:cNvSpPr txBox="1"/>
          <p:nvPr/>
        </p:nvSpPr>
        <p:spPr>
          <a:xfrm>
            <a:off x="6007510" y="2438400"/>
            <a:ext cx="5132438" cy="3046988"/>
          </a:xfrm>
          <a:prstGeom prst="rect">
            <a:avLst/>
          </a:prstGeom>
          <a:noFill/>
        </p:spPr>
        <p:txBody>
          <a:bodyPr wrap="square" rtlCol="0">
            <a:spAutoFit/>
          </a:bodyPr>
          <a:lstStyle/>
          <a:p>
            <a:pPr algn="ctr"/>
            <a:r>
              <a:rPr lang="en-US" sz="9600" dirty="0"/>
              <a:t>Read</a:t>
            </a:r>
          </a:p>
          <a:p>
            <a:pPr algn="ctr"/>
            <a:r>
              <a:rPr lang="en-US" sz="9600" dirty="0"/>
              <a:t>(Lectio)</a:t>
            </a:r>
            <a:endParaRPr lang="en-AU" sz="9600" dirty="0"/>
          </a:p>
        </p:txBody>
      </p:sp>
    </p:spTree>
    <p:extLst>
      <p:ext uri="{BB962C8B-B14F-4D97-AF65-F5344CB8AC3E}">
        <p14:creationId xmlns:p14="http://schemas.microsoft.com/office/powerpoint/2010/main" val="2670877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A4B1F-869E-2AEF-C898-EC9AA2259811}"/>
              </a:ext>
            </a:extLst>
          </p:cNvPr>
          <p:cNvSpPr>
            <a:spLocks noGrp="1"/>
          </p:cNvSpPr>
          <p:nvPr>
            <p:ph type="title"/>
          </p:nvPr>
        </p:nvSpPr>
        <p:spPr>
          <a:xfrm>
            <a:off x="144864" y="123964"/>
            <a:ext cx="10515600" cy="730801"/>
          </a:xfrm>
        </p:spPr>
        <p:txBody>
          <a:bodyPr/>
          <a:lstStyle/>
          <a:p>
            <a:r>
              <a:rPr lang="en-US" dirty="0">
                <a:solidFill>
                  <a:srgbClr val="FFFF00"/>
                </a:solidFill>
              </a:rPr>
              <a:t>Luke 11:1-4</a:t>
            </a:r>
            <a:endParaRPr lang="en-AU" dirty="0">
              <a:solidFill>
                <a:srgbClr val="FFFF00"/>
              </a:solidFill>
            </a:endParaRPr>
          </a:p>
        </p:txBody>
      </p:sp>
      <p:sp>
        <p:nvSpPr>
          <p:cNvPr id="3" name="Content Placeholder 2">
            <a:extLst>
              <a:ext uri="{FF2B5EF4-FFF2-40B4-BE49-F238E27FC236}">
                <a16:creationId xmlns:a16="http://schemas.microsoft.com/office/drawing/2014/main" id="{9A810EFF-7F41-9EAE-90E8-9923FFCCF7EF}"/>
              </a:ext>
            </a:extLst>
          </p:cNvPr>
          <p:cNvSpPr>
            <a:spLocks noGrp="1"/>
          </p:cNvSpPr>
          <p:nvPr>
            <p:ph idx="1"/>
          </p:nvPr>
        </p:nvSpPr>
        <p:spPr>
          <a:xfrm>
            <a:off x="144864" y="1033670"/>
            <a:ext cx="11913158" cy="5700366"/>
          </a:xfrm>
        </p:spPr>
        <p:txBody>
          <a:bodyPr>
            <a:normAutofit fontScale="92500" lnSpcReduction="10000"/>
          </a:bodyPr>
          <a:lstStyle/>
          <a:p>
            <a:pPr marL="0" indent="0">
              <a:buNone/>
            </a:pPr>
            <a:r>
              <a:rPr lang="en-US" sz="3200" dirty="0">
                <a:solidFill>
                  <a:srgbClr val="FFFF00"/>
                </a:solidFill>
              </a:rPr>
              <a:t>One day Jesus was praying in a certain place. When he finished, one of his disciples said to him, “Lord, teach us to pray, just as John taught his disciples.”</a:t>
            </a:r>
          </a:p>
          <a:p>
            <a:pPr marL="0" indent="0">
              <a:buNone/>
            </a:pPr>
            <a:endParaRPr lang="en-US" sz="3200" dirty="0">
              <a:solidFill>
                <a:srgbClr val="FFFF00"/>
              </a:solidFill>
            </a:endParaRPr>
          </a:p>
          <a:p>
            <a:pPr marL="0" indent="0">
              <a:buNone/>
            </a:pPr>
            <a:r>
              <a:rPr lang="en-US" sz="3200" dirty="0">
                <a:solidFill>
                  <a:srgbClr val="FFFF00"/>
                </a:solidFill>
              </a:rPr>
              <a:t>He said to them, “When you pray, say:</a:t>
            </a:r>
          </a:p>
          <a:p>
            <a:pPr marL="0" indent="0">
              <a:buNone/>
            </a:pPr>
            <a:endParaRPr lang="en-US" sz="3200" dirty="0">
              <a:solidFill>
                <a:srgbClr val="FFFF00"/>
              </a:solidFill>
            </a:endParaRPr>
          </a:p>
          <a:p>
            <a:pPr marL="0" indent="0">
              <a:buNone/>
            </a:pPr>
            <a:r>
              <a:rPr lang="en-US" sz="3200" dirty="0">
                <a:solidFill>
                  <a:srgbClr val="FFFF00"/>
                </a:solidFill>
              </a:rPr>
              <a:t>“‘Father,</a:t>
            </a:r>
          </a:p>
          <a:p>
            <a:pPr marL="0" indent="0">
              <a:buNone/>
            </a:pPr>
            <a:r>
              <a:rPr lang="en-US" sz="3200" dirty="0">
                <a:solidFill>
                  <a:srgbClr val="FFFF00"/>
                </a:solidFill>
              </a:rPr>
              <a:t>hallowed be your name,</a:t>
            </a:r>
          </a:p>
          <a:p>
            <a:pPr marL="0" indent="0">
              <a:buNone/>
            </a:pPr>
            <a:r>
              <a:rPr lang="en-US" sz="3200" dirty="0">
                <a:solidFill>
                  <a:srgbClr val="FFFF00"/>
                </a:solidFill>
              </a:rPr>
              <a:t>your kingdom come.</a:t>
            </a:r>
          </a:p>
          <a:p>
            <a:pPr marL="0" indent="0">
              <a:buNone/>
            </a:pPr>
            <a:r>
              <a:rPr lang="en-US" sz="3200" dirty="0">
                <a:solidFill>
                  <a:srgbClr val="FFFF00"/>
                </a:solidFill>
              </a:rPr>
              <a:t>Give us each day our daily </a:t>
            </a:r>
            <a:r>
              <a:rPr lang="en-US" sz="3200" dirty="0" err="1">
                <a:solidFill>
                  <a:srgbClr val="FFFF00"/>
                </a:solidFill>
              </a:rPr>
              <a:t>bread.Forgive</a:t>
            </a:r>
            <a:r>
              <a:rPr lang="en-US" sz="3200" dirty="0">
                <a:solidFill>
                  <a:srgbClr val="FFFF00"/>
                </a:solidFill>
              </a:rPr>
              <a:t> us our sins,</a:t>
            </a:r>
          </a:p>
          <a:p>
            <a:pPr marL="0" indent="0">
              <a:buNone/>
            </a:pPr>
            <a:r>
              <a:rPr lang="en-US" sz="3200" dirty="0">
                <a:solidFill>
                  <a:srgbClr val="FFFF00"/>
                </a:solidFill>
              </a:rPr>
              <a:t>    for we also forgive everyone who sins against us.</a:t>
            </a:r>
          </a:p>
          <a:p>
            <a:pPr marL="0" indent="0">
              <a:buNone/>
            </a:pPr>
            <a:r>
              <a:rPr lang="en-US" sz="3200" dirty="0">
                <a:solidFill>
                  <a:srgbClr val="FFFF00"/>
                </a:solidFill>
              </a:rPr>
              <a:t>And lead us not into temptation.’”</a:t>
            </a:r>
            <a:endParaRPr lang="en-AU" sz="3200" dirty="0">
              <a:solidFill>
                <a:srgbClr val="FFFF00"/>
              </a:solidFill>
            </a:endParaRPr>
          </a:p>
        </p:txBody>
      </p:sp>
    </p:spTree>
    <p:extLst>
      <p:ext uri="{BB962C8B-B14F-4D97-AF65-F5344CB8AC3E}">
        <p14:creationId xmlns:p14="http://schemas.microsoft.com/office/powerpoint/2010/main" val="104644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73E25C9F-363F-01B1-DC85-F19D5D0B5D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4974E-A770-CB80-4B89-D004D877FED1}"/>
              </a:ext>
            </a:extLst>
          </p:cNvPr>
          <p:cNvSpPr>
            <a:spLocks noGrp="1"/>
          </p:cNvSpPr>
          <p:nvPr>
            <p:ph type="title"/>
          </p:nvPr>
        </p:nvSpPr>
        <p:spPr>
          <a:xfrm>
            <a:off x="144864" y="123964"/>
            <a:ext cx="10515600" cy="730801"/>
          </a:xfrm>
        </p:spPr>
        <p:txBody>
          <a:bodyPr/>
          <a:lstStyle/>
          <a:p>
            <a:r>
              <a:rPr lang="en-US" dirty="0">
                <a:solidFill>
                  <a:srgbClr val="FFFF00"/>
                </a:solidFill>
              </a:rPr>
              <a:t>Luke 11:5-10</a:t>
            </a:r>
            <a:endParaRPr lang="en-AU" dirty="0">
              <a:solidFill>
                <a:srgbClr val="FFFF00"/>
              </a:solidFill>
            </a:endParaRPr>
          </a:p>
        </p:txBody>
      </p:sp>
      <p:sp>
        <p:nvSpPr>
          <p:cNvPr id="3" name="Content Placeholder 2">
            <a:extLst>
              <a:ext uri="{FF2B5EF4-FFF2-40B4-BE49-F238E27FC236}">
                <a16:creationId xmlns:a16="http://schemas.microsoft.com/office/drawing/2014/main" id="{2920C43F-58F4-B2B7-9F6F-EBEC55E00A1F}"/>
              </a:ext>
            </a:extLst>
          </p:cNvPr>
          <p:cNvSpPr>
            <a:spLocks noGrp="1"/>
          </p:cNvSpPr>
          <p:nvPr>
            <p:ph idx="1"/>
          </p:nvPr>
        </p:nvSpPr>
        <p:spPr>
          <a:xfrm>
            <a:off x="144864" y="1033670"/>
            <a:ext cx="11913158" cy="5700366"/>
          </a:xfrm>
        </p:spPr>
        <p:txBody>
          <a:bodyPr>
            <a:normAutofit lnSpcReduction="10000"/>
          </a:bodyPr>
          <a:lstStyle/>
          <a:p>
            <a:pPr marL="0" indent="0">
              <a:buNone/>
            </a:pPr>
            <a:r>
              <a:rPr lang="en-US" sz="3200" dirty="0">
                <a:solidFill>
                  <a:srgbClr val="FFFF00"/>
                </a:solidFill>
              </a:rPr>
              <a:t>Then Jesus said to them, “Suppose you have a friend, and you go to him at midnight and say, ‘Friend, lend me three loaves of bread; a friend of mine on a journey has come to me, and I have no food to offer him.’ And suppose the one inside answers, ‘Don’t bother me. The door is already locked, and my children and I are in bed. I can’t get up and give you anything.’ I tell you, even though he will not get up and give you the bread because of friendship, yet because of your shameless audacity he will surely get up and give you as much as you need.</a:t>
            </a:r>
          </a:p>
          <a:p>
            <a:pPr marL="0" indent="0">
              <a:buNone/>
            </a:pPr>
            <a:r>
              <a:rPr lang="en-US" sz="3200" dirty="0">
                <a:solidFill>
                  <a:srgbClr val="FFFF00"/>
                </a:solidFill>
              </a:rPr>
              <a:t>“So I say to you: Ask and it will be given to you; seek and you will find; knock and the door will be opened to you. For everyone who asks receives; the one who seeks finds; and to the one who knocks, the door will be opened.</a:t>
            </a:r>
            <a:endParaRPr lang="en-AU" sz="3200" dirty="0">
              <a:solidFill>
                <a:srgbClr val="FFFF00"/>
              </a:solidFill>
            </a:endParaRPr>
          </a:p>
        </p:txBody>
      </p:sp>
    </p:spTree>
    <p:extLst>
      <p:ext uri="{BB962C8B-B14F-4D97-AF65-F5344CB8AC3E}">
        <p14:creationId xmlns:p14="http://schemas.microsoft.com/office/powerpoint/2010/main" val="262890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3BADC850-FBF9-5247-4A58-38C9008328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9A32F3-404D-A4B0-F084-BBD17B8E9E2C}"/>
              </a:ext>
            </a:extLst>
          </p:cNvPr>
          <p:cNvSpPr>
            <a:spLocks noGrp="1"/>
          </p:cNvSpPr>
          <p:nvPr>
            <p:ph type="title"/>
          </p:nvPr>
        </p:nvSpPr>
        <p:spPr>
          <a:xfrm>
            <a:off x="144864" y="123964"/>
            <a:ext cx="10515600" cy="730801"/>
          </a:xfrm>
        </p:spPr>
        <p:txBody>
          <a:bodyPr/>
          <a:lstStyle/>
          <a:p>
            <a:r>
              <a:rPr lang="en-US" dirty="0">
                <a:solidFill>
                  <a:srgbClr val="FFFF00"/>
                </a:solidFill>
              </a:rPr>
              <a:t>Luke 11:11-13</a:t>
            </a:r>
            <a:endParaRPr lang="en-AU" dirty="0">
              <a:solidFill>
                <a:srgbClr val="FFFF00"/>
              </a:solidFill>
            </a:endParaRPr>
          </a:p>
        </p:txBody>
      </p:sp>
      <p:sp>
        <p:nvSpPr>
          <p:cNvPr id="3" name="Content Placeholder 2">
            <a:extLst>
              <a:ext uri="{FF2B5EF4-FFF2-40B4-BE49-F238E27FC236}">
                <a16:creationId xmlns:a16="http://schemas.microsoft.com/office/drawing/2014/main" id="{73FD9D29-646B-34F8-66A3-5B1029BD18F1}"/>
              </a:ext>
            </a:extLst>
          </p:cNvPr>
          <p:cNvSpPr>
            <a:spLocks noGrp="1"/>
          </p:cNvSpPr>
          <p:nvPr>
            <p:ph idx="1"/>
          </p:nvPr>
        </p:nvSpPr>
        <p:spPr>
          <a:xfrm>
            <a:off x="144864" y="1033670"/>
            <a:ext cx="11913158" cy="5700366"/>
          </a:xfrm>
        </p:spPr>
        <p:txBody>
          <a:bodyPr>
            <a:normAutofit/>
          </a:bodyPr>
          <a:lstStyle/>
          <a:p>
            <a:pPr marL="0" indent="0">
              <a:buNone/>
            </a:pPr>
            <a:r>
              <a:rPr lang="en-US" sz="3200" dirty="0">
                <a:solidFill>
                  <a:srgbClr val="FFFF00"/>
                </a:solidFill>
              </a:rPr>
              <a:t>“Which of you fathers, if your son asks for a fish, will give him a snake instead? Or if he asks for an egg, will give him a scorpion? If you then, though you are evil, know how to give good gifts to your children, how much more will your Father in heaven give the Holy Spirit to those who ask him!”</a:t>
            </a:r>
            <a:endParaRPr lang="en-AU" sz="3200" dirty="0">
              <a:solidFill>
                <a:srgbClr val="FFFF00"/>
              </a:solidFill>
            </a:endParaRPr>
          </a:p>
        </p:txBody>
      </p:sp>
    </p:spTree>
    <p:extLst>
      <p:ext uri="{BB962C8B-B14F-4D97-AF65-F5344CB8AC3E}">
        <p14:creationId xmlns:p14="http://schemas.microsoft.com/office/powerpoint/2010/main" val="3794254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8CDE43E-93F7-A470-392B-0B591A99FB30}"/>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69C7C9FB-8DD3-3D85-40D0-FE78F930D1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9F9878A2-AFB4-EFB2-465F-3A245C7B26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B42D7FA8-F288-08AC-EFA4-C451F4F853A8}"/>
              </a:ext>
            </a:extLst>
          </p:cNvPr>
          <p:cNvSpPr txBox="1"/>
          <p:nvPr/>
        </p:nvSpPr>
        <p:spPr>
          <a:xfrm>
            <a:off x="6371304" y="1917290"/>
            <a:ext cx="5132438" cy="2800767"/>
          </a:xfrm>
          <a:prstGeom prst="rect">
            <a:avLst/>
          </a:prstGeom>
          <a:noFill/>
        </p:spPr>
        <p:txBody>
          <a:bodyPr wrap="square" rtlCol="0">
            <a:spAutoFit/>
          </a:bodyPr>
          <a:lstStyle/>
          <a:p>
            <a:pPr algn="ctr"/>
            <a:r>
              <a:rPr lang="en-US" sz="4400" dirty="0"/>
              <a:t>Share with your table what words or phrases stick out for you.</a:t>
            </a:r>
            <a:endParaRPr lang="en-AU" sz="4400" dirty="0"/>
          </a:p>
        </p:txBody>
      </p:sp>
    </p:spTree>
    <p:extLst>
      <p:ext uri="{BB962C8B-B14F-4D97-AF65-F5344CB8AC3E}">
        <p14:creationId xmlns:p14="http://schemas.microsoft.com/office/powerpoint/2010/main" val="1240399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BD4FA3-ADF1-0E9F-CD36-071824CF3C78}"/>
            </a:ext>
          </a:extLst>
        </p:cNvPr>
        <p:cNvGrpSpPr/>
        <p:nvPr/>
      </p:nvGrpSpPr>
      <p:grpSpPr>
        <a:xfrm>
          <a:off x="0" y="0"/>
          <a:ext cx="0" cy="0"/>
          <a:chOff x="0" y="0"/>
          <a:chExt cx="0" cy="0"/>
        </a:xfrm>
      </p:grpSpPr>
      <p:pic>
        <p:nvPicPr>
          <p:cNvPr id="5" name="Picture 4" descr="A close-up of a person's hands folded over a book&#10;&#10;AI-generated content may be incorrect.">
            <a:extLst>
              <a:ext uri="{FF2B5EF4-FFF2-40B4-BE49-F238E27FC236}">
                <a16:creationId xmlns:a16="http://schemas.microsoft.com/office/drawing/2014/main" id="{95B4E423-6BA2-2873-7219-59FC983D781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20" y="10"/>
            <a:ext cx="12191980" cy="6857990"/>
          </a:xfrm>
          <a:prstGeom prst="rect">
            <a:avLst/>
          </a:prstGeom>
        </p:spPr>
      </p:pic>
      <p:sp>
        <p:nvSpPr>
          <p:cNvPr id="16" name="Freeform: Shape 15">
            <a:extLst>
              <a:ext uri="{FF2B5EF4-FFF2-40B4-BE49-F238E27FC236}">
                <a16:creationId xmlns:a16="http://schemas.microsoft.com/office/drawing/2014/main" id="{A76E6AED-90E9-63BC-4ACF-A86D67511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6524" y="1"/>
            <a:ext cx="7295477" cy="6853457"/>
          </a:xfrm>
          <a:custGeom>
            <a:avLst/>
            <a:gdLst>
              <a:gd name="connsiteX0" fmla="*/ 2113864 w 7295477"/>
              <a:gd name="connsiteY0" fmla="*/ 0 h 6853457"/>
              <a:gd name="connsiteX1" fmla="*/ 5731689 w 7295477"/>
              <a:gd name="connsiteY1" fmla="*/ 0 h 6853457"/>
              <a:gd name="connsiteX2" fmla="*/ 5792604 w 7295477"/>
              <a:gd name="connsiteY2" fmla="*/ 31199 h 6853457"/>
              <a:gd name="connsiteX3" fmla="*/ 7277638 w 7295477"/>
              <a:gd name="connsiteY3" fmla="*/ 1446415 h 6853457"/>
              <a:gd name="connsiteX4" fmla="*/ 7295477 w 7295477"/>
              <a:gd name="connsiteY4" fmla="*/ 1478103 h 6853457"/>
              <a:gd name="connsiteX5" fmla="*/ 7295477 w 7295477"/>
              <a:gd name="connsiteY5" fmla="*/ 5482224 h 6853457"/>
              <a:gd name="connsiteX6" fmla="*/ 7195301 w 7295477"/>
              <a:gd name="connsiteY6" fmla="*/ 5644337 h 6853457"/>
              <a:gd name="connsiteX7" fmla="*/ 5956878 w 7295477"/>
              <a:gd name="connsiteY7" fmla="*/ 6835380 h 6853457"/>
              <a:gd name="connsiteX8" fmla="*/ 5925438 w 7295477"/>
              <a:gd name="connsiteY8" fmla="*/ 6853457 h 6853457"/>
              <a:gd name="connsiteX9" fmla="*/ 1920114 w 7295477"/>
              <a:gd name="connsiteY9" fmla="*/ 6853457 h 6853457"/>
              <a:gd name="connsiteX10" fmla="*/ 1888674 w 7295477"/>
              <a:gd name="connsiteY10" fmla="*/ 6835380 h 6853457"/>
              <a:gd name="connsiteX11" fmla="*/ 0 w 7295477"/>
              <a:gd name="connsiteY11" fmla="*/ 3480517 h 6853457"/>
              <a:gd name="connsiteX12" fmla="*/ 2052949 w 7295477"/>
              <a:gd name="connsiteY12" fmla="*/ 31199 h 6853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95477" h="6853457">
                <a:moveTo>
                  <a:pt x="2113864" y="0"/>
                </a:moveTo>
                <a:lnTo>
                  <a:pt x="5731689" y="0"/>
                </a:lnTo>
                <a:lnTo>
                  <a:pt x="5792604" y="31199"/>
                </a:lnTo>
                <a:cubicBezTo>
                  <a:pt x="6404018" y="363339"/>
                  <a:pt x="6917255" y="853303"/>
                  <a:pt x="7277638" y="1446415"/>
                </a:cubicBezTo>
                <a:lnTo>
                  <a:pt x="7295477" y="1478103"/>
                </a:lnTo>
                <a:lnTo>
                  <a:pt x="7295477" y="5482224"/>
                </a:lnTo>
                <a:lnTo>
                  <a:pt x="7195301" y="5644337"/>
                </a:lnTo>
                <a:cubicBezTo>
                  <a:pt x="6875688" y="6126745"/>
                  <a:pt x="6452261" y="6534378"/>
                  <a:pt x="5956878" y="6835380"/>
                </a:cubicBezTo>
                <a:lnTo>
                  <a:pt x="5925438" y="6853457"/>
                </a:lnTo>
                <a:lnTo>
                  <a:pt x="1920114" y="6853457"/>
                </a:lnTo>
                <a:lnTo>
                  <a:pt x="1888674" y="6835380"/>
                </a:lnTo>
                <a:cubicBezTo>
                  <a:pt x="756370" y="6147375"/>
                  <a:pt x="0" y="4902276"/>
                  <a:pt x="0" y="3480517"/>
                </a:cubicBezTo>
                <a:cubicBezTo>
                  <a:pt x="0" y="1991056"/>
                  <a:pt x="830121" y="695479"/>
                  <a:pt x="2052949" y="31199"/>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9BB54401-C7CE-EFCC-3890-0093EDB52617}"/>
              </a:ext>
            </a:extLst>
          </p:cNvPr>
          <p:cNvSpPr txBox="1"/>
          <p:nvPr/>
        </p:nvSpPr>
        <p:spPr>
          <a:xfrm>
            <a:off x="6007510" y="2438400"/>
            <a:ext cx="5132438" cy="3046988"/>
          </a:xfrm>
          <a:prstGeom prst="rect">
            <a:avLst/>
          </a:prstGeom>
          <a:noFill/>
        </p:spPr>
        <p:txBody>
          <a:bodyPr wrap="square" rtlCol="0">
            <a:spAutoFit/>
          </a:bodyPr>
          <a:lstStyle/>
          <a:p>
            <a:pPr algn="ctr"/>
            <a:r>
              <a:rPr lang="en-US" sz="9600" dirty="0"/>
              <a:t>Meditate(Reflect)</a:t>
            </a:r>
            <a:endParaRPr lang="en-AU" sz="9600" dirty="0"/>
          </a:p>
        </p:txBody>
      </p:sp>
    </p:spTree>
    <p:extLst>
      <p:ext uri="{BB962C8B-B14F-4D97-AF65-F5344CB8AC3E}">
        <p14:creationId xmlns:p14="http://schemas.microsoft.com/office/powerpoint/2010/main" val="270740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90000"/>
            <a:lumOff val="10000"/>
          </a:schemeClr>
        </a:solidFill>
        <a:effectLst/>
      </p:bgPr>
    </p:bg>
    <p:spTree>
      <p:nvGrpSpPr>
        <p:cNvPr id="1" name="">
          <a:extLst>
            <a:ext uri="{FF2B5EF4-FFF2-40B4-BE49-F238E27FC236}">
              <a16:creationId xmlns:a16="http://schemas.microsoft.com/office/drawing/2014/main" id="{0D8B5C97-EFD3-27B4-1BEF-F84ECB2FF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ACAA14-0C1E-4F5B-6BED-DE13847B08B8}"/>
              </a:ext>
            </a:extLst>
          </p:cNvPr>
          <p:cNvSpPr>
            <a:spLocks noGrp="1"/>
          </p:cNvSpPr>
          <p:nvPr>
            <p:ph type="title"/>
          </p:nvPr>
        </p:nvSpPr>
        <p:spPr>
          <a:xfrm>
            <a:off x="144864" y="123964"/>
            <a:ext cx="10515600" cy="730801"/>
          </a:xfrm>
        </p:spPr>
        <p:txBody>
          <a:bodyPr/>
          <a:lstStyle/>
          <a:p>
            <a:r>
              <a:rPr lang="en-US" dirty="0">
                <a:solidFill>
                  <a:srgbClr val="FFFF00"/>
                </a:solidFill>
              </a:rPr>
              <a:t>Luke 11:1-4</a:t>
            </a:r>
            <a:endParaRPr lang="en-AU" dirty="0">
              <a:solidFill>
                <a:srgbClr val="FFFF00"/>
              </a:solidFill>
            </a:endParaRPr>
          </a:p>
        </p:txBody>
      </p:sp>
      <p:sp>
        <p:nvSpPr>
          <p:cNvPr id="3" name="Content Placeholder 2">
            <a:extLst>
              <a:ext uri="{FF2B5EF4-FFF2-40B4-BE49-F238E27FC236}">
                <a16:creationId xmlns:a16="http://schemas.microsoft.com/office/drawing/2014/main" id="{296D4522-9408-96D5-C4E3-4603FB355A58}"/>
              </a:ext>
            </a:extLst>
          </p:cNvPr>
          <p:cNvSpPr>
            <a:spLocks noGrp="1"/>
          </p:cNvSpPr>
          <p:nvPr>
            <p:ph idx="1"/>
          </p:nvPr>
        </p:nvSpPr>
        <p:spPr>
          <a:xfrm>
            <a:off x="144864" y="1033670"/>
            <a:ext cx="11913158" cy="5700366"/>
          </a:xfrm>
        </p:spPr>
        <p:txBody>
          <a:bodyPr>
            <a:normAutofit fontScale="92500" lnSpcReduction="10000"/>
          </a:bodyPr>
          <a:lstStyle/>
          <a:p>
            <a:pPr marL="0" indent="0">
              <a:buNone/>
            </a:pPr>
            <a:r>
              <a:rPr lang="en-US" sz="3200" dirty="0">
                <a:solidFill>
                  <a:srgbClr val="FFFF00"/>
                </a:solidFill>
              </a:rPr>
              <a:t>One day Jesus was praying in a certain place. When he finished, one of his disciples said to him, “Lord, teach us to pray, just as John taught his disciples.”</a:t>
            </a:r>
          </a:p>
          <a:p>
            <a:pPr marL="0" indent="0">
              <a:buNone/>
            </a:pPr>
            <a:endParaRPr lang="en-US" sz="3200" dirty="0">
              <a:solidFill>
                <a:srgbClr val="FFFF00"/>
              </a:solidFill>
            </a:endParaRPr>
          </a:p>
          <a:p>
            <a:pPr marL="0" indent="0">
              <a:buNone/>
            </a:pPr>
            <a:r>
              <a:rPr lang="en-US" sz="3200" dirty="0">
                <a:solidFill>
                  <a:srgbClr val="FFFF00"/>
                </a:solidFill>
              </a:rPr>
              <a:t>He said to them, “When you pray, say:</a:t>
            </a:r>
          </a:p>
          <a:p>
            <a:pPr marL="0" indent="0">
              <a:buNone/>
            </a:pPr>
            <a:endParaRPr lang="en-US" sz="3200" dirty="0">
              <a:solidFill>
                <a:srgbClr val="FFFF00"/>
              </a:solidFill>
            </a:endParaRPr>
          </a:p>
          <a:p>
            <a:pPr marL="0" indent="0">
              <a:buNone/>
            </a:pPr>
            <a:r>
              <a:rPr lang="en-US" sz="3200" dirty="0">
                <a:solidFill>
                  <a:srgbClr val="FFFF00"/>
                </a:solidFill>
              </a:rPr>
              <a:t>“‘Father,</a:t>
            </a:r>
          </a:p>
          <a:p>
            <a:pPr marL="0" indent="0">
              <a:buNone/>
            </a:pPr>
            <a:r>
              <a:rPr lang="en-US" sz="3200" dirty="0">
                <a:solidFill>
                  <a:srgbClr val="FFFF00"/>
                </a:solidFill>
              </a:rPr>
              <a:t>hallowed be your name,</a:t>
            </a:r>
          </a:p>
          <a:p>
            <a:pPr marL="0" indent="0">
              <a:buNone/>
            </a:pPr>
            <a:r>
              <a:rPr lang="en-US" sz="3200" dirty="0">
                <a:solidFill>
                  <a:srgbClr val="FFFF00"/>
                </a:solidFill>
              </a:rPr>
              <a:t>your kingdom come.</a:t>
            </a:r>
          </a:p>
          <a:p>
            <a:pPr marL="0" indent="0">
              <a:buNone/>
            </a:pPr>
            <a:r>
              <a:rPr lang="en-US" sz="3200" dirty="0">
                <a:solidFill>
                  <a:srgbClr val="FFFF00"/>
                </a:solidFill>
              </a:rPr>
              <a:t>Give us each day our daily </a:t>
            </a:r>
            <a:r>
              <a:rPr lang="en-US" sz="3200" dirty="0" err="1">
                <a:solidFill>
                  <a:srgbClr val="FFFF00"/>
                </a:solidFill>
              </a:rPr>
              <a:t>bread.Forgive</a:t>
            </a:r>
            <a:r>
              <a:rPr lang="en-US" sz="3200" dirty="0">
                <a:solidFill>
                  <a:srgbClr val="FFFF00"/>
                </a:solidFill>
              </a:rPr>
              <a:t> us our sins,</a:t>
            </a:r>
          </a:p>
          <a:p>
            <a:pPr marL="0" indent="0">
              <a:buNone/>
            </a:pPr>
            <a:r>
              <a:rPr lang="en-US" sz="3200" dirty="0">
                <a:solidFill>
                  <a:srgbClr val="FFFF00"/>
                </a:solidFill>
              </a:rPr>
              <a:t>    for we also forgive everyone who sins against us.</a:t>
            </a:r>
          </a:p>
          <a:p>
            <a:pPr marL="0" indent="0">
              <a:buNone/>
            </a:pPr>
            <a:r>
              <a:rPr lang="en-US" sz="3200" dirty="0">
                <a:solidFill>
                  <a:srgbClr val="FFFF00"/>
                </a:solidFill>
              </a:rPr>
              <a:t>And lead us not into temptation.’”</a:t>
            </a:r>
            <a:endParaRPr lang="en-AU" sz="3200" dirty="0">
              <a:solidFill>
                <a:srgbClr val="FFFF00"/>
              </a:solidFill>
            </a:endParaRPr>
          </a:p>
        </p:txBody>
      </p:sp>
    </p:spTree>
    <p:extLst>
      <p:ext uri="{BB962C8B-B14F-4D97-AF65-F5344CB8AC3E}">
        <p14:creationId xmlns:p14="http://schemas.microsoft.com/office/powerpoint/2010/main" val="4236327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8284</TotalTime>
  <Words>1512</Words>
  <Application>Microsoft Office PowerPoint</Application>
  <PresentationFormat>Widescreen</PresentationFormat>
  <Paragraphs>86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Aptos</vt:lpstr>
      <vt:lpstr>Aptos Display</vt:lpstr>
      <vt:lpstr>Arial</vt:lpstr>
      <vt:lpstr>Office Theme</vt:lpstr>
      <vt:lpstr>Prayer – Lectio Divina</vt:lpstr>
      <vt:lpstr>PowerPoint Presentation</vt:lpstr>
      <vt:lpstr>PowerPoint Presentation</vt:lpstr>
      <vt:lpstr>Luke 11:1-4</vt:lpstr>
      <vt:lpstr>Luke 11:5-10</vt:lpstr>
      <vt:lpstr>Luke 11:11-13</vt:lpstr>
      <vt:lpstr>PowerPoint Presentation</vt:lpstr>
      <vt:lpstr>PowerPoint Presentation</vt:lpstr>
      <vt:lpstr>Luke 11:1-4</vt:lpstr>
      <vt:lpstr>Luke 11:5-10</vt:lpstr>
      <vt:lpstr>Luke 11:11-13</vt:lpstr>
      <vt:lpstr>PowerPoint Presentation</vt:lpstr>
      <vt:lpstr>PowerPoint Presentation</vt:lpstr>
      <vt:lpstr>Luke 11:1-4</vt:lpstr>
      <vt:lpstr>Luke 11:5-10</vt:lpstr>
      <vt:lpstr>Luke 11:11-13</vt:lpstr>
      <vt:lpstr>PowerPoint Presentation</vt:lpstr>
      <vt:lpstr>PowerPoint Presentation</vt:lpstr>
      <vt:lpstr>Luke 11:1-4</vt:lpstr>
      <vt:lpstr>Luke 11:5-10</vt:lpstr>
      <vt:lpstr>Luke 11:11-13</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Crighton</dc:creator>
  <cp:lastModifiedBy>Andrew Crighton</cp:lastModifiedBy>
  <cp:revision>2</cp:revision>
  <dcterms:created xsi:type="dcterms:W3CDTF">2025-07-21T03:02:40Z</dcterms:created>
  <dcterms:modified xsi:type="dcterms:W3CDTF">2025-07-26T21:07:38Z</dcterms:modified>
</cp:coreProperties>
</file>