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5" r:id="rId10"/>
    <p:sldId id="266" r:id="rId11"/>
    <p:sldId id="264"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572ED-3005-193D-7228-24A14EB795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196AB2FC-4A90-782D-C0F8-AAD6476DF6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06612309-33D9-63B8-0561-84A9EA021A33}"/>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5" name="Footer Placeholder 4">
            <a:extLst>
              <a:ext uri="{FF2B5EF4-FFF2-40B4-BE49-F238E27FC236}">
                <a16:creationId xmlns:a16="http://schemas.microsoft.com/office/drawing/2014/main" id="{F50E97E8-F7BD-8B6B-14EE-BCB168EAF9C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B999A2D-BA88-92B1-CAFC-F26C0FE31149}"/>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2266475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0C877-A351-3AE9-72F9-AD038061AA9D}"/>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9AA6853-A9A4-670E-B714-ED03D43AA2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BA0D3B4-42C5-E705-04EE-F807170F5EBD}"/>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5" name="Footer Placeholder 4">
            <a:extLst>
              <a:ext uri="{FF2B5EF4-FFF2-40B4-BE49-F238E27FC236}">
                <a16:creationId xmlns:a16="http://schemas.microsoft.com/office/drawing/2014/main" id="{9B7F14C7-D4F2-1E29-F796-6F78EFE40E2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D027D55-8BED-B770-0CBD-4C9FE38E8CC1}"/>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60007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2C025D-0B64-8BA4-D417-044E273778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9C3A84C-7DDA-0685-017F-71DE38C98F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8B9D089-D3C9-CBCE-2263-0D2A9226FC14}"/>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5" name="Footer Placeholder 4">
            <a:extLst>
              <a:ext uri="{FF2B5EF4-FFF2-40B4-BE49-F238E27FC236}">
                <a16:creationId xmlns:a16="http://schemas.microsoft.com/office/drawing/2014/main" id="{D69235CD-E69C-9145-41AF-BB682910539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96150F6-13C6-8837-248E-A203F7EC50FC}"/>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672769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AE7D-3F5B-C0A4-3A4B-61D220EC650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272CCB2-0D91-9AFD-18F3-90718E66DB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3819C64-166A-559B-1D54-7168F68370D6}"/>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5" name="Footer Placeholder 4">
            <a:extLst>
              <a:ext uri="{FF2B5EF4-FFF2-40B4-BE49-F238E27FC236}">
                <a16:creationId xmlns:a16="http://schemas.microsoft.com/office/drawing/2014/main" id="{71EA6CEC-9F25-DC27-88AC-99DB34C90F4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AEDC350-FDB5-73BA-A784-8DB73FDFD2D8}"/>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24266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66DA5-C896-F7B4-1EF7-6EC14B0722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417203F4-AFE0-06BC-0981-A3464F3828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7BF1B2-17A9-4FF8-4045-ED0D5540F1AF}"/>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5" name="Footer Placeholder 4">
            <a:extLst>
              <a:ext uri="{FF2B5EF4-FFF2-40B4-BE49-F238E27FC236}">
                <a16:creationId xmlns:a16="http://schemas.microsoft.com/office/drawing/2014/main" id="{098F9EB7-8733-E21C-531E-301C2FC5740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FE8E745-ED56-803F-D7DC-34B055C9EADE}"/>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2273923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13733-9A2A-F04C-7DDD-348EBF3BFE2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08C8C42-2111-2304-BD6F-D1811F017B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3CB97A2B-12CC-7BDF-5F3E-69820E288B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457C589F-C591-F557-E5B1-6919ABA61E78}"/>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6" name="Footer Placeholder 5">
            <a:extLst>
              <a:ext uri="{FF2B5EF4-FFF2-40B4-BE49-F238E27FC236}">
                <a16:creationId xmlns:a16="http://schemas.microsoft.com/office/drawing/2014/main" id="{1AA7584A-CCE6-4DCC-F896-9B7E79F56BE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EB8ED84-5A7D-5FE5-1DC3-8D6EF4D2AFF3}"/>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906168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7EFF5-2926-0A9E-36E4-5F56C0040DE3}"/>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1930249-0C40-9183-4974-72A3FAEC5C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71E620-D3C0-DA01-8342-08C195850CE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B793E4E7-F351-5F13-365C-4BFCFA9319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25F32F-17D9-9567-B99C-D7A5FA2AD2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BCF38520-7F5F-DFD5-686C-692F3F74B77A}"/>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8" name="Footer Placeholder 7">
            <a:extLst>
              <a:ext uri="{FF2B5EF4-FFF2-40B4-BE49-F238E27FC236}">
                <a16:creationId xmlns:a16="http://schemas.microsoft.com/office/drawing/2014/main" id="{904AC2A5-686F-C9E3-359E-1D791DD0CCD9}"/>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570464F-64E3-C66B-070B-C597DB54E5FB}"/>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2001716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A1B93-7F6F-633B-EEF5-5A69E3334CF2}"/>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54BC9E68-361E-8E33-5B76-187185757F4B}"/>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4" name="Footer Placeholder 3">
            <a:extLst>
              <a:ext uri="{FF2B5EF4-FFF2-40B4-BE49-F238E27FC236}">
                <a16:creationId xmlns:a16="http://schemas.microsoft.com/office/drawing/2014/main" id="{83144354-76A0-0573-D3BE-0EC3E2E2381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716D63FB-8A44-830C-2C83-7E47AF9419E0}"/>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1033682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7824EB-BDBD-A415-2DEA-B5C24283BB08}"/>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3" name="Footer Placeholder 2">
            <a:extLst>
              <a:ext uri="{FF2B5EF4-FFF2-40B4-BE49-F238E27FC236}">
                <a16:creationId xmlns:a16="http://schemas.microsoft.com/office/drawing/2014/main" id="{B5E3B594-45B4-7781-BCCA-DC63D803E016}"/>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6B3EE64D-48AB-5F38-5956-06042895D0C1}"/>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2844842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17A9-C00D-D4C0-F027-8B3E66F2EB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943B46FB-C1E2-75A9-E632-DA3979C8C1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BA4DED20-119D-07D2-5CA3-74BE94BC6C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449983-6658-66A1-AA6B-1764C69EB359}"/>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6" name="Footer Placeholder 5">
            <a:extLst>
              <a:ext uri="{FF2B5EF4-FFF2-40B4-BE49-F238E27FC236}">
                <a16:creationId xmlns:a16="http://schemas.microsoft.com/office/drawing/2014/main" id="{EBD71C52-97B5-0BB4-6E15-A68EE25EA1B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6C77632-FD77-7E2C-1ED3-5F01A9901545}"/>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1049491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42DD2-713C-2B9B-602A-1957C4858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B1E99A4-397D-FBF3-1B88-A1751CC928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E4E5A343-FD89-343C-57FF-24FB662B29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CD205A-48B2-1BE0-CF34-93503B703164}"/>
              </a:ext>
            </a:extLst>
          </p:cNvPr>
          <p:cNvSpPr>
            <a:spLocks noGrp="1"/>
          </p:cNvSpPr>
          <p:nvPr>
            <p:ph type="dt" sz="half" idx="10"/>
          </p:nvPr>
        </p:nvSpPr>
        <p:spPr/>
        <p:txBody>
          <a:bodyPr/>
          <a:lstStyle/>
          <a:p>
            <a:fld id="{09121BFB-F162-46BF-ABE8-96169F2EFC1D}" type="datetimeFigureOut">
              <a:rPr lang="en-AU" smtClean="0"/>
              <a:t>5/07/2025</a:t>
            </a:fld>
            <a:endParaRPr lang="en-AU"/>
          </a:p>
        </p:txBody>
      </p:sp>
      <p:sp>
        <p:nvSpPr>
          <p:cNvPr id="6" name="Footer Placeholder 5">
            <a:extLst>
              <a:ext uri="{FF2B5EF4-FFF2-40B4-BE49-F238E27FC236}">
                <a16:creationId xmlns:a16="http://schemas.microsoft.com/office/drawing/2014/main" id="{275F2C77-D754-0C4D-E211-B6CA91BAEE4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4DDC0CA7-F34F-DB7E-C651-8089235B129A}"/>
              </a:ext>
            </a:extLst>
          </p:cNvPr>
          <p:cNvSpPr>
            <a:spLocks noGrp="1"/>
          </p:cNvSpPr>
          <p:nvPr>
            <p:ph type="sldNum" sz="quarter" idx="12"/>
          </p:nvPr>
        </p:nvSpPr>
        <p:spPr/>
        <p:txBody>
          <a:bodyPr/>
          <a:lstStyle/>
          <a:p>
            <a:fld id="{9E466BB3-D54C-485A-9544-7FC148A674A2}" type="slidenum">
              <a:rPr lang="en-AU" smtClean="0"/>
              <a:t>‹#›</a:t>
            </a:fld>
            <a:endParaRPr lang="en-AU"/>
          </a:p>
        </p:txBody>
      </p:sp>
    </p:spTree>
    <p:extLst>
      <p:ext uri="{BB962C8B-B14F-4D97-AF65-F5344CB8AC3E}">
        <p14:creationId xmlns:p14="http://schemas.microsoft.com/office/powerpoint/2010/main" val="2281593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8D2DDE-85FA-DD1C-2723-3B412C02EC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CC74F3D-4FEE-E60C-CBA9-423AEFB853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78D3AA9-1A9B-51AB-221A-BA7F07371E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9121BFB-F162-46BF-ABE8-96169F2EFC1D}" type="datetimeFigureOut">
              <a:rPr lang="en-AU" smtClean="0"/>
              <a:t>5/07/2025</a:t>
            </a:fld>
            <a:endParaRPr lang="en-AU"/>
          </a:p>
        </p:txBody>
      </p:sp>
      <p:sp>
        <p:nvSpPr>
          <p:cNvPr id="5" name="Footer Placeholder 4">
            <a:extLst>
              <a:ext uri="{FF2B5EF4-FFF2-40B4-BE49-F238E27FC236}">
                <a16:creationId xmlns:a16="http://schemas.microsoft.com/office/drawing/2014/main" id="{972622D4-222A-02F1-A5C0-B89AD5084F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192CF4C8-8A6A-0061-C551-766A1BA759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466BB3-D54C-485A-9544-7FC148A674A2}" type="slidenum">
              <a:rPr lang="en-AU" smtClean="0"/>
              <a:t>‹#›</a:t>
            </a:fld>
            <a:endParaRPr lang="en-AU"/>
          </a:p>
        </p:txBody>
      </p:sp>
    </p:spTree>
    <p:extLst>
      <p:ext uri="{BB962C8B-B14F-4D97-AF65-F5344CB8AC3E}">
        <p14:creationId xmlns:p14="http://schemas.microsoft.com/office/powerpoint/2010/main" val="3534010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0135D4-D3A1-4556-B91B-4A12069D4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men in long robes&#10;&#10;AI-generated content may be incorrect.">
            <a:extLst>
              <a:ext uri="{FF2B5EF4-FFF2-40B4-BE49-F238E27FC236}">
                <a16:creationId xmlns:a16="http://schemas.microsoft.com/office/drawing/2014/main" id="{232F06B8-2768-C8A6-BADA-55CF5206E3AF}"/>
              </a:ext>
            </a:extLst>
          </p:cNvPr>
          <p:cNvPicPr>
            <a:picLocks noChangeAspect="1"/>
          </p:cNvPicPr>
          <p:nvPr/>
        </p:nvPicPr>
        <p:blipFill>
          <a:blip r:embed="rId2">
            <a:extLst>
              <a:ext uri="{28A0092B-C50C-407E-A947-70E740481C1C}">
                <a14:useLocalDpi xmlns:a14="http://schemas.microsoft.com/office/drawing/2010/main" val="0"/>
              </a:ext>
            </a:extLst>
          </a:blip>
          <a:srcRect t="16512" r="9091" b="1010"/>
          <a:stretch>
            <a:fillRect/>
          </a:stretch>
        </p:blipFill>
        <p:spPr>
          <a:xfrm>
            <a:off x="20" y="-1"/>
            <a:ext cx="12191980" cy="6858001"/>
          </a:xfrm>
          <a:prstGeom prst="rect">
            <a:avLst/>
          </a:prstGeom>
        </p:spPr>
      </p:pic>
      <p:sp>
        <p:nvSpPr>
          <p:cNvPr id="12" name="Rectangle 11">
            <a:extLst>
              <a:ext uri="{FF2B5EF4-FFF2-40B4-BE49-F238E27FC236}">
                <a16:creationId xmlns:a16="http://schemas.microsoft.com/office/drawing/2014/main" id="{A9CCD9CD-49AE-3D3E-923B-81ECD3FBF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2015" y="-752015"/>
            <a:ext cx="6858000" cy="8362030"/>
          </a:xfrm>
          <a:prstGeom prst="rect">
            <a:avLst/>
          </a:prstGeom>
          <a:gradFill>
            <a:gsLst>
              <a:gs pos="0">
                <a:srgbClr val="000000">
                  <a:alpha val="0"/>
                </a:srgbClr>
              </a:gs>
              <a:gs pos="55000">
                <a:srgbClr val="000000">
                  <a:alpha val="50000"/>
                </a:srgbClr>
              </a:gs>
              <a:gs pos="100000">
                <a:srgbClr val="000000">
                  <a:alpha val="6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AF12E8-FD8B-F4ED-8185-7BC7F4F9368A}"/>
              </a:ext>
            </a:extLst>
          </p:cNvPr>
          <p:cNvSpPr>
            <a:spLocks noGrp="1"/>
          </p:cNvSpPr>
          <p:nvPr>
            <p:ph type="ctrTitle"/>
          </p:nvPr>
        </p:nvSpPr>
        <p:spPr>
          <a:xfrm>
            <a:off x="626918" y="3429000"/>
            <a:ext cx="4506064" cy="1888742"/>
          </a:xfrm>
        </p:spPr>
        <p:txBody>
          <a:bodyPr>
            <a:normAutofit/>
          </a:bodyPr>
          <a:lstStyle/>
          <a:p>
            <a:pPr algn="l"/>
            <a:r>
              <a:rPr lang="en-US">
                <a:solidFill>
                  <a:srgbClr val="FFFFFF"/>
                </a:solidFill>
              </a:rPr>
              <a:t>Mission</a:t>
            </a:r>
            <a:endParaRPr lang="en-AU">
              <a:solidFill>
                <a:srgbClr val="FFFFFF"/>
              </a:solidFill>
            </a:endParaRPr>
          </a:p>
        </p:txBody>
      </p:sp>
      <p:sp>
        <p:nvSpPr>
          <p:cNvPr id="3" name="Subtitle 2">
            <a:extLst>
              <a:ext uri="{FF2B5EF4-FFF2-40B4-BE49-F238E27FC236}">
                <a16:creationId xmlns:a16="http://schemas.microsoft.com/office/drawing/2014/main" id="{F81F4882-49EA-5C8C-2A48-5D1A75AEF138}"/>
              </a:ext>
            </a:extLst>
          </p:cNvPr>
          <p:cNvSpPr>
            <a:spLocks noGrp="1"/>
          </p:cNvSpPr>
          <p:nvPr>
            <p:ph type="subTitle" idx="1"/>
          </p:nvPr>
        </p:nvSpPr>
        <p:spPr>
          <a:xfrm>
            <a:off x="626916" y="5428229"/>
            <a:ext cx="4506066" cy="899643"/>
          </a:xfrm>
        </p:spPr>
        <p:txBody>
          <a:bodyPr>
            <a:normAutofit/>
          </a:bodyPr>
          <a:lstStyle/>
          <a:p>
            <a:pPr algn="l"/>
            <a:r>
              <a:rPr lang="en-US">
                <a:solidFill>
                  <a:srgbClr val="FFFFFF"/>
                </a:solidFill>
              </a:rPr>
              <a:t>Luke 10:1-11; 16-20</a:t>
            </a:r>
            <a:endParaRPr lang="en-AU">
              <a:solidFill>
                <a:srgbClr val="FFFFFF"/>
              </a:solidFill>
            </a:endParaRPr>
          </a:p>
        </p:txBody>
      </p:sp>
    </p:spTree>
    <p:extLst>
      <p:ext uri="{BB962C8B-B14F-4D97-AF65-F5344CB8AC3E}">
        <p14:creationId xmlns:p14="http://schemas.microsoft.com/office/powerpoint/2010/main" val="26943781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CA2A85-3AED-512C-8717-5EBEE0683CC1}"/>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9BA026B-4AD9-71E5-7DE7-4221DC50D8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054FEED-8D3D-9776-341E-DA96DDBF4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83884D4-4D87-C5DE-F39C-49E2857E2E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31F78D8-4184-B090-FA5D-5AA785B891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D5A92BB5-3A6C-5C6C-3F36-1EDBBFD45C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650BBDFE-1507-58B9-866B-D1214F53883B}"/>
              </a:ext>
            </a:extLst>
          </p:cNvPr>
          <p:cNvSpPr>
            <a:spLocks noGrp="1"/>
          </p:cNvSpPr>
          <p:nvPr>
            <p:ph type="title"/>
          </p:nvPr>
        </p:nvSpPr>
        <p:spPr>
          <a:xfrm>
            <a:off x="455066" y="173738"/>
            <a:ext cx="2880828" cy="6205549"/>
          </a:xfrm>
        </p:spPr>
        <p:txBody>
          <a:bodyPr vert="horz" lIns="91440" tIns="45720" rIns="91440" bIns="45720" rtlCol="0" anchor="t">
            <a:normAutofit/>
          </a:bodyPr>
          <a:lstStyle/>
          <a:p>
            <a:r>
              <a:rPr lang="en-US" sz="4000" kern="1200" dirty="0">
                <a:solidFill>
                  <a:srgbClr val="FFFFFF"/>
                </a:solidFill>
                <a:latin typeface="+mj-lt"/>
                <a:ea typeface="+mj-ea"/>
                <a:cs typeface="+mj-cs"/>
              </a:rPr>
              <a:t>Proclaim the Universal Reign of God through Christ</a:t>
            </a:r>
            <a:br>
              <a:rPr lang="en-US" sz="4000" kern="1200" dirty="0">
                <a:solidFill>
                  <a:srgbClr val="FFFFFF"/>
                </a:solidFill>
                <a:latin typeface="+mj-lt"/>
                <a:ea typeface="+mj-ea"/>
                <a:cs typeface="+mj-cs"/>
              </a:rPr>
            </a:br>
            <a:r>
              <a:rPr lang="en-US" sz="4000" kern="1200" dirty="0">
                <a:solidFill>
                  <a:srgbClr val="FFFFFF"/>
                </a:solidFill>
                <a:latin typeface="+mj-lt"/>
                <a:ea typeface="+mj-ea"/>
                <a:cs typeface="+mj-cs"/>
              </a:rPr>
              <a:t>1. Call back the church to true vocation</a:t>
            </a:r>
            <a:br>
              <a:rPr lang="en-US" sz="4000" kern="1200" dirty="0">
                <a:solidFill>
                  <a:srgbClr val="FFFFFF"/>
                </a:solidFill>
                <a:latin typeface="+mj-lt"/>
                <a:ea typeface="+mj-ea"/>
                <a:cs typeface="+mj-cs"/>
              </a:rPr>
            </a:br>
            <a:r>
              <a:rPr lang="en-US" sz="4000" kern="1200" dirty="0">
                <a:solidFill>
                  <a:srgbClr val="FFFFFF"/>
                </a:solidFill>
                <a:latin typeface="+mj-lt"/>
                <a:ea typeface="+mj-ea"/>
                <a:cs typeface="+mj-cs"/>
              </a:rPr>
              <a:t>2. Call other institutions back </a:t>
            </a:r>
          </a:p>
        </p:txBody>
      </p:sp>
      <p:pic>
        <p:nvPicPr>
          <p:cNvPr id="5" name="Content Placeholder 4" descr="A painting of a person in a white robe&#10;&#10;AI-generated content may be incorrect.">
            <a:extLst>
              <a:ext uri="{FF2B5EF4-FFF2-40B4-BE49-F238E27FC236}">
                <a16:creationId xmlns:a16="http://schemas.microsoft.com/office/drawing/2014/main" id="{A1B7288B-5C07-CC38-4545-CDC7B052B72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02428" y="927085"/>
            <a:ext cx="7225748" cy="5003830"/>
          </a:xfrm>
          <a:prstGeom prst="rect">
            <a:avLst/>
          </a:prstGeom>
        </p:spPr>
      </p:pic>
    </p:spTree>
    <p:extLst>
      <p:ext uri="{BB962C8B-B14F-4D97-AF65-F5344CB8AC3E}">
        <p14:creationId xmlns:p14="http://schemas.microsoft.com/office/powerpoint/2010/main" val="2082328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722B2DD-E14D-4972-9D98-5D6E61B1B2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0CFB124C-4B0C-4A81-8633-17257B1516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82006" y="569844"/>
            <a:ext cx="8427988" cy="5649981"/>
          </a:xfrm>
          <a:prstGeom prst="rect">
            <a:avLst/>
          </a:prstGeom>
          <a:ln>
            <a:noFill/>
          </a:ln>
          <a:effectLst>
            <a:outerShdw blurRad="317500" dist="317500" dir="7140000" sx="95000" sy="95000" algn="t"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descr="A person holding a baby in the water&#10;&#10;AI-generated content may be incorrect.">
            <a:extLst>
              <a:ext uri="{FF2B5EF4-FFF2-40B4-BE49-F238E27FC236}">
                <a16:creationId xmlns:a16="http://schemas.microsoft.com/office/drawing/2014/main" id="{18890A0C-F856-0425-9F40-13FF2852124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2570" r="-1" b="-1"/>
          <a:stretch>
            <a:fillRect/>
          </a:stretch>
        </p:blipFill>
        <p:spPr>
          <a:xfrm>
            <a:off x="1882006" y="569843"/>
            <a:ext cx="8450714" cy="5649981"/>
          </a:xfrm>
          <a:prstGeom prst="rect">
            <a:avLst/>
          </a:prstGeom>
        </p:spPr>
      </p:pic>
    </p:spTree>
    <p:extLst>
      <p:ext uri="{BB962C8B-B14F-4D97-AF65-F5344CB8AC3E}">
        <p14:creationId xmlns:p14="http://schemas.microsoft.com/office/powerpoint/2010/main" val="1571091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CBAD6E-F271-0323-49A1-0D0DA171B787}"/>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5D61453-956E-BB54-9AE5-873908BC14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men in long robes&#10;&#10;AI-generated content may be incorrect.">
            <a:extLst>
              <a:ext uri="{FF2B5EF4-FFF2-40B4-BE49-F238E27FC236}">
                <a16:creationId xmlns:a16="http://schemas.microsoft.com/office/drawing/2014/main" id="{E41E9E25-DBC5-EF21-4030-EAED9414915A}"/>
              </a:ext>
            </a:extLst>
          </p:cNvPr>
          <p:cNvPicPr>
            <a:picLocks noChangeAspect="1"/>
          </p:cNvPicPr>
          <p:nvPr/>
        </p:nvPicPr>
        <p:blipFill>
          <a:blip r:embed="rId2">
            <a:extLst>
              <a:ext uri="{28A0092B-C50C-407E-A947-70E740481C1C}">
                <a14:useLocalDpi xmlns:a14="http://schemas.microsoft.com/office/drawing/2010/main" val="0"/>
              </a:ext>
            </a:extLst>
          </a:blip>
          <a:srcRect t="16512" r="9091" b="1010"/>
          <a:stretch>
            <a:fillRect/>
          </a:stretch>
        </p:blipFill>
        <p:spPr>
          <a:xfrm>
            <a:off x="20" y="-1"/>
            <a:ext cx="12191980" cy="6858001"/>
          </a:xfrm>
          <a:prstGeom prst="rect">
            <a:avLst/>
          </a:prstGeom>
        </p:spPr>
      </p:pic>
      <p:sp>
        <p:nvSpPr>
          <p:cNvPr id="12" name="Rectangle 11">
            <a:extLst>
              <a:ext uri="{FF2B5EF4-FFF2-40B4-BE49-F238E27FC236}">
                <a16:creationId xmlns:a16="http://schemas.microsoft.com/office/drawing/2014/main" id="{9D64AD41-13B4-E1F1-9D9B-701B5AB56C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2015" y="-752015"/>
            <a:ext cx="6858000" cy="8362030"/>
          </a:xfrm>
          <a:prstGeom prst="rect">
            <a:avLst/>
          </a:prstGeom>
          <a:gradFill>
            <a:gsLst>
              <a:gs pos="0">
                <a:srgbClr val="000000">
                  <a:alpha val="0"/>
                </a:srgbClr>
              </a:gs>
              <a:gs pos="55000">
                <a:srgbClr val="000000">
                  <a:alpha val="50000"/>
                </a:srgbClr>
              </a:gs>
              <a:gs pos="100000">
                <a:srgbClr val="000000">
                  <a:alpha val="6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428E1A-0E27-B39B-D7A6-7B13A710F507}"/>
              </a:ext>
            </a:extLst>
          </p:cNvPr>
          <p:cNvSpPr>
            <a:spLocks noGrp="1"/>
          </p:cNvSpPr>
          <p:nvPr>
            <p:ph type="ctrTitle"/>
          </p:nvPr>
        </p:nvSpPr>
        <p:spPr>
          <a:xfrm>
            <a:off x="626918" y="3429000"/>
            <a:ext cx="4938140" cy="1888742"/>
          </a:xfrm>
        </p:spPr>
        <p:txBody>
          <a:bodyPr>
            <a:normAutofit/>
          </a:bodyPr>
          <a:lstStyle/>
          <a:p>
            <a:pPr algn="l"/>
            <a:r>
              <a:rPr lang="en-US" dirty="0">
                <a:solidFill>
                  <a:srgbClr val="FFFFFF"/>
                </a:solidFill>
              </a:rPr>
              <a:t>Trust and Obey</a:t>
            </a:r>
            <a:endParaRPr lang="en-AU" dirty="0">
              <a:solidFill>
                <a:srgbClr val="FFFFFF"/>
              </a:solidFill>
            </a:endParaRPr>
          </a:p>
        </p:txBody>
      </p:sp>
    </p:spTree>
    <p:extLst>
      <p:ext uri="{BB962C8B-B14F-4D97-AF65-F5344CB8AC3E}">
        <p14:creationId xmlns:p14="http://schemas.microsoft.com/office/powerpoint/2010/main" val="104070260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76A918-8493-9AE0-5E2F-21AFDDBD832E}"/>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DF27482-D9BC-9123-6A70-7D64EB010E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men in long robes&#10;&#10;AI-generated content may be incorrect.">
            <a:extLst>
              <a:ext uri="{FF2B5EF4-FFF2-40B4-BE49-F238E27FC236}">
                <a16:creationId xmlns:a16="http://schemas.microsoft.com/office/drawing/2014/main" id="{BE81F4E3-0F73-19F8-795A-1927E88130E7}"/>
              </a:ext>
            </a:extLst>
          </p:cNvPr>
          <p:cNvPicPr>
            <a:picLocks noChangeAspect="1"/>
          </p:cNvPicPr>
          <p:nvPr/>
        </p:nvPicPr>
        <p:blipFill>
          <a:blip r:embed="rId2">
            <a:extLst>
              <a:ext uri="{28A0092B-C50C-407E-A947-70E740481C1C}">
                <a14:useLocalDpi xmlns:a14="http://schemas.microsoft.com/office/drawing/2010/main" val="0"/>
              </a:ext>
            </a:extLst>
          </a:blip>
          <a:srcRect t="16512" r="9091" b="1010"/>
          <a:stretch>
            <a:fillRect/>
          </a:stretch>
        </p:blipFill>
        <p:spPr>
          <a:xfrm>
            <a:off x="20" y="-1"/>
            <a:ext cx="12191980" cy="6858001"/>
          </a:xfrm>
          <a:prstGeom prst="rect">
            <a:avLst/>
          </a:prstGeom>
        </p:spPr>
      </p:pic>
      <p:sp>
        <p:nvSpPr>
          <p:cNvPr id="12" name="Rectangle 11">
            <a:extLst>
              <a:ext uri="{FF2B5EF4-FFF2-40B4-BE49-F238E27FC236}">
                <a16:creationId xmlns:a16="http://schemas.microsoft.com/office/drawing/2014/main" id="{0ED6F6DB-D707-250D-3956-49DE953E69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2015" y="-752015"/>
            <a:ext cx="6858000" cy="8362030"/>
          </a:xfrm>
          <a:prstGeom prst="rect">
            <a:avLst/>
          </a:prstGeom>
          <a:gradFill>
            <a:gsLst>
              <a:gs pos="0">
                <a:srgbClr val="000000">
                  <a:alpha val="0"/>
                </a:srgbClr>
              </a:gs>
              <a:gs pos="55000">
                <a:srgbClr val="000000">
                  <a:alpha val="50000"/>
                </a:srgbClr>
              </a:gs>
              <a:gs pos="100000">
                <a:srgbClr val="000000">
                  <a:alpha val="6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8B318E-ACBF-2B70-68F5-2BA7799C2C0D}"/>
              </a:ext>
            </a:extLst>
          </p:cNvPr>
          <p:cNvSpPr>
            <a:spLocks noGrp="1"/>
          </p:cNvSpPr>
          <p:nvPr>
            <p:ph type="ctrTitle"/>
          </p:nvPr>
        </p:nvSpPr>
        <p:spPr>
          <a:xfrm>
            <a:off x="626918" y="3429000"/>
            <a:ext cx="4938140" cy="1888742"/>
          </a:xfrm>
        </p:spPr>
        <p:txBody>
          <a:bodyPr>
            <a:normAutofit fontScale="90000"/>
          </a:bodyPr>
          <a:lstStyle/>
          <a:p>
            <a:pPr algn="l"/>
            <a:r>
              <a:rPr lang="en-US" dirty="0">
                <a:solidFill>
                  <a:srgbClr val="FFFFFF"/>
                </a:solidFill>
              </a:rPr>
              <a:t>Trust </a:t>
            </a:r>
            <a:r>
              <a:rPr lang="en-US">
                <a:solidFill>
                  <a:srgbClr val="FFFFFF"/>
                </a:solidFill>
              </a:rPr>
              <a:t>and Obey</a:t>
            </a:r>
            <a:br>
              <a:rPr lang="en-US">
                <a:solidFill>
                  <a:srgbClr val="FFFFFF"/>
                </a:solidFill>
              </a:rPr>
            </a:br>
            <a:br>
              <a:rPr lang="en-US">
                <a:solidFill>
                  <a:srgbClr val="FFFFFF"/>
                </a:solidFill>
              </a:rPr>
            </a:br>
            <a:r>
              <a:rPr lang="en-US">
                <a:solidFill>
                  <a:srgbClr val="FFFFFF"/>
                </a:solidFill>
              </a:rPr>
              <a:t>Reflect</a:t>
            </a:r>
            <a:endParaRPr lang="en-AU" dirty="0">
              <a:solidFill>
                <a:srgbClr val="FFFFFF"/>
              </a:solidFill>
            </a:endParaRPr>
          </a:p>
        </p:txBody>
      </p:sp>
    </p:spTree>
    <p:extLst>
      <p:ext uri="{BB962C8B-B14F-4D97-AF65-F5344CB8AC3E}">
        <p14:creationId xmlns:p14="http://schemas.microsoft.com/office/powerpoint/2010/main" val="271164530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30D7C-17B7-DAC6-0816-7425E2FF9EE0}"/>
              </a:ext>
            </a:extLst>
          </p:cNvPr>
          <p:cNvSpPr>
            <a:spLocks noGrp="1"/>
          </p:cNvSpPr>
          <p:nvPr>
            <p:ph type="title"/>
          </p:nvPr>
        </p:nvSpPr>
        <p:spPr>
          <a:xfrm>
            <a:off x="159774" y="119319"/>
            <a:ext cx="10515600" cy="932734"/>
          </a:xfrm>
        </p:spPr>
        <p:txBody>
          <a:bodyPr/>
          <a:lstStyle/>
          <a:p>
            <a:r>
              <a:rPr lang="en-US" dirty="0">
                <a:solidFill>
                  <a:schemeClr val="bg1"/>
                </a:solidFill>
              </a:rPr>
              <a:t>Luke 10:1-7</a:t>
            </a:r>
            <a:endParaRPr lang="en-AU" dirty="0">
              <a:solidFill>
                <a:schemeClr val="bg1"/>
              </a:solidFill>
            </a:endParaRPr>
          </a:p>
        </p:txBody>
      </p:sp>
      <p:sp>
        <p:nvSpPr>
          <p:cNvPr id="3" name="Content Placeholder 2">
            <a:extLst>
              <a:ext uri="{FF2B5EF4-FFF2-40B4-BE49-F238E27FC236}">
                <a16:creationId xmlns:a16="http://schemas.microsoft.com/office/drawing/2014/main" id="{DD31B339-E083-8FD7-11BE-5D36949AA2EE}"/>
              </a:ext>
            </a:extLst>
          </p:cNvPr>
          <p:cNvSpPr>
            <a:spLocks noGrp="1"/>
          </p:cNvSpPr>
          <p:nvPr>
            <p:ph idx="1"/>
          </p:nvPr>
        </p:nvSpPr>
        <p:spPr>
          <a:xfrm>
            <a:off x="159774" y="894735"/>
            <a:ext cx="11872452" cy="5843946"/>
          </a:xfrm>
        </p:spPr>
        <p:txBody>
          <a:bodyPr/>
          <a:lstStyle/>
          <a:p>
            <a:pPr marL="0" indent="0">
              <a:buNone/>
            </a:pPr>
            <a:r>
              <a:rPr lang="en-US" dirty="0">
                <a:solidFill>
                  <a:schemeClr val="bg1"/>
                </a:solidFill>
              </a:rPr>
              <a:t> </a:t>
            </a:r>
            <a:r>
              <a:rPr lang="en-US" sz="3200" dirty="0">
                <a:solidFill>
                  <a:schemeClr val="bg1"/>
                </a:solidFill>
              </a:rPr>
              <a:t>After this the Lord appointed seventy-two others and sent them two by two ahead of him to every town and place where he was about to go. He told them, ‘The harvest is plentiful, but the workers are few. Ask the Lord of the harvest, therefore, to send out workers into his harvest field. Go! I am sending you out like lambs among wolves. Do not take a purse or bag or sandals; and do not greet anyone on the road.</a:t>
            </a:r>
          </a:p>
          <a:p>
            <a:pPr marL="0" indent="0">
              <a:buNone/>
            </a:pPr>
            <a:r>
              <a:rPr lang="en-US" dirty="0">
                <a:solidFill>
                  <a:schemeClr val="bg1"/>
                </a:solidFill>
              </a:rPr>
              <a:t> </a:t>
            </a:r>
            <a:r>
              <a:rPr lang="en-US" sz="3200" dirty="0">
                <a:solidFill>
                  <a:schemeClr val="bg1"/>
                </a:solidFill>
              </a:rPr>
              <a:t>‘When you enter a house, first say, “Peace to this house.” If someone who promotes peace is there, your peace will rest on them; if not, it will return to you. Stay there, eating and drinking whatever they give you, for the worker deserves his wages. Do not move around from house to house.</a:t>
            </a:r>
            <a:endParaRPr lang="en-AU" dirty="0">
              <a:solidFill>
                <a:schemeClr val="bg1"/>
              </a:solidFill>
            </a:endParaRPr>
          </a:p>
        </p:txBody>
      </p:sp>
    </p:spTree>
    <p:extLst>
      <p:ext uri="{BB962C8B-B14F-4D97-AF65-F5344CB8AC3E}">
        <p14:creationId xmlns:p14="http://schemas.microsoft.com/office/powerpoint/2010/main" val="2680406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1DE70823-28A3-1669-7EFA-F67383DB5B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99E8DE-3C76-5E00-1447-22E15240ABC3}"/>
              </a:ext>
            </a:extLst>
          </p:cNvPr>
          <p:cNvSpPr>
            <a:spLocks noGrp="1"/>
          </p:cNvSpPr>
          <p:nvPr>
            <p:ph type="title"/>
          </p:nvPr>
        </p:nvSpPr>
        <p:spPr>
          <a:xfrm>
            <a:off x="159774" y="119319"/>
            <a:ext cx="10515600" cy="932734"/>
          </a:xfrm>
        </p:spPr>
        <p:txBody>
          <a:bodyPr/>
          <a:lstStyle/>
          <a:p>
            <a:r>
              <a:rPr lang="en-US" dirty="0">
                <a:solidFill>
                  <a:schemeClr val="bg1"/>
                </a:solidFill>
              </a:rPr>
              <a:t>Luke 10:8-11</a:t>
            </a:r>
            <a:endParaRPr lang="en-AU" dirty="0">
              <a:solidFill>
                <a:schemeClr val="bg1"/>
              </a:solidFill>
            </a:endParaRPr>
          </a:p>
        </p:txBody>
      </p:sp>
      <p:sp>
        <p:nvSpPr>
          <p:cNvPr id="3" name="Content Placeholder 2">
            <a:extLst>
              <a:ext uri="{FF2B5EF4-FFF2-40B4-BE49-F238E27FC236}">
                <a16:creationId xmlns:a16="http://schemas.microsoft.com/office/drawing/2014/main" id="{68A7A5E6-B8FB-EE7F-1DD2-B0E137040E53}"/>
              </a:ext>
            </a:extLst>
          </p:cNvPr>
          <p:cNvSpPr>
            <a:spLocks noGrp="1"/>
          </p:cNvSpPr>
          <p:nvPr>
            <p:ph idx="1"/>
          </p:nvPr>
        </p:nvSpPr>
        <p:spPr>
          <a:xfrm>
            <a:off x="159774" y="894735"/>
            <a:ext cx="11872452" cy="5843946"/>
          </a:xfrm>
        </p:spPr>
        <p:txBody>
          <a:bodyPr/>
          <a:lstStyle/>
          <a:p>
            <a:pPr marL="0" indent="0">
              <a:buNone/>
            </a:pPr>
            <a:r>
              <a:rPr lang="en-US" dirty="0">
                <a:solidFill>
                  <a:schemeClr val="bg1"/>
                </a:solidFill>
              </a:rPr>
              <a:t> </a:t>
            </a:r>
            <a:r>
              <a:rPr lang="en-US" sz="3200" dirty="0">
                <a:solidFill>
                  <a:schemeClr val="bg1"/>
                </a:solidFill>
              </a:rPr>
              <a:t>‘When you enter a town and are welcomed, eat what is offered to you. Heal those there who are ill and tell them, “The kingdom of God has come near to you.” But when you enter a town and are not welcomed, go into its streets and say, “Even the dust of your town we wipe from our feet as a warning to you. Yet be sure of this: the kingdom of God has come near.”</a:t>
            </a:r>
            <a:endParaRPr lang="en-AU" dirty="0">
              <a:solidFill>
                <a:schemeClr val="bg1"/>
              </a:solidFill>
            </a:endParaRPr>
          </a:p>
        </p:txBody>
      </p:sp>
    </p:spTree>
    <p:extLst>
      <p:ext uri="{BB962C8B-B14F-4D97-AF65-F5344CB8AC3E}">
        <p14:creationId xmlns:p14="http://schemas.microsoft.com/office/powerpoint/2010/main" val="2686887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1FD92536-F66A-89B9-DD2A-65CD8569AE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356EB-CFE5-6136-F324-B419093D0B7D}"/>
              </a:ext>
            </a:extLst>
          </p:cNvPr>
          <p:cNvSpPr>
            <a:spLocks noGrp="1"/>
          </p:cNvSpPr>
          <p:nvPr>
            <p:ph type="title"/>
          </p:nvPr>
        </p:nvSpPr>
        <p:spPr>
          <a:xfrm>
            <a:off x="159774" y="119319"/>
            <a:ext cx="10515600" cy="932734"/>
          </a:xfrm>
        </p:spPr>
        <p:txBody>
          <a:bodyPr/>
          <a:lstStyle/>
          <a:p>
            <a:r>
              <a:rPr lang="en-US" dirty="0">
                <a:solidFill>
                  <a:schemeClr val="bg1"/>
                </a:solidFill>
              </a:rPr>
              <a:t>Luke 10:16-20</a:t>
            </a:r>
            <a:endParaRPr lang="en-AU" dirty="0">
              <a:solidFill>
                <a:schemeClr val="bg1"/>
              </a:solidFill>
            </a:endParaRPr>
          </a:p>
        </p:txBody>
      </p:sp>
      <p:sp>
        <p:nvSpPr>
          <p:cNvPr id="3" name="Content Placeholder 2">
            <a:extLst>
              <a:ext uri="{FF2B5EF4-FFF2-40B4-BE49-F238E27FC236}">
                <a16:creationId xmlns:a16="http://schemas.microsoft.com/office/drawing/2014/main" id="{924438F6-0CC9-FEDA-047C-E1BB2868F12D}"/>
              </a:ext>
            </a:extLst>
          </p:cNvPr>
          <p:cNvSpPr>
            <a:spLocks noGrp="1"/>
          </p:cNvSpPr>
          <p:nvPr>
            <p:ph idx="1"/>
          </p:nvPr>
        </p:nvSpPr>
        <p:spPr>
          <a:xfrm>
            <a:off x="159774" y="894735"/>
            <a:ext cx="11872452" cy="5843946"/>
          </a:xfrm>
        </p:spPr>
        <p:txBody>
          <a:bodyPr/>
          <a:lstStyle/>
          <a:p>
            <a:pPr marL="0" indent="0">
              <a:buNone/>
            </a:pPr>
            <a:r>
              <a:rPr lang="en-US" dirty="0">
                <a:solidFill>
                  <a:schemeClr val="bg1"/>
                </a:solidFill>
              </a:rPr>
              <a:t> </a:t>
            </a:r>
            <a:r>
              <a:rPr lang="en-US" sz="3200" dirty="0">
                <a:solidFill>
                  <a:schemeClr val="bg1"/>
                </a:solidFill>
              </a:rPr>
              <a:t>‘Whoever listens to you listens to me; whoever rejects you rejects me; but whoever rejects me rejects him who sent me.’</a:t>
            </a:r>
          </a:p>
          <a:p>
            <a:pPr marL="0" indent="0">
              <a:buNone/>
            </a:pPr>
            <a:r>
              <a:rPr lang="en-US" sz="3200" dirty="0">
                <a:solidFill>
                  <a:schemeClr val="bg1"/>
                </a:solidFill>
              </a:rPr>
              <a:t>The seventy-two returned with joy and said, ‘Lord, even the demons submit to us in your name.’</a:t>
            </a:r>
          </a:p>
          <a:p>
            <a:pPr marL="0" indent="0">
              <a:buNone/>
            </a:pPr>
            <a:r>
              <a:rPr lang="en-US" sz="3200" dirty="0">
                <a:solidFill>
                  <a:schemeClr val="bg1"/>
                </a:solidFill>
              </a:rPr>
              <a:t>He replied, ‘I saw Satan fall like lightning from heaven. I have given you authority to trample on snakes and scorpions and to overcome all the power of the enemy; nothing will harm you. However, do not rejoice that the spirits submit to you, but rejoice that your names are written in heaven.’</a:t>
            </a:r>
          </a:p>
          <a:p>
            <a:pPr marL="0" indent="0">
              <a:buNone/>
            </a:pPr>
            <a:endParaRPr lang="en-AU" dirty="0">
              <a:solidFill>
                <a:schemeClr val="bg1"/>
              </a:solidFill>
            </a:endParaRPr>
          </a:p>
        </p:txBody>
      </p:sp>
    </p:spTree>
    <p:extLst>
      <p:ext uri="{BB962C8B-B14F-4D97-AF65-F5344CB8AC3E}">
        <p14:creationId xmlns:p14="http://schemas.microsoft.com/office/powerpoint/2010/main" val="765569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83D3DAF-CEC4-CAF4-FD93-70B5B9385148}"/>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7910C98-12A5-8224-9412-255002452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men in long robes&#10;&#10;AI-generated content may be incorrect.">
            <a:extLst>
              <a:ext uri="{FF2B5EF4-FFF2-40B4-BE49-F238E27FC236}">
                <a16:creationId xmlns:a16="http://schemas.microsoft.com/office/drawing/2014/main" id="{A8F9473A-4FD5-0A31-8D98-956151A358EF}"/>
              </a:ext>
            </a:extLst>
          </p:cNvPr>
          <p:cNvPicPr>
            <a:picLocks noChangeAspect="1"/>
          </p:cNvPicPr>
          <p:nvPr/>
        </p:nvPicPr>
        <p:blipFill>
          <a:blip r:embed="rId2">
            <a:extLst>
              <a:ext uri="{28A0092B-C50C-407E-A947-70E740481C1C}">
                <a14:useLocalDpi xmlns:a14="http://schemas.microsoft.com/office/drawing/2010/main" val="0"/>
              </a:ext>
            </a:extLst>
          </a:blip>
          <a:srcRect t="16512" r="9091" b="1010"/>
          <a:stretch>
            <a:fillRect/>
          </a:stretch>
        </p:blipFill>
        <p:spPr>
          <a:xfrm>
            <a:off x="20" y="-1"/>
            <a:ext cx="12191980" cy="6858001"/>
          </a:xfrm>
          <a:prstGeom prst="rect">
            <a:avLst/>
          </a:prstGeom>
        </p:spPr>
      </p:pic>
      <p:sp>
        <p:nvSpPr>
          <p:cNvPr id="12" name="Rectangle 11">
            <a:extLst>
              <a:ext uri="{FF2B5EF4-FFF2-40B4-BE49-F238E27FC236}">
                <a16:creationId xmlns:a16="http://schemas.microsoft.com/office/drawing/2014/main" id="{B29AE74C-F1E1-D0F4-29A7-74E35E996D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2015" y="-752015"/>
            <a:ext cx="6858000" cy="8362030"/>
          </a:xfrm>
          <a:prstGeom prst="rect">
            <a:avLst/>
          </a:prstGeom>
          <a:gradFill>
            <a:gsLst>
              <a:gs pos="0">
                <a:srgbClr val="000000">
                  <a:alpha val="0"/>
                </a:srgbClr>
              </a:gs>
              <a:gs pos="55000">
                <a:srgbClr val="000000">
                  <a:alpha val="50000"/>
                </a:srgbClr>
              </a:gs>
              <a:gs pos="100000">
                <a:srgbClr val="000000">
                  <a:alpha val="6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34D164-FC52-C063-3B83-A10CB3ACB45F}"/>
              </a:ext>
            </a:extLst>
          </p:cNvPr>
          <p:cNvSpPr>
            <a:spLocks noGrp="1"/>
          </p:cNvSpPr>
          <p:nvPr>
            <p:ph type="ctrTitle"/>
          </p:nvPr>
        </p:nvSpPr>
        <p:spPr>
          <a:xfrm>
            <a:off x="626918" y="3429000"/>
            <a:ext cx="4938140" cy="1888742"/>
          </a:xfrm>
        </p:spPr>
        <p:txBody>
          <a:bodyPr>
            <a:normAutofit/>
          </a:bodyPr>
          <a:lstStyle/>
          <a:p>
            <a:pPr algn="l"/>
            <a:r>
              <a:rPr lang="en-US" dirty="0">
                <a:solidFill>
                  <a:srgbClr val="FFFFFF"/>
                </a:solidFill>
              </a:rPr>
              <a:t>Trust and Obey</a:t>
            </a:r>
            <a:endParaRPr lang="en-AU" dirty="0">
              <a:solidFill>
                <a:srgbClr val="FFFFFF"/>
              </a:solidFill>
            </a:endParaRPr>
          </a:p>
        </p:txBody>
      </p:sp>
    </p:spTree>
    <p:extLst>
      <p:ext uri="{BB962C8B-B14F-4D97-AF65-F5344CB8AC3E}">
        <p14:creationId xmlns:p14="http://schemas.microsoft.com/office/powerpoint/2010/main" val="24723796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007E7B19-325E-7BB6-3A44-4AB60C6AD6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63E25C-CBB0-817D-7CE0-9E59278AEDE2}"/>
              </a:ext>
            </a:extLst>
          </p:cNvPr>
          <p:cNvSpPr>
            <a:spLocks noGrp="1"/>
          </p:cNvSpPr>
          <p:nvPr>
            <p:ph type="title"/>
          </p:nvPr>
        </p:nvSpPr>
        <p:spPr>
          <a:xfrm>
            <a:off x="159774" y="119319"/>
            <a:ext cx="10515600" cy="932734"/>
          </a:xfrm>
        </p:spPr>
        <p:txBody>
          <a:bodyPr/>
          <a:lstStyle/>
          <a:p>
            <a:r>
              <a:rPr lang="en-US" dirty="0">
                <a:solidFill>
                  <a:schemeClr val="bg1"/>
                </a:solidFill>
              </a:rPr>
              <a:t>Person of Peace</a:t>
            </a:r>
            <a:endParaRPr lang="en-AU" dirty="0">
              <a:solidFill>
                <a:schemeClr val="bg1"/>
              </a:solidFill>
            </a:endParaRPr>
          </a:p>
        </p:txBody>
      </p:sp>
      <p:sp>
        <p:nvSpPr>
          <p:cNvPr id="3" name="Content Placeholder 2">
            <a:extLst>
              <a:ext uri="{FF2B5EF4-FFF2-40B4-BE49-F238E27FC236}">
                <a16:creationId xmlns:a16="http://schemas.microsoft.com/office/drawing/2014/main" id="{4B4EEEF8-F660-47A8-E263-4F24838FBF1D}"/>
              </a:ext>
            </a:extLst>
          </p:cNvPr>
          <p:cNvSpPr>
            <a:spLocks noGrp="1"/>
          </p:cNvSpPr>
          <p:nvPr>
            <p:ph idx="1"/>
          </p:nvPr>
        </p:nvSpPr>
        <p:spPr>
          <a:xfrm>
            <a:off x="159774" y="894735"/>
            <a:ext cx="11872452" cy="5843946"/>
          </a:xfrm>
        </p:spPr>
        <p:txBody>
          <a:bodyPr/>
          <a:lstStyle/>
          <a:p>
            <a:pPr marL="0" indent="0">
              <a:buNone/>
            </a:pPr>
            <a:r>
              <a:rPr lang="en-US" dirty="0">
                <a:solidFill>
                  <a:schemeClr val="bg1"/>
                </a:solidFill>
              </a:rPr>
              <a:t> </a:t>
            </a:r>
            <a:r>
              <a:rPr lang="en-US" sz="3200" dirty="0">
                <a:solidFill>
                  <a:schemeClr val="bg1"/>
                </a:solidFill>
              </a:rPr>
              <a:t> </a:t>
            </a:r>
          </a:p>
          <a:p>
            <a:pPr marL="0" indent="0">
              <a:buNone/>
            </a:pPr>
            <a:r>
              <a:rPr lang="en-US" sz="3200" dirty="0">
                <a:solidFill>
                  <a:schemeClr val="bg1"/>
                </a:solidFill>
              </a:rPr>
              <a:t>1. Likes you</a:t>
            </a:r>
          </a:p>
          <a:p>
            <a:pPr marL="0" indent="0">
              <a:buNone/>
            </a:pPr>
            <a:r>
              <a:rPr lang="en-US" sz="3200" dirty="0">
                <a:solidFill>
                  <a:schemeClr val="bg1"/>
                </a:solidFill>
              </a:rPr>
              <a:t>2. Listens to you</a:t>
            </a:r>
          </a:p>
          <a:p>
            <a:pPr marL="0" indent="0">
              <a:buNone/>
            </a:pPr>
            <a:r>
              <a:rPr lang="en-US" sz="3200" dirty="0">
                <a:solidFill>
                  <a:schemeClr val="bg1"/>
                </a:solidFill>
              </a:rPr>
              <a:t>3. Serves you</a:t>
            </a:r>
            <a:endParaRPr lang="en-AU" dirty="0">
              <a:solidFill>
                <a:schemeClr val="bg1"/>
              </a:solidFill>
            </a:endParaRPr>
          </a:p>
        </p:txBody>
      </p:sp>
    </p:spTree>
    <p:extLst>
      <p:ext uri="{BB962C8B-B14F-4D97-AF65-F5344CB8AC3E}">
        <p14:creationId xmlns:p14="http://schemas.microsoft.com/office/powerpoint/2010/main" val="1954236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wooden board with white text&#10;&#10;AI-generated content may be incorrect.">
            <a:extLst>
              <a:ext uri="{FF2B5EF4-FFF2-40B4-BE49-F238E27FC236}">
                <a16:creationId xmlns:a16="http://schemas.microsoft.com/office/drawing/2014/main" id="{2A389D7F-D465-149A-2320-1383D3B982C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33600" y="457200"/>
            <a:ext cx="7924800" cy="5943600"/>
          </a:xfrm>
          <a:prstGeom prst="rect">
            <a:avLst/>
          </a:prstGeom>
        </p:spPr>
      </p:pic>
    </p:spTree>
    <p:extLst>
      <p:ext uri="{BB962C8B-B14F-4D97-AF65-F5344CB8AC3E}">
        <p14:creationId xmlns:p14="http://schemas.microsoft.com/office/powerpoint/2010/main" val="510017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D5E2D594-E1F2-CC9F-566A-918918DDBF21}"/>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dirty="0">
                <a:solidFill>
                  <a:srgbClr val="FFFFFF"/>
                </a:solidFill>
                <a:latin typeface="+mj-lt"/>
                <a:ea typeface="+mj-ea"/>
                <a:cs typeface="+mj-cs"/>
              </a:rPr>
              <a:t>Proclaim the Universal Reign of God through Christ</a:t>
            </a:r>
          </a:p>
        </p:txBody>
      </p:sp>
      <p:pic>
        <p:nvPicPr>
          <p:cNvPr id="5" name="Content Placeholder 4" descr="A painting of a person in a white robe&#10;&#10;AI-generated content may be incorrect.">
            <a:extLst>
              <a:ext uri="{FF2B5EF4-FFF2-40B4-BE49-F238E27FC236}">
                <a16:creationId xmlns:a16="http://schemas.microsoft.com/office/drawing/2014/main" id="{D60EF193-901F-A4E8-5581-BD1000D10CD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02428" y="927085"/>
            <a:ext cx="7225748" cy="5003830"/>
          </a:xfrm>
          <a:prstGeom prst="rect">
            <a:avLst/>
          </a:prstGeom>
        </p:spPr>
      </p:pic>
    </p:spTree>
    <p:extLst>
      <p:ext uri="{BB962C8B-B14F-4D97-AF65-F5344CB8AC3E}">
        <p14:creationId xmlns:p14="http://schemas.microsoft.com/office/powerpoint/2010/main" val="4010482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5DC8CA-993E-B7B9-1D74-59A87C5D2C9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DCA0E0-85E5-4260-5687-D805CE60C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98412B9-CD83-F622-C97A-635D9DB299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1F53633-A66B-F6CA-A5D6-254ADA73CF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76C7CBE-9DE6-7F0D-CA2F-672BE21B8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0F97292D-3431-03C4-1A8D-B7AD2A84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99D3AEBB-C392-83ED-86A3-0ADD381A4AA0}"/>
              </a:ext>
            </a:extLst>
          </p:cNvPr>
          <p:cNvSpPr>
            <a:spLocks noGrp="1"/>
          </p:cNvSpPr>
          <p:nvPr>
            <p:ph type="title"/>
          </p:nvPr>
        </p:nvSpPr>
        <p:spPr>
          <a:xfrm>
            <a:off x="455066" y="173738"/>
            <a:ext cx="2880828" cy="6205549"/>
          </a:xfrm>
        </p:spPr>
        <p:txBody>
          <a:bodyPr vert="horz" lIns="91440" tIns="45720" rIns="91440" bIns="45720" rtlCol="0" anchor="t">
            <a:normAutofit/>
          </a:bodyPr>
          <a:lstStyle/>
          <a:p>
            <a:r>
              <a:rPr lang="en-US" sz="4000" kern="1200" dirty="0">
                <a:solidFill>
                  <a:srgbClr val="FFFFFF"/>
                </a:solidFill>
                <a:latin typeface="+mj-lt"/>
                <a:ea typeface="+mj-ea"/>
                <a:cs typeface="+mj-cs"/>
              </a:rPr>
              <a:t>Proclaim the Universal Reign of God through Christ</a:t>
            </a:r>
            <a:br>
              <a:rPr lang="en-US" sz="4000" kern="1200" dirty="0">
                <a:solidFill>
                  <a:srgbClr val="FFFFFF"/>
                </a:solidFill>
                <a:latin typeface="+mj-lt"/>
                <a:ea typeface="+mj-ea"/>
                <a:cs typeface="+mj-cs"/>
              </a:rPr>
            </a:br>
            <a:r>
              <a:rPr lang="en-US" sz="4000" kern="1200" dirty="0">
                <a:solidFill>
                  <a:srgbClr val="FFFFFF"/>
                </a:solidFill>
                <a:latin typeface="+mj-lt"/>
                <a:ea typeface="+mj-ea"/>
                <a:cs typeface="+mj-cs"/>
              </a:rPr>
              <a:t>1. Call back the church to true vocation</a:t>
            </a: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pic>
        <p:nvPicPr>
          <p:cNvPr id="5" name="Content Placeholder 4" descr="A painting of a person in a white robe&#10;&#10;AI-generated content may be incorrect.">
            <a:extLst>
              <a:ext uri="{FF2B5EF4-FFF2-40B4-BE49-F238E27FC236}">
                <a16:creationId xmlns:a16="http://schemas.microsoft.com/office/drawing/2014/main" id="{F4F12986-DB35-C550-6C84-60D349E0AE9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02428" y="927085"/>
            <a:ext cx="7225748" cy="5003830"/>
          </a:xfrm>
          <a:prstGeom prst="rect">
            <a:avLst/>
          </a:prstGeom>
        </p:spPr>
      </p:pic>
    </p:spTree>
    <p:extLst>
      <p:ext uri="{BB962C8B-B14F-4D97-AF65-F5344CB8AC3E}">
        <p14:creationId xmlns:p14="http://schemas.microsoft.com/office/powerpoint/2010/main" val="27529543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TotalTime>
  <Words>451</Words>
  <Application>Microsoft Office PowerPoint</Application>
  <PresentationFormat>Widescreen</PresentationFormat>
  <Paragraphs>22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Mission</vt:lpstr>
      <vt:lpstr>Luke 10:1-7</vt:lpstr>
      <vt:lpstr>Luke 10:8-11</vt:lpstr>
      <vt:lpstr>Luke 10:16-20</vt:lpstr>
      <vt:lpstr>Trust and Obey</vt:lpstr>
      <vt:lpstr>Person of Peace</vt:lpstr>
      <vt:lpstr>PowerPoint Presentation</vt:lpstr>
      <vt:lpstr>Proclaim the Universal Reign of God through Christ</vt:lpstr>
      <vt:lpstr>Proclaim the Universal Reign of God through Christ 1. Call back the church to true vocation </vt:lpstr>
      <vt:lpstr>Proclaim the Universal Reign of God through Christ 1. Call back the church to true vocation 2. Call other institutions back </vt:lpstr>
      <vt:lpstr>PowerPoint Presentation</vt:lpstr>
      <vt:lpstr>Trust and Obey</vt:lpstr>
      <vt:lpstr>Trust and Obey  Reflect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Crighton</dc:creator>
  <cp:lastModifiedBy>Andrew Crighton</cp:lastModifiedBy>
  <cp:revision>1</cp:revision>
  <dcterms:created xsi:type="dcterms:W3CDTF">2025-07-05T13:31:28Z</dcterms:created>
  <dcterms:modified xsi:type="dcterms:W3CDTF">2025-07-05T14:07:07Z</dcterms:modified>
</cp:coreProperties>
</file>