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14"/>
  </p:notesMasterIdLst>
  <p:sldIdLst>
    <p:sldId id="256" r:id="rId2"/>
    <p:sldId id="348" r:id="rId3"/>
    <p:sldId id="349" r:id="rId4"/>
    <p:sldId id="350" r:id="rId5"/>
    <p:sldId id="351" r:id="rId6"/>
    <p:sldId id="352" r:id="rId7"/>
    <p:sldId id="353" r:id="rId8"/>
    <p:sldId id="354" r:id="rId9"/>
    <p:sldId id="355" r:id="rId10"/>
    <p:sldId id="346" r:id="rId11"/>
    <p:sldId id="347" r:id="rId12"/>
    <p:sldId id="34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0" autoAdjust="0"/>
    <p:restoredTop sz="0" autoAdjust="0"/>
  </p:normalViewPr>
  <p:slideViewPr>
    <p:cSldViewPr snapToGrid="0">
      <p:cViewPr varScale="1">
        <p:scale>
          <a:sx n="82" d="100"/>
          <a:sy n="82" d="100"/>
        </p:scale>
        <p:origin x="14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38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122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66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5350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64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1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777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3071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307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37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87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96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666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21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8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20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198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2518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blue and green cover with arrows&#10;&#10;AI-generated content may be incorrect.">
            <a:extLst>
              <a:ext uri="{FF2B5EF4-FFF2-40B4-BE49-F238E27FC236}">
                <a16:creationId xmlns:a16="http://schemas.microsoft.com/office/drawing/2014/main" id="{A2ADFF36-C326-EE32-80A1-DE1D76EFA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6" name="Content Placeholder 5" descr="A hand holding a drink&#10;&#10;AI-generated content may be incorrect.">
            <a:extLst>
              <a:ext uri="{FF2B5EF4-FFF2-40B4-BE49-F238E27FC236}">
                <a16:creationId xmlns:a16="http://schemas.microsoft.com/office/drawing/2014/main" id="{1E5153A2-0FA2-8AEA-FDD5-C7934A7878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559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5" name="Content Placeholder 4" descr="A close-up of a business card&#10;&#10;AI-generated content may be incorrect.">
            <a:extLst>
              <a:ext uri="{FF2B5EF4-FFF2-40B4-BE49-F238E27FC236}">
                <a16:creationId xmlns:a16="http://schemas.microsoft.com/office/drawing/2014/main" id="{BFF47E5D-1C5E-B471-35E2-1F8D4B0C60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617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5" name="Content Placeholder 4" descr="A can on a wire&#10;&#10;Description automatically generated">
            <a:extLst>
              <a:ext uri="{FF2B5EF4-FFF2-40B4-BE49-F238E27FC236}">
                <a16:creationId xmlns:a16="http://schemas.microsoft.com/office/drawing/2014/main" id="{BF44E9E2-FE8F-C528-1DF7-FF0C13743A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7E44C1-766F-E5A2-726E-7D510CD1EF70}"/>
              </a:ext>
            </a:extLst>
          </p:cNvPr>
          <p:cNvSpPr txBox="1"/>
          <p:nvPr/>
        </p:nvSpPr>
        <p:spPr>
          <a:xfrm>
            <a:off x="8769246" y="1600200"/>
            <a:ext cx="313294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is your day to day context?</a:t>
            </a:r>
          </a:p>
          <a:p>
            <a:endParaRPr lang="en-US" sz="3200" dirty="0"/>
          </a:p>
          <a:p>
            <a:r>
              <a:rPr lang="en-US" sz="3200" dirty="0"/>
              <a:t>Where have you seen God at work there?</a:t>
            </a:r>
          </a:p>
          <a:p>
            <a:endParaRPr lang="en-US" sz="3200" dirty="0"/>
          </a:p>
          <a:p>
            <a:r>
              <a:rPr lang="en-US" sz="3200" dirty="0"/>
              <a:t>How can we pray with you?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4230834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5" name="Content Placeholder 4" descr="A blue and black text on a green background&#10;&#10;AI-generated content may be incorrect.">
            <a:extLst>
              <a:ext uri="{FF2B5EF4-FFF2-40B4-BE49-F238E27FC236}">
                <a16:creationId xmlns:a16="http://schemas.microsoft.com/office/drawing/2014/main" id="{95E5178F-AE2B-E85F-E4C8-D3480C0D3A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866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5" name="Content Placeholder 4" descr="A blue and black text on a green background&#10;&#10;AI-generated content may be incorrect.">
            <a:extLst>
              <a:ext uri="{FF2B5EF4-FFF2-40B4-BE49-F238E27FC236}">
                <a16:creationId xmlns:a16="http://schemas.microsoft.com/office/drawing/2014/main" id="{58425716-8412-CBD3-0C30-EA6FC68EF0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958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5" name="Content Placeholder 4" descr="A blue and black text on a blue background&#10;&#10;AI-generated content may be incorrect.">
            <a:extLst>
              <a:ext uri="{FF2B5EF4-FFF2-40B4-BE49-F238E27FC236}">
                <a16:creationId xmlns:a16="http://schemas.microsoft.com/office/drawing/2014/main" id="{83BD0362-E4EC-9556-25A4-A3700BB1E2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961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5" name="Content Placeholder 4" descr="A blue and black text&#10;&#10;AI-generated content may be incorrect.">
            <a:extLst>
              <a:ext uri="{FF2B5EF4-FFF2-40B4-BE49-F238E27FC236}">
                <a16:creationId xmlns:a16="http://schemas.microsoft.com/office/drawing/2014/main" id="{DCC57987-2330-5F92-E59A-64A7C96181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554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5" name="Content Placeholder 4" descr="A blue and black text&#10;&#10;AI-generated content may be incorrect.">
            <a:extLst>
              <a:ext uri="{FF2B5EF4-FFF2-40B4-BE49-F238E27FC236}">
                <a16:creationId xmlns:a16="http://schemas.microsoft.com/office/drawing/2014/main" id="{1D5165C7-80A2-1C34-7140-CE9D1C954D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607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5" name="Content Placeholder 4" descr="A blue and black text&#10;&#10;AI-generated content may be incorrect.">
            <a:extLst>
              <a:ext uri="{FF2B5EF4-FFF2-40B4-BE49-F238E27FC236}">
                <a16:creationId xmlns:a16="http://schemas.microsoft.com/office/drawing/2014/main" id="{3FB735D3-7658-C1CA-3B93-DCB780165A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372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17" name="Content Placeholder 16" descr="A glass of liquid and bread&#10;&#10;AI-generated content may be incorrect.">
            <a:extLst>
              <a:ext uri="{FF2B5EF4-FFF2-40B4-BE49-F238E27FC236}">
                <a16:creationId xmlns:a16="http://schemas.microsoft.com/office/drawing/2014/main" id="{2FD5C1CC-5696-25B0-4FB1-07AE941F54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620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C31CE9E-9876-3D0B-3A4B-4F22B39FBB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2081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25596</TotalTime>
  <Words>24</Words>
  <Application>Microsoft Office PowerPoint</Application>
  <PresentationFormat>Widescreen</PresentationFormat>
  <Paragraphs>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Century Gothic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User</dc:creator>
  <cp:lastModifiedBy>Andrew Crighton</cp:lastModifiedBy>
  <cp:revision>198</cp:revision>
  <dcterms:created xsi:type="dcterms:W3CDTF">2022-02-16T12:11:00Z</dcterms:created>
  <dcterms:modified xsi:type="dcterms:W3CDTF">2025-08-16T21:16:01Z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1033-11.2.0.9107</vt:lpwstr>
  </property>
</Properties>
</file>