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2" r:id="rId7"/>
    <p:sldId id="263" r:id="rId8"/>
    <p:sldId id="265" r:id="rId9"/>
    <p:sldId id="261" r:id="rId10"/>
    <p:sldId id="266" r:id="rId11"/>
    <p:sldId id="267" r:id="rId12"/>
    <p:sldId id="269" r:id="rId13"/>
    <p:sldId id="270" r:id="rId14"/>
    <p:sldId id="264" r:id="rId15"/>
    <p:sldId id="271" r:id="rId16"/>
    <p:sldId id="268" r:id="rId17"/>
    <p:sldId id="273" r:id="rId18"/>
    <p:sldId id="272"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F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8F10-A19C-6A7C-7ED7-BD169B9BC8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D18C44C-5B01-8C17-B840-B2641D63E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FADD536-9462-93DE-9054-8179B0279706}"/>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5" name="Footer Placeholder 4">
            <a:extLst>
              <a:ext uri="{FF2B5EF4-FFF2-40B4-BE49-F238E27FC236}">
                <a16:creationId xmlns:a16="http://schemas.microsoft.com/office/drawing/2014/main" id="{973C5D51-E31F-E055-1007-30C10572BA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3C32D92-97FD-AB36-9331-F7A96439A4DC}"/>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257398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3207-7842-0766-158D-25E59413430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38E222-314E-15FF-F2C0-0FFE057302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A21C2C-0F98-CBA7-3E3C-98426D76F35B}"/>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5" name="Footer Placeholder 4">
            <a:extLst>
              <a:ext uri="{FF2B5EF4-FFF2-40B4-BE49-F238E27FC236}">
                <a16:creationId xmlns:a16="http://schemas.microsoft.com/office/drawing/2014/main" id="{F6623C2C-EBCE-EA2C-D014-1063FB3E18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A46F1C-CEF9-BC5F-9938-DB37B3B374D1}"/>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27014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9687B0-FD9C-EC2D-33CC-FBFC34849E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9D84286-CE75-A146-BB29-8AB10BB4E2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0994979-E32D-7131-F994-DF50B349A95F}"/>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5" name="Footer Placeholder 4">
            <a:extLst>
              <a:ext uri="{FF2B5EF4-FFF2-40B4-BE49-F238E27FC236}">
                <a16:creationId xmlns:a16="http://schemas.microsoft.com/office/drawing/2014/main" id="{AF6E3682-FBEF-D437-1D1C-3A75028FCC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263F043-71A9-B1EC-FAF7-EB451E8813CD}"/>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13690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61A3-2F34-C5F3-0E04-8DDBDB70656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FD8CBB4-CC57-FDC1-82EF-B3C91E52F7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D682F4-5652-78D1-5BE9-F1A5C90AB8E6}"/>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5" name="Footer Placeholder 4">
            <a:extLst>
              <a:ext uri="{FF2B5EF4-FFF2-40B4-BE49-F238E27FC236}">
                <a16:creationId xmlns:a16="http://schemas.microsoft.com/office/drawing/2014/main" id="{CC1C15EC-1D6F-0AE5-3DEE-0508634671B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8FC049-F691-39AF-29A9-1869D6C181F9}"/>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56636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A4D4-730E-819F-1E59-D8FC25BBF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0DA6550-A6B1-7438-F86D-4325F5536E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AAA8B-7F9B-6D4E-CE78-40B2349EADF5}"/>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5" name="Footer Placeholder 4">
            <a:extLst>
              <a:ext uri="{FF2B5EF4-FFF2-40B4-BE49-F238E27FC236}">
                <a16:creationId xmlns:a16="http://schemas.microsoft.com/office/drawing/2014/main" id="{53690A70-021D-1277-9C07-CF91D1D780F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F211CD-9C27-E23A-EEF8-F6BE786F524E}"/>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273112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E964-2997-5292-9583-412AD111FE2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6CEF592-BA5E-61EC-2DE1-3653A3245B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FA9CDC2-5809-BCD2-316A-EDB88867DF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D38CF8E-998D-749E-9E4B-53BA769D7449}"/>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6" name="Footer Placeholder 5">
            <a:extLst>
              <a:ext uri="{FF2B5EF4-FFF2-40B4-BE49-F238E27FC236}">
                <a16:creationId xmlns:a16="http://schemas.microsoft.com/office/drawing/2014/main" id="{02B4AA31-A52F-5F1C-1A82-553EC685876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B0BD410-59F1-E8C0-EAC5-F7B119F2F434}"/>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42334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A938-7AEE-75D2-8D9E-89D1CE3DA14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FADC716-2470-8327-F1CC-DC4378CBB7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566A38-8833-4AE9-3CDC-8F177BCA2D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F22D5A4-E805-D8A9-9CA8-46EBDF7C75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472BCB-735C-3A1D-4F0C-AD787B6657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13C98E3-2897-4E83-5E26-E0A449B6F971}"/>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8" name="Footer Placeholder 7">
            <a:extLst>
              <a:ext uri="{FF2B5EF4-FFF2-40B4-BE49-F238E27FC236}">
                <a16:creationId xmlns:a16="http://schemas.microsoft.com/office/drawing/2014/main" id="{5CDFB47B-3D10-DCD9-F606-AD052FEA0F2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6B96331-794A-ACA0-2A9C-68E083B6DEDF}"/>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225977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CB79-1F93-0FAA-AA37-7F7F76A3678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4243EF1-C7B2-3C5A-E5DA-BDD9F7AD3541}"/>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4" name="Footer Placeholder 3">
            <a:extLst>
              <a:ext uri="{FF2B5EF4-FFF2-40B4-BE49-F238E27FC236}">
                <a16:creationId xmlns:a16="http://schemas.microsoft.com/office/drawing/2014/main" id="{3CF43A64-DECA-E968-1DC9-93F72BC3D89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850F0C2-53FD-B922-0188-682642908A2D}"/>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290811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97CC8B-FC8D-F336-9174-F1ADF0314152}"/>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3" name="Footer Placeholder 2">
            <a:extLst>
              <a:ext uri="{FF2B5EF4-FFF2-40B4-BE49-F238E27FC236}">
                <a16:creationId xmlns:a16="http://schemas.microsoft.com/office/drawing/2014/main" id="{EADEDE26-BEBB-0EFD-C917-ABB9E6DDF4F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A178195-CBF5-213C-7526-C82C253DFDBD}"/>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361466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73D4-09B8-6AE2-769B-5E6F86912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DE9E203-C4DC-43AC-8E73-C2B648319A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3FCAAD7-8D91-19F3-FE20-2A116FB89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09DBC-81B6-A8FA-7AD0-AE8FCDD62ECE}"/>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6" name="Footer Placeholder 5">
            <a:extLst>
              <a:ext uri="{FF2B5EF4-FFF2-40B4-BE49-F238E27FC236}">
                <a16:creationId xmlns:a16="http://schemas.microsoft.com/office/drawing/2014/main" id="{D79329DA-4951-9249-8397-5E79E01B902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5FFA42F-A098-8404-FA66-D456C32D4463}"/>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219212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41EF-F712-AC11-3763-2C5905EB5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18EE285-C697-2176-64F4-82BA4A60F8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BF3E429-763D-BC05-4741-E2A0BC5CC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A53A3-9BAF-6DB0-D90E-FD80FEB94157}"/>
              </a:ext>
            </a:extLst>
          </p:cNvPr>
          <p:cNvSpPr>
            <a:spLocks noGrp="1"/>
          </p:cNvSpPr>
          <p:nvPr>
            <p:ph type="dt" sz="half" idx="10"/>
          </p:nvPr>
        </p:nvSpPr>
        <p:spPr/>
        <p:txBody>
          <a:bodyPr/>
          <a:lstStyle/>
          <a:p>
            <a:fld id="{8BB96AFE-D6B2-4E6E-A73F-37E5BEBA40A6}" type="datetimeFigureOut">
              <a:rPr lang="en-AU" smtClean="0"/>
              <a:t>11/08/2025</a:t>
            </a:fld>
            <a:endParaRPr lang="en-AU"/>
          </a:p>
        </p:txBody>
      </p:sp>
      <p:sp>
        <p:nvSpPr>
          <p:cNvPr id="6" name="Footer Placeholder 5">
            <a:extLst>
              <a:ext uri="{FF2B5EF4-FFF2-40B4-BE49-F238E27FC236}">
                <a16:creationId xmlns:a16="http://schemas.microsoft.com/office/drawing/2014/main" id="{49E58EC7-A0BC-AB7C-BE14-2FBC82981FE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2B2E3DF-DF56-D9F6-17DC-8078850212BA}"/>
              </a:ext>
            </a:extLst>
          </p:cNvPr>
          <p:cNvSpPr>
            <a:spLocks noGrp="1"/>
          </p:cNvSpPr>
          <p:nvPr>
            <p:ph type="sldNum" sz="quarter" idx="12"/>
          </p:nvPr>
        </p:nvSpPr>
        <p:spPr/>
        <p:txBody>
          <a:bodyPr/>
          <a:lstStyle/>
          <a:p>
            <a:fld id="{FC92EF7F-71C4-4D4D-B04A-4A368AB8C7A8}" type="slidenum">
              <a:rPr lang="en-AU" smtClean="0"/>
              <a:t>‹#›</a:t>
            </a:fld>
            <a:endParaRPr lang="en-AU"/>
          </a:p>
        </p:txBody>
      </p:sp>
    </p:spTree>
    <p:extLst>
      <p:ext uri="{BB962C8B-B14F-4D97-AF65-F5344CB8AC3E}">
        <p14:creationId xmlns:p14="http://schemas.microsoft.com/office/powerpoint/2010/main" val="290075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B8BE3-8E6B-9956-D7E3-3A19899E4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EEF8E94-3091-102C-00FE-680B39DD2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D4D662-CD75-3ADC-76DD-6DEB90286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B96AFE-D6B2-4E6E-A73F-37E5BEBA40A6}" type="datetimeFigureOut">
              <a:rPr lang="en-AU" smtClean="0"/>
              <a:t>11/08/2025</a:t>
            </a:fld>
            <a:endParaRPr lang="en-AU"/>
          </a:p>
        </p:txBody>
      </p:sp>
      <p:sp>
        <p:nvSpPr>
          <p:cNvPr id="5" name="Footer Placeholder 4">
            <a:extLst>
              <a:ext uri="{FF2B5EF4-FFF2-40B4-BE49-F238E27FC236}">
                <a16:creationId xmlns:a16="http://schemas.microsoft.com/office/drawing/2014/main" id="{3947A73F-D393-F4A1-5A90-49E0FE709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09AA6B9-5186-1E8C-2478-8719C4279A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92EF7F-71C4-4D4D-B04A-4A368AB8C7A8}" type="slidenum">
              <a:rPr lang="en-AU" smtClean="0"/>
              <a:t>‹#›</a:t>
            </a:fld>
            <a:endParaRPr lang="en-AU"/>
          </a:p>
        </p:txBody>
      </p:sp>
    </p:spTree>
    <p:extLst>
      <p:ext uri="{BB962C8B-B14F-4D97-AF65-F5344CB8AC3E}">
        <p14:creationId xmlns:p14="http://schemas.microsoft.com/office/powerpoint/2010/main" val="63209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her head&#10;&#10;AI-generated content may be incorrect.">
            <a:extLst>
              <a:ext uri="{FF2B5EF4-FFF2-40B4-BE49-F238E27FC236}">
                <a16:creationId xmlns:a16="http://schemas.microsoft.com/office/drawing/2014/main" id="{D5062480-3416-1A2C-F8CD-F103D451B92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3494" r="3616" b="-1"/>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A205E7C-90FC-8B78-2765-4A6A599402FB}"/>
              </a:ext>
            </a:extLst>
          </p:cNvPr>
          <p:cNvSpPr>
            <a:spLocks noGrp="1"/>
          </p:cNvSpPr>
          <p:nvPr>
            <p:ph type="ctrTitle"/>
          </p:nvPr>
        </p:nvSpPr>
        <p:spPr>
          <a:xfrm>
            <a:off x="1524000" y="1122362"/>
            <a:ext cx="9144000" cy="2900518"/>
          </a:xfrm>
        </p:spPr>
        <p:txBody>
          <a:bodyPr>
            <a:normAutofit/>
          </a:bodyPr>
          <a:lstStyle/>
          <a:p>
            <a:r>
              <a:rPr lang="en-US">
                <a:solidFill>
                  <a:srgbClr val="FFFFFF"/>
                </a:solidFill>
              </a:rPr>
              <a:t>Anxiety!!!!!!?????</a:t>
            </a:r>
            <a:endParaRPr lang="en-AU">
              <a:solidFill>
                <a:srgbClr val="FFFFFF"/>
              </a:solidFill>
            </a:endParaRPr>
          </a:p>
        </p:txBody>
      </p:sp>
      <p:sp>
        <p:nvSpPr>
          <p:cNvPr id="3" name="Subtitle 2">
            <a:extLst>
              <a:ext uri="{FF2B5EF4-FFF2-40B4-BE49-F238E27FC236}">
                <a16:creationId xmlns:a16="http://schemas.microsoft.com/office/drawing/2014/main" id="{EDEDF11C-81BD-BE9F-D53F-6AF00BA0F190}"/>
              </a:ext>
            </a:extLst>
          </p:cNvPr>
          <p:cNvSpPr>
            <a:spLocks noGrp="1"/>
          </p:cNvSpPr>
          <p:nvPr>
            <p:ph type="subTitle" idx="1"/>
          </p:nvPr>
        </p:nvSpPr>
        <p:spPr>
          <a:xfrm>
            <a:off x="1524000" y="4159404"/>
            <a:ext cx="9144000" cy="1098395"/>
          </a:xfrm>
        </p:spPr>
        <p:txBody>
          <a:bodyPr>
            <a:normAutofit/>
          </a:bodyPr>
          <a:lstStyle/>
          <a:p>
            <a:r>
              <a:rPr lang="en-US" sz="3200" dirty="0">
                <a:solidFill>
                  <a:srgbClr val="FFFFFF"/>
                </a:solidFill>
              </a:rPr>
              <a:t>Luke 12:22-34</a:t>
            </a:r>
            <a:endParaRPr lang="en-AU" sz="3200" dirty="0">
              <a:solidFill>
                <a:srgbClr val="FFFFFF"/>
              </a:solidFill>
            </a:endParaRPr>
          </a:p>
        </p:txBody>
      </p:sp>
    </p:spTree>
    <p:extLst>
      <p:ext uri="{BB962C8B-B14F-4D97-AF65-F5344CB8AC3E}">
        <p14:creationId xmlns:p14="http://schemas.microsoft.com/office/powerpoint/2010/main" val="4244347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42EE-04A6-0FCE-4DB2-F914E2460EC4}"/>
              </a:ext>
            </a:extLst>
          </p:cNvPr>
          <p:cNvSpPr>
            <a:spLocks noGrp="1"/>
          </p:cNvSpPr>
          <p:nvPr>
            <p:ph type="title"/>
          </p:nvPr>
        </p:nvSpPr>
        <p:spPr>
          <a:xfrm>
            <a:off x="8872694" y="4965097"/>
            <a:ext cx="2780044" cy="1335219"/>
          </a:xfrm>
        </p:spPr>
        <p:txBody>
          <a:bodyPr vert="horz" lIns="91440" tIns="45720" rIns="91440" bIns="45720" rtlCol="0" anchor="b">
            <a:normAutofit fontScale="90000"/>
          </a:bodyPr>
          <a:lstStyle/>
          <a:p>
            <a:pPr algn="ctr"/>
            <a:r>
              <a:rPr lang="en-US" sz="3600" kern="1200" dirty="0">
                <a:solidFill>
                  <a:schemeClr val="tx1"/>
                </a:solidFill>
                <a:latin typeface="+mj-lt"/>
                <a:ea typeface="+mj-ea"/>
                <a:cs typeface="+mj-cs"/>
              </a:rPr>
              <a:t>Mars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War, Violence and </a:t>
            </a:r>
            <a:r>
              <a:rPr lang="en-US" sz="3600" b="1" kern="1200" dirty="0">
                <a:solidFill>
                  <a:schemeClr val="tx1"/>
                </a:solidFill>
                <a:latin typeface="+mj-lt"/>
                <a:ea typeface="+mj-ea"/>
                <a:cs typeface="+mj-cs"/>
              </a:rPr>
              <a:t>Power</a:t>
            </a:r>
            <a:r>
              <a:rPr lang="en-US" sz="3600" kern="1200" dirty="0">
                <a:solidFill>
                  <a:schemeClr val="tx1"/>
                </a:solidFill>
                <a:latin typeface="+mj-lt"/>
                <a:ea typeface="+mj-ea"/>
                <a:cs typeface="+mj-cs"/>
              </a:rPr>
              <a:t> </a:t>
            </a:r>
          </a:p>
        </p:txBody>
      </p:sp>
      <p:pic>
        <p:nvPicPr>
          <p:cNvPr id="5" name="Content Placeholder 4" descr="A statue of a person holding a column&#10;&#10;AI-generated content may be incorrect.">
            <a:extLst>
              <a:ext uri="{FF2B5EF4-FFF2-40B4-BE49-F238E27FC236}">
                <a16:creationId xmlns:a16="http://schemas.microsoft.com/office/drawing/2014/main" id="{A9DE208E-E9A8-83C7-C3EC-B4CFC6154B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776" r="-1" b="6098"/>
          <a:stretch>
            <a:fillRect/>
          </a:stretch>
        </p:blipFill>
        <p:spPr>
          <a:xfrm>
            <a:off x="20" y="10"/>
            <a:ext cx="4057849" cy="4605671"/>
          </a:xfrm>
          <a:prstGeom prst="rect">
            <a:avLst/>
          </a:prstGeom>
        </p:spPr>
      </p:pic>
      <p:pic>
        <p:nvPicPr>
          <p:cNvPr id="9" name="Picture 8" descr="A statue of a person sitting on a throne next to a candle&#10;&#10;AI-generated content may be incorrect.">
            <a:extLst>
              <a:ext uri="{FF2B5EF4-FFF2-40B4-BE49-F238E27FC236}">
                <a16:creationId xmlns:a16="http://schemas.microsoft.com/office/drawing/2014/main" id="{B003DAD1-A3B0-6462-DFB1-083E6AF7E24D}"/>
              </a:ext>
            </a:extLst>
          </p:cNvPr>
          <p:cNvPicPr>
            <a:picLocks noChangeAspect="1"/>
          </p:cNvPicPr>
          <p:nvPr/>
        </p:nvPicPr>
        <p:blipFill>
          <a:blip r:embed="rId3">
            <a:extLst>
              <a:ext uri="{28A0092B-C50C-407E-A947-70E740481C1C}">
                <a14:useLocalDpi xmlns:a14="http://schemas.microsoft.com/office/drawing/2010/main" val="0"/>
              </a:ext>
            </a:extLst>
          </a:blip>
          <a:srcRect l="30998" r="10206" b="3"/>
          <a:stretch>
            <a:fillRect/>
          </a:stretch>
        </p:blipFill>
        <p:spPr>
          <a:xfrm>
            <a:off x="4050406" y="10"/>
            <a:ext cx="4072229" cy="4605671"/>
          </a:xfrm>
          <a:prstGeom prst="rect">
            <a:avLst/>
          </a:prstGeom>
        </p:spPr>
      </p:pic>
      <p:pic>
        <p:nvPicPr>
          <p:cNvPr id="7" name="Picture 6" descr="A statue of a person holding a spear and shield&#10;&#10;AI-generated content may be incorrect.">
            <a:extLst>
              <a:ext uri="{FF2B5EF4-FFF2-40B4-BE49-F238E27FC236}">
                <a16:creationId xmlns:a16="http://schemas.microsoft.com/office/drawing/2014/main" id="{C919125E-2555-D4ED-C125-D07131480814}"/>
              </a:ext>
            </a:extLst>
          </p:cNvPr>
          <p:cNvPicPr>
            <a:picLocks noChangeAspect="1"/>
          </p:cNvPicPr>
          <p:nvPr/>
        </p:nvPicPr>
        <p:blipFill>
          <a:blip r:embed="rId4">
            <a:extLst>
              <a:ext uri="{28A0092B-C50C-407E-A947-70E740481C1C}">
                <a14:useLocalDpi xmlns:a14="http://schemas.microsoft.com/office/drawing/2010/main" val="0"/>
              </a:ext>
            </a:extLst>
          </a:blip>
          <a:srcRect t="13958" r="-1" b="8823"/>
          <a:stretch>
            <a:fillRect/>
          </a:stretch>
        </p:blipFill>
        <p:spPr>
          <a:xfrm>
            <a:off x="8121253" y="10"/>
            <a:ext cx="4070747" cy="4605671"/>
          </a:xfrm>
          <a:prstGeom prst="rect">
            <a:avLst/>
          </a:prstGeom>
        </p:spPr>
      </p:pic>
      <p:grpSp>
        <p:nvGrpSpPr>
          <p:cNvPr id="14" name="Group 13">
            <a:extLst>
              <a:ext uri="{FF2B5EF4-FFF2-40B4-BE49-F238E27FC236}">
                <a16:creationId xmlns:a16="http://schemas.microsoft.com/office/drawing/2014/main" id="{F8BE462D-E495-3E62-5CC3-9693D1109F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54338"/>
            <a:ext cx="12207200" cy="123363"/>
            <a:chOff x="-5025" y="6737718"/>
            <a:chExt cx="12207200" cy="123363"/>
          </a:xfrm>
        </p:grpSpPr>
        <p:sp>
          <p:nvSpPr>
            <p:cNvPr id="15" name="Rectangle 14">
              <a:extLst>
                <a:ext uri="{FF2B5EF4-FFF2-40B4-BE49-F238E27FC236}">
                  <a16:creationId xmlns:a16="http://schemas.microsoft.com/office/drawing/2014/main" id="{43739F71-965D-62D2-7B27-C5AB2F8BD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FDCD924-CA02-003A-7AAC-53F9D34EF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056E9AE-F7A7-BFE4-B6A6-5D52CD70BAC5}"/>
              </a:ext>
            </a:extLst>
          </p:cNvPr>
          <p:cNvSpPr txBox="1"/>
          <p:nvPr/>
        </p:nvSpPr>
        <p:spPr>
          <a:xfrm>
            <a:off x="4701432" y="4965097"/>
            <a:ext cx="3155183" cy="1077218"/>
          </a:xfrm>
          <a:prstGeom prst="rect">
            <a:avLst/>
          </a:prstGeom>
          <a:noFill/>
        </p:spPr>
        <p:txBody>
          <a:bodyPr wrap="square" rtlCol="0">
            <a:spAutoFit/>
          </a:bodyPr>
          <a:lstStyle/>
          <a:p>
            <a:r>
              <a:rPr lang="en-US" sz="3200" dirty="0">
                <a:latin typeface="+mj-lt"/>
              </a:rPr>
              <a:t>Mammon -</a:t>
            </a:r>
          </a:p>
          <a:p>
            <a:r>
              <a:rPr lang="en-US" sz="3200" b="1" dirty="0">
                <a:latin typeface="+mj-lt"/>
              </a:rPr>
              <a:t>Money</a:t>
            </a:r>
            <a:endParaRPr lang="en-AU" sz="3200" b="1" dirty="0">
              <a:latin typeface="+mj-lt"/>
            </a:endParaRPr>
          </a:p>
        </p:txBody>
      </p:sp>
      <p:sp>
        <p:nvSpPr>
          <p:cNvPr id="11" name="TextBox 10">
            <a:extLst>
              <a:ext uri="{FF2B5EF4-FFF2-40B4-BE49-F238E27FC236}">
                <a16:creationId xmlns:a16="http://schemas.microsoft.com/office/drawing/2014/main" id="{0C810550-13AB-5670-74CA-0CD85663A3CD}"/>
              </a:ext>
            </a:extLst>
          </p:cNvPr>
          <p:cNvSpPr txBox="1"/>
          <p:nvPr/>
        </p:nvSpPr>
        <p:spPr>
          <a:xfrm>
            <a:off x="557684" y="4965097"/>
            <a:ext cx="2853732" cy="1077218"/>
          </a:xfrm>
          <a:prstGeom prst="rect">
            <a:avLst/>
          </a:prstGeom>
          <a:noFill/>
        </p:spPr>
        <p:txBody>
          <a:bodyPr wrap="square" rtlCol="0">
            <a:spAutoFit/>
          </a:bodyPr>
          <a:lstStyle/>
          <a:p>
            <a:r>
              <a:rPr lang="en-US" sz="3200" dirty="0">
                <a:latin typeface="+mj-lt"/>
              </a:rPr>
              <a:t>Aphrodite – </a:t>
            </a:r>
          </a:p>
          <a:p>
            <a:r>
              <a:rPr lang="en-US" sz="3200" b="1" dirty="0">
                <a:latin typeface="+mj-lt"/>
              </a:rPr>
              <a:t>Sex</a:t>
            </a:r>
            <a:endParaRPr lang="en-AU" sz="3200" b="1" dirty="0">
              <a:latin typeface="+mj-lt"/>
            </a:endParaRPr>
          </a:p>
        </p:txBody>
      </p:sp>
    </p:spTree>
    <p:extLst>
      <p:ext uri="{BB962C8B-B14F-4D97-AF65-F5344CB8AC3E}">
        <p14:creationId xmlns:p14="http://schemas.microsoft.com/office/powerpoint/2010/main" val="159819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9086-2082-D5E7-8E44-D5EE395A93ED}"/>
              </a:ext>
            </a:extLst>
          </p:cNvPr>
          <p:cNvSpPr>
            <a:spLocks noGrp="1"/>
          </p:cNvSpPr>
          <p:nvPr>
            <p:ph type="title"/>
          </p:nvPr>
        </p:nvSpPr>
        <p:spPr/>
        <p:txBody>
          <a:bodyPr/>
          <a:lstStyle/>
          <a:p>
            <a:r>
              <a:rPr lang="en-US" dirty="0">
                <a:solidFill>
                  <a:schemeClr val="bg1"/>
                </a:solidFill>
              </a:rPr>
              <a:t>Jesus Statements:</a:t>
            </a:r>
            <a:endParaRPr lang="en-AU" dirty="0">
              <a:solidFill>
                <a:schemeClr val="bg1"/>
              </a:solidFill>
            </a:endParaRPr>
          </a:p>
        </p:txBody>
      </p:sp>
      <p:sp>
        <p:nvSpPr>
          <p:cNvPr id="3" name="Content Placeholder 2">
            <a:extLst>
              <a:ext uri="{FF2B5EF4-FFF2-40B4-BE49-F238E27FC236}">
                <a16:creationId xmlns:a16="http://schemas.microsoft.com/office/drawing/2014/main" id="{73F4A72F-3CAA-E967-128D-D28E403A2BDE}"/>
              </a:ext>
            </a:extLst>
          </p:cNvPr>
          <p:cNvSpPr>
            <a:spLocks noGrp="1"/>
          </p:cNvSpPr>
          <p:nvPr>
            <p:ph idx="1"/>
          </p:nvPr>
        </p:nvSpPr>
        <p:spPr/>
        <p:txBody>
          <a:bodyPr/>
          <a:lstStyle/>
          <a:p>
            <a:r>
              <a:rPr lang="en-AU" sz="3200" dirty="0">
                <a:solidFill>
                  <a:srgbClr val="FFFF00"/>
                </a:solidFill>
              </a:rPr>
              <a:t>An example of how God looks after this world</a:t>
            </a:r>
          </a:p>
          <a:p>
            <a:r>
              <a:rPr lang="en-AU" sz="3200" dirty="0">
                <a:solidFill>
                  <a:srgbClr val="FFFF00"/>
                </a:solidFill>
              </a:rPr>
              <a:t>Seek God’s kingdom and you will get these things also</a:t>
            </a:r>
          </a:p>
          <a:p>
            <a:r>
              <a:rPr lang="en-AU" sz="3200" dirty="0">
                <a:solidFill>
                  <a:srgbClr val="FFFF00"/>
                </a:solidFill>
              </a:rPr>
              <a:t>God wants to give you his kingdom</a:t>
            </a:r>
          </a:p>
          <a:p>
            <a:r>
              <a:rPr lang="en-AU" sz="3200" dirty="0">
                <a:solidFill>
                  <a:srgbClr val="FFFF00"/>
                </a:solidFill>
              </a:rPr>
              <a:t>Where your treasure is that’s where your heart is also</a:t>
            </a:r>
          </a:p>
          <a:p>
            <a:endParaRPr lang="en-AU" dirty="0"/>
          </a:p>
        </p:txBody>
      </p:sp>
    </p:spTree>
    <p:extLst>
      <p:ext uri="{BB962C8B-B14F-4D97-AF65-F5344CB8AC3E}">
        <p14:creationId xmlns:p14="http://schemas.microsoft.com/office/powerpoint/2010/main" val="339020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E2434-8B65-7F31-C9D2-6B4278F0AB3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ree and birds flying over a building&#10;&#10;AI-generated content may be incorrect.">
            <a:extLst>
              <a:ext uri="{FF2B5EF4-FFF2-40B4-BE49-F238E27FC236}">
                <a16:creationId xmlns:a16="http://schemas.microsoft.com/office/drawing/2014/main" id="{4A61F6AC-9ACE-007D-5081-92764FAFA65A}"/>
              </a:ext>
            </a:extLst>
          </p:cNvPr>
          <p:cNvPicPr>
            <a:picLocks noChangeAspect="1"/>
          </p:cNvPicPr>
          <p:nvPr/>
        </p:nvPicPr>
        <p:blipFill>
          <a:blip r:embed="rId2">
            <a:extLst>
              <a:ext uri="{28A0092B-C50C-407E-A947-70E740481C1C}">
                <a14:useLocalDpi xmlns:a14="http://schemas.microsoft.com/office/drawing/2010/main" val="0"/>
              </a:ext>
            </a:extLst>
          </a:blip>
          <a:srcRect t="6306"/>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416752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lack background with white text&#10;&#10;AI-generated content may be incorrect.">
            <a:extLst>
              <a:ext uri="{FF2B5EF4-FFF2-40B4-BE49-F238E27FC236}">
                <a16:creationId xmlns:a16="http://schemas.microsoft.com/office/drawing/2014/main" id="{8338D3CC-9297-A60D-3996-175DB34C056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67730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0C72BB-F5FC-3FD9-F432-2FBCB72CE7A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her head&#10;&#10;AI-generated content may be incorrect.">
            <a:extLst>
              <a:ext uri="{FF2B5EF4-FFF2-40B4-BE49-F238E27FC236}">
                <a16:creationId xmlns:a16="http://schemas.microsoft.com/office/drawing/2014/main" id="{395E9D8A-D5FF-81F9-03A7-CE2AE50F5306}"/>
              </a:ext>
            </a:extLst>
          </p:cNvPr>
          <p:cNvPicPr>
            <a:picLocks noChangeAspect="1"/>
          </p:cNvPicPr>
          <p:nvPr/>
        </p:nvPicPr>
        <p:blipFill>
          <a:blip r:embed="rId2">
            <a:extLst>
              <a:ext uri="{28A0092B-C50C-407E-A947-70E740481C1C}">
                <a14:useLocalDpi xmlns:a14="http://schemas.microsoft.com/office/drawing/2010/main" val="0"/>
              </a:ext>
            </a:extLst>
          </a:blip>
          <a:srcRect l="3494" r="3616" b="-1"/>
          <a:stretch>
            <a:fillRect/>
          </a:stretch>
        </p:blipFill>
        <p:spPr>
          <a:xfrm>
            <a:off x="-3047" y="10"/>
            <a:ext cx="12191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9FE13-66C4-226C-9689-79218B936B8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False</a:t>
            </a:r>
            <a:br>
              <a:rPr lang="en-US" sz="5200" dirty="0">
                <a:solidFill>
                  <a:srgbClr val="FFFFFF"/>
                </a:solidFill>
              </a:rPr>
            </a:br>
            <a:r>
              <a:rPr lang="en-US" sz="5200" dirty="0">
                <a:solidFill>
                  <a:srgbClr val="FFFFFF"/>
                </a:solidFill>
              </a:rPr>
              <a:t>Evidence</a:t>
            </a:r>
            <a:br>
              <a:rPr lang="en-US" sz="5200" dirty="0">
                <a:solidFill>
                  <a:srgbClr val="FFFFFF"/>
                </a:solidFill>
              </a:rPr>
            </a:br>
            <a:r>
              <a:rPr lang="en-US" sz="5200" dirty="0">
                <a:solidFill>
                  <a:srgbClr val="FFFFFF"/>
                </a:solidFill>
              </a:rPr>
              <a:t>Appearing </a:t>
            </a:r>
            <a:br>
              <a:rPr lang="en-US" sz="5200" dirty="0">
                <a:solidFill>
                  <a:srgbClr val="FFFFFF"/>
                </a:solidFill>
              </a:rPr>
            </a:br>
            <a:r>
              <a:rPr lang="en-US" sz="5200" dirty="0">
                <a:solidFill>
                  <a:srgbClr val="FFFFFF"/>
                </a:solidFill>
              </a:rPr>
              <a:t>Real</a:t>
            </a:r>
            <a:endParaRPr lang="en-AU" sz="5200" dirty="0">
              <a:solidFill>
                <a:srgbClr val="FFFFFF"/>
              </a:solidFill>
            </a:endParaRPr>
          </a:p>
        </p:txBody>
      </p:sp>
    </p:spTree>
    <p:extLst>
      <p:ext uri="{BB962C8B-B14F-4D97-AF65-F5344CB8AC3E}">
        <p14:creationId xmlns:p14="http://schemas.microsoft.com/office/powerpoint/2010/main" val="7368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249116-EDB2-8743-3114-CF9FBDA9C0A5}"/>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her head&#10;&#10;AI-generated content may be incorrect.">
            <a:extLst>
              <a:ext uri="{FF2B5EF4-FFF2-40B4-BE49-F238E27FC236}">
                <a16:creationId xmlns:a16="http://schemas.microsoft.com/office/drawing/2014/main" id="{DA02A2B7-377F-2653-EDBF-227269F493D1}"/>
              </a:ext>
            </a:extLst>
          </p:cNvPr>
          <p:cNvPicPr>
            <a:picLocks noChangeAspect="1"/>
          </p:cNvPicPr>
          <p:nvPr/>
        </p:nvPicPr>
        <p:blipFill>
          <a:blip r:embed="rId2">
            <a:extLst>
              <a:ext uri="{28A0092B-C50C-407E-A947-70E740481C1C}">
                <a14:useLocalDpi xmlns:a14="http://schemas.microsoft.com/office/drawing/2010/main" val="0"/>
              </a:ext>
            </a:extLst>
          </a:blip>
          <a:srcRect t="4306"/>
          <a:stretch>
            <a:fill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4"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6" name="Group 25">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7" name="Freeform: Shape 26">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01309DE-3AD7-286B-40D1-8418730A5A8A}"/>
              </a:ext>
            </a:extLst>
          </p:cNvPr>
          <p:cNvSpPr>
            <a:spLocks noGrp="1"/>
          </p:cNvSpPr>
          <p:nvPr>
            <p:ph type="ctrTitle"/>
          </p:nvPr>
        </p:nvSpPr>
        <p:spPr>
          <a:xfrm>
            <a:off x="838199" y="221064"/>
            <a:ext cx="7021513" cy="3207936"/>
          </a:xfrm>
        </p:spPr>
        <p:txBody>
          <a:bodyPr>
            <a:normAutofit/>
          </a:bodyPr>
          <a:lstStyle/>
          <a:p>
            <a:pPr algn="l"/>
            <a:r>
              <a:rPr lang="en-US" sz="4000" dirty="0">
                <a:solidFill>
                  <a:srgbClr val="FFFFFF"/>
                </a:solidFill>
              </a:rPr>
              <a:t>How do I deal with Anxiety?</a:t>
            </a:r>
            <a:endParaRPr lang="en-AU" sz="4000" dirty="0">
              <a:solidFill>
                <a:srgbClr val="FFFFFF"/>
              </a:solidFill>
            </a:endParaRPr>
          </a:p>
        </p:txBody>
      </p:sp>
    </p:spTree>
    <p:extLst>
      <p:ext uri="{BB962C8B-B14F-4D97-AF65-F5344CB8AC3E}">
        <p14:creationId xmlns:p14="http://schemas.microsoft.com/office/powerpoint/2010/main" val="169083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4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E9528-A62F-AD01-CB7C-602DE703F33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Can I trust God?</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hand holding a baby's finger&#10;&#10;AI-generated content may be incorrect.">
            <a:extLst>
              <a:ext uri="{FF2B5EF4-FFF2-40B4-BE49-F238E27FC236}">
                <a16:creationId xmlns:a16="http://schemas.microsoft.com/office/drawing/2014/main" id="{5E88D075-278A-53C3-55D6-07AA8513016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64"/>
          <a:stretch>
            <a:fillRect/>
          </a:stretch>
        </p:blipFill>
        <p:spPr>
          <a:xfrm>
            <a:off x="976251" y="942538"/>
            <a:ext cx="7163222" cy="4808332"/>
          </a:xfrm>
          <a:prstGeom prst="rect">
            <a:avLst/>
          </a:prstGeom>
          <a:effectLst/>
        </p:spPr>
      </p:pic>
    </p:spTree>
    <p:extLst>
      <p:ext uri="{BB962C8B-B14F-4D97-AF65-F5344CB8AC3E}">
        <p14:creationId xmlns:p14="http://schemas.microsoft.com/office/powerpoint/2010/main" val="410623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7C2FF63-6F2C-A264-D4E3-08930476071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AFDBD0F-1E9D-1072-D55D-9BD553E29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4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7FE99-6F07-CE48-A10D-1468B7284EFF}"/>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Can I trust God?</a:t>
            </a:r>
            <a:br>
              <a:rPr lang="en-US" sz="3600" dirty="0">
                <a:solidFill>
                  <a:srgbClr val="FFFFFF"/>
                </a:solidFill>
              </a:rPr>
            </a:br>
            <a:br>
              <a:rPr lang="en-US" sz="3600" dirty="0">
                <a:solidFill>
                  <a:srgbClr val="FFFFFF"/>
                </a:solidFill>
              </a:rPr>
            </a:br>
            <a:r>
              <a:rPr lang="en-US" sz="3600" dirty="0">
                <a:solidFill>
                  <a:srgbClr val="FFFFFF"/>
                </a:solidFill>
              </a:rPr>
              <a:t>What makes me think I can?</a:t>
            </a:r>
          </a:p>
        </p:txBody>
      </p:sp>
      <p:sp>
        <p:nvSpPr>
          <p:cNvPr id="12" name="Rounded Rectangle 9">
            <a:extLst>
              <a:ext uri="{FF2B5EF4-FFF2-40B4-BE49-F238E27FC236}">
                <a16:creationId xmlns:a16="http://schemas.microsoft.com/office/drawing/2014/main" id="{0195C28D-0937-5E94-63C1-9677703B6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hand holding a baby's finger&#10;&#10;AI-generated content may be incorrect.">
            <a:extLst>
              <a:ext uri="{FF2B5EF4-FFF2-40B4-BE49-F238E27FC236}">
                <a16:creationId xmlns:a16="http://schemas.microsoft.com/office/drawing/2014/main" id="{73329B32-C1C3-FCEC-A3A2-D3DFA381BD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64"/>
          <a:stretch>
            <a:fillRect/>
          </a:stretch>
        </p:blipFill>
        <p:spPr>
          <a:xfrm>
            <a:off x="976251" y="942538"/>
            <a:ext cx="7163222" cy="4808332"/>
          </a:xfrm>
          <a:prstGeom prst="rect">
            <a:avLst/>
          </a:prstGeom>
          <a:effectLst/>
        </p:spPr>
      </p:pic>
    </p:spTree>
    <p:extLst>
      <p:ext uri="{BB962C8B-B14F-4D97-AF65-F5344CB8AC3E}">
        <p14:creationId xmlns:p14="http://schemas.microsoft.com/office/powerpoint/2010/main" val="104462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006" y="569844"/>
            <a:ext cx="8427988"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erson standing on a bridge&#10;&#10;AI-generated content may be incorrect.">
            <a:extLst>
              <a:ext uri="{FF2B5EF4-FFF2-40B4-BE49-F238E27FC236}">
                <a16:creationId xmlns:a16="http://schemas.microsoft.com/office/drawing/2014/main" id="{92EF49F3-0BE2-E135-032F-72C79D1B798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467" b="-1"/>
          <a:stretch>
            <a:fillRect/>
          </a:stretch>
        </p:blipFill>
        <p:spPr>
          <a:xfrm>
            <a:off x="1882006" y="569843"/>
            <a:ext cx="8450714" cy="5649981"/>
          </a:xfrm>
          <a:prstGeom prst="rect">
            <a:avLst/>
          </a:prstGeom>
        </p:spPr>
      </p:pic>
    </p:spTree>
    <p:extLst>
      <p:ext uri="{BB962C8B-B14F-4D97-AF65-F5344CB8AC3E}">
        <p14:creationId xmlns:p14="http://schemas.microsoft.com/office/powerpoint/2010/main" val="282777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E4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3F053-3996-6AB3-18F0-3EA36F3F6C9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200" kern="1200" dirty="0">
                <a:solidFill>
                  <a:srgbClr val="FFFFFF"/>
                </a:solidFill>
                <a:latin typeface="+mj-lt"/>
                <a:ea typeface="+mj-ea"/>
                <a:cs typeface="+mj-cs"/>
              </a:rPr>
              <a:t>Do you have a story of</a:t>
            </a:r>
          </a:p>
        </p:txBody>
      </p:sp>
      <p:pic>
        <p:nvPicPr>
          <p:cNvPr id="5" name="Content Placeholder 4" descr="A group of pink flowers&#10;&#10;AI-generated content may be incorrect.">
            <a:extLst>
              <a:ext uri="{FF2B5EF4-FFF2-40B4-BE49-F238E27FC236}">
                <a16:creationId xmlns:a16="http://schemas.microsoft.com/office/drawing/2014/main" id="{49DD6A68-4A3A-AAC4-BB4F-0E558620FB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405625"/>
            <a:ext cx="7188199" cy="4043361"/>
          </a:xfrm>
          <a:prstGeom prst="rect">
            <a:avLst/>
          </a:prstGeom>
        </p:spPr>
      </p:pic>
    </p:spTree>
    <p:extLst>
      <p:ext uri="{BB962C8B-B14F-4D97-AF65-F5344CB8AC3E}">
        <p14:creationId xmlns:p14="http://schemas.microsoft.com/office/powerpoint/2010/main" val="120812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E75F-0828-662A-74AF-6104BBAD9552}"/>
              </a:ext>
            </a:extLst>
          </p:cNvPr>
          <p:cNvSpPr>
            <a:spLocks noGrp="1"/>
          </p:cNvSpPr>
          <p:nvPr>
            <p:ph type="title"/>
          </p:nvPr>
        </p:nvSpPr>
        <p:spPr/>
        <p:txBody>
          <a:bodyPr/>
          <a:lstStyle/>
          <a:p>
            <a:r>
              <a:rPr lang="en-US" dirty="0">
                <a:solidFill>
                  <a:schemeClr val="bg1"/>
                </a:solidFill>
              </a:rPr>
              <a:t>Luke 12:22-26</a:t>
            </a:r>
            <a:endParaRPr lang="en-AU" dirty="0">
              <a:solidFill>
                <a:schemeClr val="bg1"/>
              </a:solidFill>
            </a:endParaRPr>
          </a:p>
        </p:txBody>
      </p:sp>
      <p:sp>
        <p:nvSpPr>
          <p:cNvPr id="3" name="Content Placeholder 2">
            <a:extLst>
              <a:ext uri="{FF2B5EF4-FFF2-40B4-BE49-F238E27FC236}">
                <a16:creationId xmlns:a16="http://schemas.microsoft.com/office/drawing/2014/main" id="{0BF12EC7-2893-EB72-FD10-5C3A80EA87D7}"/>
              </a:ext>
            </a:extLst>
          </p:cNvPr>
          <p:cNvSpPr>
            <a:spLocks noGrp="1"/>
          </p:cNvSpPr>
          <p:nvPr>
            <p:ph idx="1"/>
          </p:nvPr>
        </p:nvSpPr>
        <p:spPr/>
        <p:txBody>
          <a:bodyPr>
            <a:normAutofit/>
          </a:bodyPr>
          <a:lstStyle/>
          <a:p>
            <a:pPr marL="0" indent="0">
              <a:buNone/>
            </a:pPr>
            <a:r>
              <a:rPr lang="en-US" sz="3200" dirty="0">
                <a:solidFill>
                  <a:schemeClr val="bg1"/>
                </a:solidFill>
              </a:rPr>
              <a:t>Then Jesus said to his disciples: ‘Therefore I tell you, do not worry about your life, what you will eat; or about your body, what you will wear. For life is more than food, and the body more than clothes. Consider the ravens: they do not sow or reap, they have no storeroom or barn; yet God feeds them. And how much more valuable you are than birds! Who of you by worrying can add a single hour to your life? Since you cannot do this very little thing, why do you worry about the rest?</a:t>
            </a:r>
            <a:endParaRPr lang="en-AU" sz="3200" dirty="0">
              <a:solidFill>
                <a:schemeClr val="bg1"/>
              </a:solidFill>
            </a:endParaRPr>
          </a:p>
        </p:txBody>
      </p:sp>
    </p:spTree>
    <p:extLst>
      <p:ext uri="{BB962C8B-B14F-4D97-AF65-F5344CB8AC3E}">
        <p14:creationId xmlns:p14="http://schemas.microsoft.com/office/powerpoint/2010/main" val="2175929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holding hands&#10;&#10;AI-generated content may be incorrect.">
            <a:extLst>
              <a:ext uri="{FF2B5EF4-FFF2-40B4-BE49-F238E27FC236}">
                <a16:creationId xmlns:a16="http://schemas.microsoft.com/office/drawing/2014/main" id="{E1C05FA1-20E5-527F-7FC6-EEF21EC657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5041" r="-2" b="-2"/>
          <a:stretch>
            <a:fillRect/>
          </a:stretch>
        </p:blipFill>
        <p:spPr>
          <a:xfrm>
            <a:off x="-6588" y="10"/>
            <a:ext cx="12198588" cy="6857990"/>
          </a:xfrm>
          <a:prstGeom prst="rect">
            <a:avLst/>
          </a:prstGeom>
        </p:spPr>
      </p:pic>
    </p:spTree>
    <p:extLst>
      <p:ext uri="{BB962C8B-B14F-4D97-AF65-F5344CB8AC3E}">
        <p14:creationId xmlns:p14="http://schemas.microsoft.com/office/powerpoint/2010/main" val="408786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59DB3164-1E08-D8D7-2FBF-D895A117C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DB685-5FDB-38E2-0CBF-62C9F4C7CD9D}"/>
              </a:ext>
            </a:extLst>
          </p:cNvPr>
          <p:cNvSpPr>
            <a:spLocks noGrp="1"/>
          </p:cNvSpPr>
          <p:nvPr>
            <p:ph type="title"/>
          </p:nvPr>
        </p:nvSpPr>
        <p:spPr/>
        <p:txBody>
          <a:bodyPr/>
          <a:lstStyle/>
          <a:p>
            <a:r>
              <a:rPr lang="en-US" dirty="0">
                <a:solidFill>
                  <a:schemeClr val="bg1"/>
                </a:solidFill>
              </a:rPr>
              <a:t>Luke 12:27-31</a:t>
            </a:r>
            <a:endParaRPr lang="en-AU" dirty="0">
              <a:solidFill>
                <a:schemeClr val="bg1"/>
              </a:solidFill>
            </a:endParaRPr>
          </a:p>
        </p:txBody>
      </p:sp>
      <p:sp>
        <p:nvSpPr>
          <p:cNvPr id="3" name="Content Placeholder 2">
            <a:extLst>
              <a:ext uri="{FF2B5EF4-FFF2-40B4-BE49-F238E27FC236}">
                <a16:creationId xmlns:a16="http://schemas.microsoft.com/office/drawing/2014/main" id="{A4B27859-0A58-8939-3439-0AA76BA73588}"/>
              </a:ext>
            </a:extLst>
          </p:cNvPr>
          <p:cNvSpPr>
            <a:spLocks noGrp="1"/>
          </p:cNvSpPr>
          <p:nvPr>
            <p:ph idx="1"/>
          </p:nvPr>
        </p:nvSpPr>
        <p:spPr/>
        <p:txBody>
          <a:bodyPr>
            <a:normAutofit lnSpcReduction="10000"/>
          </a:bodyPr>
          <a:lstStyle/>
          <a:p>
            <a:pPr marL="0" indent="0">
              <a:buNone/>
            </a:pPr>
            <a:r>
              <a:rPr lang="en-US" sz="3200" dirty="0">
                <a:solidFill>
                  <a:schemeClr val="bg1"/>
                </a:solidFill>
              </a:rPr>
              <a:t>‘Consider how the wild flowers grow. They do not </a:t>
            </a:r>
            <a:r>
              <a:rPr lang="en-US" sz="3200" dirty="0" err="1">
                <a:solidFill>
                  <a:schemeClr val="bg1"/>
                </a:solidFill>
              </a:rPr>
              <a:t>labour</a:t>
            </a:r>
            <a:r>
              <a:rPr lang="en-US" sz="3200" dirty="0">
                <a:solidFill>
                  <a:schemeClr val="bg1"/>
                </a:solidFill>
              </a:rPr>
              <a:t> or spin. Yet I tell you, not even Solomon in all his </a:t>
            </a:r>
            <a:r>
              <a:rPr lang="en-US" sz="3200" dirty="0" err="1">
                <a:solidFill>
                  <a:schemeClr val="bg1"/>
                </a:solidFill>
              </a:rPr>
              <a:t>splendour</a:t>
            </a:r>
            <a:r>
              <a:rPr lang="en-US" sz="3200" dirty="0">
                <a:solidFill>
                  <a:schemeClr val="bg1"/>
                </a:solidFill>
              </a:rPr>
              <a:t> was dressed like one of these. If that is how God clothes the grass of the field, which is here today, and tomorrow is thrown into the fire, how much more will he clothe you – you of little faith! And do not set your heart on what you will eat or drink; do not worry about it. For the pagan world runs after all such things, and your Father knows that you need them. But seek his kingdom, and these things will be given to you as well.</a:t>
            </a:r>
            <a:endParaRPr lang="en-AU" sz="3200" dirty="0">
              <a:solidFill>
                <a:schemeClr val="bg1"/>
              </a:solidFill>
            </a:endParaRPr>
          </a:p>
        </p:txBody>
      </p:sp>
    </p:spTree>
    <p:extLst>
      <p:ext uri="{BB962C8B-B14F-4D97-AF65-F5344CB8AC3E}">
        <p14:creationId xmlns:p14="http://schemas.microsoft.com/office/powerpoint/2010/main" val="66166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3ED4BAD9-CE85-F261-3D04-B65524974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6CF04-2428-DAB4-3E18-AA0E29D60B1D}"/>
              </a:ext>
            </a:extLst>
          </p:cNvPr>
          <p:cNvSpPr>
            <a:spLocks noGrp="1"/>
          </p:cNvSpPr>
          <p:nvPr>
            <p:ph type="title"/>
          </p:nvPr>
        </p:nvSpPr>
        <p:spPr/>
        <p:txBody>
          <a:bodyPr/>
          <a:lstStyle/>
          <a:p>
            <a:r>
              <a:rPr lang="en-US" dirty="0">
                <a:solidFill>
                  <a:schemeClr val="bg1"/>
                </a:solidFill>
              </a:rPr>
              <a:t>Luke 12:32-34</a:t>
            </a:r>
            <a:endParaRPr lang="en-AU" dirty="0">
              <a:solidFill>
                <a:schemeClr val="bg1"/>
              </a:solidFill>
            </a:endParaRPr>
          </a:p>
        </p:txBody>
      </p:sp>
      <p:sp>
        <p:nvSpPr>
          <p:cNvPr id="3" name="Content Placeholder 2">
            <a:extLst>
              <a:ext uri="{FF2B5EF4-FFF2-40B4-BE49-F238E27FC236}">
                <a16:creationId xmlns:a16="http://schemas.microsoft.com/office/drawing/2014/main" id="{757BFC12-73B6-2522-76A8-F57A74FDD4DD}"/>
              </a:ext>
            </a:extLst>
          </p:cNvPr>
          <p:cNvSpPr>
            <a:spLocks noGrp="1"/>
          </p:cNvSpPr>
          <p:nvPr>
            <p:ph idx="1"/>
          </p:nvPr>
        </p:nvSpPr>
        <p:spPr/>
        <p:txBody>
          <a:bodyPr>
            <a:normAutofit/>
          </a:bodyPr>
          <a:lstStyle/>
          <a:p>
            <a:pPr marL="0" indent="0">
              <a:buNone/>
            </a:pPr>
            <a:r>
              <a:rPr lang="en-US" sz="3200" dirty="0">
                <a:solidFill>
                  <a:schemeClr val="bg1"/>
                </a:solidFill>
              </a:rPr>
              <a:t>‘Do not be afraid, little flock, for your Father has been pleased to give you the kingdom. Sell your possessions and give to the poor. Provide purses for yourselves that will not wear out, a treasure in heaven that will never fail, where no thief comes near and no moth destroys. For where your treasure is, there your heart will be also.</a:t>
            </a:r>
            <a:endParaRPr lang="en-AU" sz="3200" dirty="0">
              <a:solidFill>
                <a:schemeClr val="bg1"/>
              </a:solidFill>
            </a:endParaRPr>
          </a:p>
        </p:txBody>
      </p:sp>
    </p:spTree>
    <p:extLst>
      <p:ext uri="{BB962C8B-B14F-4D97-AF65-F5344CB8AC3E}">
        <p14:creationId xmlns:p14="http://schemas.microsoft.com/office/powerpoint/2010/main" val="399564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32A5F-3717-67AE-E33A-AEEC21153D9D}"/>
              </a:ext>
            </a:extLst>
          </p:cNvPr>
          <p:cNvSpPr>
            <a:spLocks noGrp="1"/>
          </p:cNvSpPr>
          <p:nvPr>
            <p:ph type="title"/>
          </p:nvPr>
        </p:nvSpPr>
        <p:spPr>
          <a:xfrm>
            <a:off x="640080" y="325369"/>
            <a:ext cx="4368602" cy="1956841"/>
          </a:xfrm>
        </p:spPr>
        <p:txBody>
          <a:bodyPr anchor="b">
            <a:normAutofit/>
          </a:bodyPr>
          <a:lstStyle/>
          <a:p>
            <a:r>
              <a:rPr lang="en-US" sz="5400" dirty="0"/>
              <a:t>Discuss</a:t>
            </a:r>
            <a:endParaRPr lang="en-AU"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37183B-9BFF-9A5E-3E46-206C4606E86C}"/>
              </a:ext>
            </a:extLst>
          </p:cNvPr>
          <p:cNvSpPr>
            <a:spLocks noGrp="1"/>
          </p:cNvSpPr>
          <p:nvPr>
            <p:ph idx="1"/>
          </p:nvPr>
        </p:nvSpPr>
        <p:spPr>
          <a:xfrm>
            <a:off x="640080" y="2872899"/>
            <a:ext cx="4243589" cy="3320668"/>
          </a:xfrm>
        </p:spPr>
        <p:txBody>
          <a:bodyPr>
            <a:normAutofit/>
          </a:bodyPr>
          <a:lstStyle/>
          <a:p>
            <a:r>
              <a:rPr lang="en-US" sz="3200" dirty="0"/>
              <a:t>What sticks out for you from the scriptures?</a:t>
            </a:r>
          </a:p>
          <a:p>
            <a:r>
              <a:rPr lang="en-US" sz="3200" dirty="0"/>
              <a:t>In what way does it relate to you and your life?</a:t>
            </a:r>
            <a:endParaRPr lang="en-AU" sz="3200" dirty="0"/>
          </a:p>
        </p:txBody>
      </p:sp>
      <p:pic>
        <p:nvPicPr>
          <p:cNvPr id="5" name="Picture 4" descr="A group of people sitting under a tree&#10;&#10;AI-generated content may be incorrect.">
            <a:extLst>
              <a:ext uri="{FF2B5EF4-FFF2-40B4-BE49-F238E27FC236}">
                <a16:creationId xmlns:a16="http://schemas.microsoft.com/office/drawing/2014/main" id="{D1FEE7DB-DC9F-0D63-516F-C228C4D4B026}"/>
              </a:ext>
            </a:extLst>
          </p:cNvPr>
          <p:cNvPicPr>
            <a:picLocks noChangeAspect="1"/>
          </p:cNvPicPr>
          <p:nvPr/>
        </p:nvPicPr>
        <p:blipFill>
          <a:blip r:embed="rId2">
            <a:extLst>
              <a:ext uri="{28A0092B-C50C-407E-A947-70E740481C1C}">
                <a14:useLocalDpi xmlns:a14="http://schemas.microsoft.com/office/drawing/2010/main" val="0"/>
              </a:ext>
            </a:extLst>
          </a:blip>
          <a:srcRect l="20885" r="2419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2353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9F68B3FE-169F-C097-BF30-B1FBBDF0B0D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194EF0A-E277-0E0A-AAF9-D4549E4AD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her head&#10;&#10;AI-generated content may be incorrect.">
            <a:extLst>
              <a:ext uri="{FF2B5EF4-FFF2-40B4-BE49-F238E27FC236}">
                <a16:creationId xmlns:a16="http://schemas.microsoft.com/office/drawing/2014/main" id="{CB76912D-02BC-3C10-FE97-F60E6864FA61}"/>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3494" r="3616" b="-1"/>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EC0E84A-ECAD-A409-1990-B7D304D46A03}"/>
              </a:ext>
            </a:extLst>
          </p:cNvPr>
          <p:cNvSpPr>
            <a:spLocks noGrp="1"/>
          </p:cNvSpPr>
          <p:nvPr>
            <p:ph type="ctrTitle"/>
          </p:nvPr>
        </p:nvSpPr>
        <p:spPr>
          <a:xfrm>
            <a:off x="1524000" y="1122362"/>
            <a:ext cx="9144000" cy="2900518"/>
          </a:xfrm>
        </p:spPr>
        <p:txBody>
          <a:bodyPr>
            <a:normAutofit/>
          </a:bodyPr>
          <a:lstStyle/>
          <a:p>
            <a:r>
              <a:rPr lang="en-US">
                <a:solidFill>
                  <a:srgbClr val="FFFFFF"/>
                </a:solidFill>
              </a:rPr>
              <a:t>Anxiety!!!!!!?????</a:t>
            </a:r>
            <a:endParaRPr lang="en-AU">
              <a:solidFill>
                <a:srgbClr val="FFFFFF"/>
              </a:solidFill>
            </a:endParaRPr>
          </a:p>
        </p:txBody>
      </p:sp>
    </p:spTree>
    <p:extLst>
      <p:ext uri="{BB962C8B-B14F-4D97-AF65-F5344CB8AC3E}">
        <p14:creationId xmlns:p14="http://schemas.microsoft.com/office/powerpoint/2010/main" val="23216693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E5ADB1-5940-0BAB-5B73-4D2822DE5E7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E078CC-5C9A-4454-D911-BE29BE9FF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E1ABB-58F1-5BD9-95F8-AB8661A716CC}"/>
              </a:ext>
            </a:extLst>
          </p:cNvPr>
          <p:cNvSpPr>
            <a:spLocks noGrp="1"/>
          </p:cNvSpPr>
          <p:nvPr>
            <p:ph type="title"/>
          </p:nvPr>
        </p:nvSpPr>
        <p:spPr>
          <a:xfrm>
            <a:off x="640080" y="325369"/>
            <a:ext cx="4368602" cy="1956841"/>
          </a:xfrm>
        </p:spPr>
        <p:txBody>
          <a:bodyPr anchor="b">
            <a:normAutofit/>
          </a:bodyPr>
          <a:lstStyle/>
          <a:p>
            <a:r>
              <a:rPr lang="en-US" sz="5400" dirty="0"/>
              <a:t>Discuss</a:t>
            </a:r>
            <a:endParaRPr lang="en-AU" sz="5400" dirty="0"/>
          </a:p>
        </p:txBody>
      </p:sp>
      <p:sp>
        <p:nvSpPr>
          <p:cNvPr id="12" name="sketchy line">
            <a:extLst>
              <a:ext uri="{FF2B5EF4-FFF2-40B4-BE49-F238E27FC236}">
                <a16:creationId xmlns:a16="http://schemas.microsoft.com/office/drawing/2014/main" id="{DD56525C-10DB-DEB4-BA54-59B67D79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A66E32-E787-A010-6E53-8E2EADDEAA06}"/>
              </a:ext>
            </a:extLst>
          </p:cNvPr>
          <p:cNvSpPr>
            <a:spLocks noGrp="1"/>
          </p:cNvSpPr>
          <p:nvPr>
            <p:ph idx="1"/>
          </p:nvPr>
        </p:nvSpPr>
        <p:spPr>
          <a:xfrm>
            <a:off x="640080" y="2872899"/>
            <a:ext cx="4243589" cy="3320668"/>
          </a:xfrm>
        </p:spPr>
        <p:txBody>
          <a:bodyPr>
            <a:normAutofit/>
          </a:bodyPr>
          <a:lstStyle/>
          <a:p>
            <a:r>
              <a:rPr lang="en-US" sz="3200" dirty="0"/>
              <a:t>What makes you anxious?</a:t>
            </a:r>
            <a:endParaRPr lang="en-AU" sz="3200" dirty="0"/>
          </a:p>
        </p:txBody>
      </p:sp>
      <p:pic>
        <p:nvPicPr>
          <p:cNvPr id="5" name="Picture 4" descr="A group of people sitting under a tree&#10;&#10;AI-generated content may be incorrect.">
            <a:extLst>
              <a:ext uri="{FF2B5EF4-FFF2-40B4-BE49-F238E27FC236}">
                <a16:creationId xmlns:a16="http://schemas.microsoft.com/office/drawing/2014/main" id="{2FF4F8F9-A7FA-D4CD-6E36-BCEDB845A506}"/>
              </a:ext>
            </a:extLst>
          </p:cNvPr>
          <p:cNvPicPr>
            <a:picLocks noChangeAspect="1"/>
          </p:cNvPicPr>
          <p:nvPr/>
        </p:nvPicPr>
        <p:blipFill>
          <a:blip r:embed="rId2">
            <a:extLst>
              <a:ext uri="{28A0092B-C50C-407E-A947-70E740481C1C}">
                <a14:useLocalDpi xmlns:a14="http://schemas.microsoft.com/office/drawing/2010/main" val="0"/>
              </a:ext>
            </a:extLst>
          </a:blip>
          <a:srcRect l="20885" r="2419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6935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617D8D-F024-DFFB-41E4-6AD4F070B4E8}"/>
            </a:ext>
          </a:extLst>
        </p:cNvPr>
        <p:cNvGrpSpPr/>
        <p:nvPr/>
      </p:nvGrpSpPr>
      <p:grpSpPr>
        <a:xfrm>
          <a:off x="0" y="0"/>
          <a:ext cx="0" cy="0"/>
          <a:chOff x="0" y="0"/>
          <a:chExt cx="0" cy="0"/>
        </a:xfrm>
      </p:grpSpPr>
      <p:pic>
        <p:nvPicPr>
          <p:cNvPr id="5" name="Content Placeholder 4" descr="A person lying on money&#10;&#10;AI-generated content may be incorrect.">
            <a:extLst>
              <a:ext uri="{FF2B5EF4-FFF2-40B4-BE49-F238E27FC236}">
                <a16:creationId xmlns:a16="http://schemas.microsoft.com/office/drawing/2014/main" id="{1359718D-9A3B-466E-A618-D30842E4800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038" r="-2" b="9420"/>
          <a:stretch>
            <a:fillRect/>
          </a:stretch>
        </p:blipFill>
        <p:spPr>
          <a:xfrm>
            <a:off x="0" y="0"/>
            <a:ext cx="12198588" cy="6857990"/>
          </a:xfrm>
          <a:prstGeom prst="rect">
            <a:avLst/>
          </a:prstGeom>
        </p:spPr>
      </p:pic>
      <p:sp>
        <p:nvSpPr>
          <p:cNvPr id="7" name="Rectangle 6">
            <a:extLst>
              <a:ext uri="{FF2B5EF4-FFF2-40B4-BE49-F238E27FC236}">
                <a16:creationId xmlns:a16="http://schemas.microsoft.com/office/drawing/2014/main" id="{8D7D6788-8A61-FA68-A0FD-8A7DB57C81B8}"/>
              </a:ext>
            </a:extLst>
          </p:cNvPr>
          <p:cNvSpPr/>
          <p:nvPr/>
        </p:nvSpPr>
        <p:spPr>
          <a:xfrm>
            <a:off x="766916" y="383458"/>
            <a:ext cx="10805652" cy="6322142"/>
          </a:xfrm>
          <a:prstGeom prst="rect">
            <a:avLst/>
          </a:prstGeom>
          <a:solidFill>
            <a:srgbClr val="146F84">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5BCC08D8-215B-6DD3-5F35-DB2C45C61EAB}"/>
              </a:ext>
            </a:extLst>
          </p:cNvPr>
          <p:cNvSpPr txBox="1"/>
          <p:nvPr/>
        </p:nvSpPr>
        <p:spPr>
          <a:xfrm>
            <a:off x="1629885" y="3811675"/>
            <a:ext cx="9112816" cy="830997"/>
          </a:xfrm>
          <a:prstGeom prst="rect">
            <a:avLst/>
          </a:prstGeom>
          <a:noFill/>
        </p:spPr>
        <p:txBody>
          <a:bodyPr wrap="none" rtlCol="0">
            <a:spAutoFit/>
          </a:bodyPr>
          <a:lstStyle/>
          <a:p>
            <a:r>
              <a:rPr lang="en-US" sz="4800" dirty="0">
                <a:solidFill>
                  <a:schemeClr val="bg1"/>
                </a:solidFill>
              </a:rPr>
              <a:t>The Pagans run after these things!</a:t>
            </a:r>
          </a:p>
        </p:txBody>
      </p:sp>
    </p:spTree>
    <p:extLst>
      <p:ext uri="{BB962C8B-B14F-4D97-AF65-F5344CB8AC3E}">
        <p14:creationId xmlns:p14="http://schemas.microsoft.com/office/powerpoint/2010/main" val="124689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lying on money&#10;&#10;AI-generated content may be incorrect.">
            <a:extLst>
              <a:ext uri="{FF2B5EF4-FFF2-40B4-BE49-F238E27FC236}">
                <a16:creationId xmlns:a16="http://schemas.microsoft.com/office/drawing/2014/main" id="{DC7163D5-3F52-349E-5F9D-99158965CAF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038" r="-2" b="9420"/>
          <a:stretch>
            <a:fillRect/>
          </a:stretch>
        </p:blipFill>
        <p:spPr>
          <a:xfrm>
            <a:off x="0" y="0"/>
            <a:ext cx="12198588" cy="6857990"/>
          </a:xfrm>
          <a:prstGeom prst="rect">
            <a:avLst/>
          </a:prstGeom>
        </p:spPr>
      </p:pic>
      <p:sp>
        <p:nvSpPr>
          <p:cNvPr id="7" name="Rectangle 6">
            <a:extLst>
              <a:ext uri="{FF2B5EF4-FFF2-40B4-BE49-F238E27FC236}">
                <a16:creationId xmlns:a16="http://schemas.microsoft.com/office/drawing/2014/main" id="{60D676E3-BFA4-E21A-EA4C-CDBEDFC0713B}"/>
              </a:ext>
            </a:extLst>
          </p:cNvPr>
          <p:cNvSpPr/>
          <p:nvPr/>
        </p:nvSpPr>
        <p:spPr>
          <a:xfrm>
            <a:off x="766916" y="383458"/>
            <a:ext cx="10805652" cy="6322142"/>
          </a:xfrm>
          <a:prstGeom prst="rect">
            <a:avLst/>
          </a:prstGeom>
          <a:solidFill>
            <a:srgbClr val="146F84">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125B8346-252F-A2B7-200D-BBA159616119}"/>
              </a:ext>
            </a:extLst>
          </p:cNvPr>
          <p:cNvSpPr txBox="1"/>
          <p:nvPr/>
        </p:nvSpPr>
        <p:spPr>
          <a:xfrm>
            <a:off x="1629885" y="3811675"/>
            <a:ext cx="8931676" cy="1938992"/>
          </a:xfrm>
          <a:prstGeom prst="rect">
            <a:avLst/>
          </a:prstGeom>
          <a:noFill/>
        </p:spPr>
        <p:txBody>
          <a:bodyPr wrap="none" rtlCol="0">
            <a:spAutoFit/>
          </a:bodyPr>
          <a:lstStyle/>
          <a:p>
            <a:r>
              <a:rPr lang="en-US" sz="4800" dirty="0">
                <a:solidFill>
                  <a:schemeClr val="bg1"/>
                </a:solidFill>
              </a:rPr>
              <a:t>The Pagans run after these things</a:t>
            </a:r>
          </a:p>
          <a:p>
            <a:pPr algn="ctr"/>
            <a:r>
              <a:rPr lang="en-US" sz="7200" dirty="0">
                <a:solidFill>
                  <a:srgbClr val="FFFF00"/>
                </a:solidFill>
              </a:rPr>
              <a:t>Do I have enough?</a:t>
            </a:r>
            <a:endParaRPr lang="en-AU" sz="7200" dirty="0">
              <a:solidFill>
                <a:srgbClr val="FFFF00"/>
              </a:solidFill>
            </a:endParaRPr>
          </a:p>
        </p:txBody>
      </p:sp>
    </p:spTree>
    <p:extLst>
      <p:ext uri="{BB962C8B-B14F-4D97-AF65-F5344CB8AC3E}">
        <p14:creationId xmlns:p14="http://schemas.microsoft.com/office/powerpoint/2010/main" val="244088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4306</TotalTime>
  <Words>462</Words>
  <Application>Microsoft Office PowerPoint</Application>
  <PresentationFormat>Widescreen</PresentationFormat>
  <Paragraphs>32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Anxiety!!!!!!?????</vt:lpstr>
      <vt:lpstr>Luke 12:22-26</vt:lpstr>
      <vt:lpstr>Luke 12:27-31</vt:lpstr>
      <vt:lpstr>Luke 12:32-34</vt:lpstr>
      <vt:lpstr>Discuss</vt:lpstr>
      <vt:lpstr>Anxiety!!!!!!?????</vt:lpstr>
      <vt:lpstr>Discuss</vt:lpstr>
      <vt:lpstr>PowerPoint Presentation</vt:lpstr>
      <vt:lpstr>PowerPoint Presentation</vt:lpstr>
      <vt:lpstr>Mars - War, Violence and Power </vt:lpstr>
      <vt:lpstr>Jesus Statements:</vt:lpstr>
      <vt:lpstr>PowerPoint Presentation</vt:lpstr>
      <vt:lpstr>PowerPoint Presentation</vt:lpstr>
      <vt:lpstr>False Evidence Appearing  Real</vt:lpstr>
      <vt:lpstr>How do I deal with Anxiety?</vt:lpstr>
      <vt:lpstr>Can I trust God?</vt:lpstr>
      <vt:lpstr>Can I trust God?  What makes me think I can?</vt:lpstr>
      <vt:lpstr>PowerPoint Presentation</vt:lpstr>
      <vt:lpstr>Do you have a story of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3</cp:revision>
  <dcterms:created xsi:type="dcterms:W3CDTF">2025-08-11T01:17:16Z</dcterms:created>
  <dcterms:modified xsi:type="dcterms:W3CDTF">2025-08-14T01:03:43Z</dcterms:modified>
</cp:coreProperties>
</file>