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5" r:id="rId8"/>
    <p:sldId id="263" r:id="rId9"/>
    <p:sldId id="264" r:id="rId10"/>
    <p:sldId id="266" r:id="rId11"/>
    <p:sldId id="267" r:id="rId12"/>
    <p:sldId id="268" r:id="rId13"/>
    <p:sldId id="271" r:id="rId14"/>
    <p:sldId id="269" r:id="rId15"/>
    <p:sldId id="272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52202-B2EE-68DF-4D7E-DCE359755D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92B0B8-CC05-5185-4D42-674FA6D50C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E56E7-9055-7353-CDBB-A3CF102A4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C808-8243-4EC0-9CA2-8046254A6AAE}" type="datetimeFigureOut">
              <a:rPr lang="en-AU" smtClean="0"/>
              <a:t>31/07/2025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19856-B776-059E-B80E-D1F87BC1D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C40B4-37CA-5CB9-EBFE-7C296F19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C6EC-27C0-4896-A14C-31A2D86B62A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0628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8DE4D-4BFA-02A8-450E-A003105B5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687E5E-86E8-C24A-1080-5AD606DD6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2BEC22-22F3-21A2-A0A4-A3724622A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C808-8243-4EC0-9CA2-8046254A6AAE}" type="datetimeFigureOut">
              <a:rPr lang="en-AU" smtClean="0"/>
              <a:t>31/07/2025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17A82-A6E0-BDA5-90BA-E72D7C960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461A77-80BE-013E-5DCD-085D3508C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C6EC-27C0-4896-A14C-31A2D86B62A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56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27BA91-6A55-5640-D0F8-7881354B58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134170-3E24-164B-17EF-172DC5053D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97FFE-0DE7-11F7-9941-39FD7ED83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C808-8243-4EC0-9CA2-8046254A6AAE}" type="datetimeFigureOut">
              <a:rPr lang="en-AU" smtClean="0"/>
              <a:t>31/07/2025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9531CE-6859-F93F-127A-1BE97A227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4D6594-452F-577A-5A6E-E243C62B4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C6EC-27C0-4896-A14C-31A2D86B62A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3298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A7519-AEA8-7441-EC5B-242A13F02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7141C-645D-D83D-4A6A-E07EF7CC2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F0791-8F09-FDBA-4818-F6115E12C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C808-8243-4EC0-9CA2-8046254A6AAE}" type="datetimeFigureOut">
              <a:rPr lang="en-AU" smtClean="0"/>
              <a:t>31/07/2025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AD8320-623E-7FEB-0DA1-BB42BBE72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62D0C-1D0F-EED5-5F16-8C4E2F804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C6EC-27C0-4896-A14C-31A2D86B62A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2017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8FBF3-8022-DDBB-466C-1F972313B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D3E7A-9559-547F-749D-00C595217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5533EE-0EFB-5465-FD0C-2753CB10C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C808-8243-4EC0-9CA2-8046254A6AAE}" type="datetimeFigureOut">
              <a:rPr lang="en-AU" smtClean="0"/>
              <a:t>31/07/2025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C078F-92B8-51DB-BD9C-D77206A35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4A246-8C4E-E2FF-E566-7461DABFC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C6EC-27C0-4896-A14C-31A2D86B62A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7841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5C18A-C915-B421-AD11-38282103F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703B0-19AE-F1F4-0FA1-113EC125DF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CF9BBB-789C-081D-CADD-6065DB034E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107441-62CD-0551-2C62-ED18529C0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C808-8243-4EC0-9CA2-8046254A6AAE}" type="datetimeFigureOut">
              <a:rPr lang="en-AU" smtClean="0"/>
              <a:t>31/07/2025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67149B-8352-E938-FA13-78956E450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8D5CA8-8C8A-35D6-B8B7-8FA436DA3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C6EC-27C0-4896-A14C-31A2D86B62A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5740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084E1-065F-BE49-E063-61F07898D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5AFB13-45E9-0861-04E4-11068BC0E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15B4B3-A4FF-B0F0-878B-6ED929EEE0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36C022-0DCF-ED1C-5F64-D6080D6E01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9526A5-CF2A-8198-70BB-12CF1D17DD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FD0CE0-68EB-B3EA-4AE8-00482139F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C808-8243-4EC0-9CA2-8046254A6AAE}" type="datetimeFigureOut">
              <a:rPr lang="en-AU" smtClean="0"/>
              <a:t>31/07/2025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A6662-AF5B-1947-01AE-807C6D8F3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CD3F45-34DF-F58D-D298-FF780EFF8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C6EC-27C0-4896-A14C-31A2D86B62A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5177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D4FE8-E725-51DB-CA38-1B9FB0B43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B2B86F-F1CA-FA50-F4CB-12EE78C6D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C808-8243-4EC0-9CA2-8046254A6AAE}" type="datetimeFigureOut">
              <a:rPr lang="en-AU" smtClean="0"/>
              <a:t>31/07/2025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559596-7FE8-1719-9881-06CC38125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20CDA4-F35A-E272-A759-42C15FC14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C6EC-27C0-4896-A14C-31A2D86B62A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2181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C9B9C7-2A18-8F64-B3D5-FB03364C8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C808-8243-4EC0-9CA2-8046254A6AAE}" type="datetimeFigureOut">
              <a:rPr lang="en-AU" smtClean="0"/>
              <a:t>31/07/2025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696DD9-5B73-CD27-7D13-C2FA20D76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24F446-AF08-361C-66F1-8D9E29811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C6EC-27C0-4896-A14C-31A2D86B62A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7503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47E01-9B77-149D-D90B-31D1ADD31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D27E9-1D5F-69DF-70E6-1CB106DCC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14A0E6-52F4-3D60-E391-CB4CA6A02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9955C5-78C1-1AD5-8158-C3F2E334B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C808-8243-4EC0-9CA2-8046254A6AAE}" type="datetimeFigureOut">
              <a:rPr lang="en-AU" smtClean="0"/>
              <a:t>31/07/2025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AC3518-450A-E573-4162-ADD4B84D8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7A0660-AC92-6FF0-FEE5-7680E44B1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C6EC-27C0-4896-A14C-31A2D86B62A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6830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74A10-FDD0-9D48-C550-D6EA367C9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258B7B-DF5E-36F7-A1D8-938EC40F5F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ABF77A-EA9C-AB84-2241-E0AA1339B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B4CD3-D552-F478-02DE-019485536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C808-8243-4EC0-9CA2-8046254A6AAE}" type="datetimeFigureOut">
              <a:rPr lang="en-AU" smtClean="0"/>
              <a:t>31/07/2025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A89B4-1D52-C0F2-7476-0D89C6B17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72D947-025E-994C-AC57-B5CEF4A41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0C6EC-27C0-4896-A14C-31A2D86B62A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9995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967F43-7912-69D2-0F92-496F6A03E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86FF3E-A9FD-BC18-C6D7-29A1374FB7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AB9F33-7EDA-C945-CE93-0E934B7B25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4DC808-8243-4EC0-9CA2-8046254A6AAE}" type="datetimeFigureOut">
              <a:rPr lang="en-AU" smtClean="0"/>
              <a:t>31/07/2025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CC800-4BB4-545A-AD40-1675AC02FD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1D783-E7DD-CD97-9B02-2F701F4027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A0C6EC-27C0-4896-A14C-31A2D86B62A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9869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rson and person sitting at a table&#10;&#10;AI-generated content may be incorrect.">
            <a:extLst>
              <a:ext uri="{FF2B5EF4-FFF2-40B4-BE49-F238E27FC236}">
                <a16:creationId xmlns:a16="http://schemas.microsoft.com/office/drawing/2014/main" id="{FA5D8F42-06A0-87EB-305E-D76C83349D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480C1EA-C6B7-E082-BB35-74091625DC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Luke 12:13-21</a:t>
            </a:r>
            <a:endParaRPr lang="en-A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783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6BA12A-A825-3F39-C8C4-9F95AE570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15548-550F-E460-F92A-D697FC4F2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13" y="99655"/>
            <a:ext cx="10515600" cy="67709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Luke 12:13-19 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1197F-5529-0F0D-2072-66C134481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645" y="707922"/>
            <a:ext cx="11788878" cy="59288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</a:rPr>
              <a:t>Someone in the crowd said to him, “Teacher, tell my brother to divide the inheritance with me.”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</a:rPr>
              <a:t>Jesus replied, “Man, who appointed me a judge or an arbiter between you?” Then he said to them, “Watch out! Be on your guard against all kinds of greed; life does not consist in an abundance of possessions.”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</a:rPr>
              <a:t>And he told them this parable: “The ground of a certain rich man yielded an abundant harvest. He thought to himself, ‘What shall I do? I have no place to store my crops.’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</a:rPr>
              <a:t>“Then he said, ‘This is what I’ll do. I will tear down my barns and build bigger ones, and there I will store my surplus grain. And I’ll say to myself, “You have plenty of grain laid up for many years. Take life easy; eat, drink and be merry.”’</a:t>
            </a:r>
          </a:p>
          <a:p>
            <a:pPr marL="0" indent="0">
              <a:buNone/>
            </a:pPr>
            <a:endParaRPr lang="en-A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500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3F67EF-A92B-6EA3-9A40-4B11F8FB5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190E1-5112-E6FA-D4C7-66E6BF1F5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13" y="99655"/>
            <a:ext cx="10515600" cy="67709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Luke 12:20-21 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3BA48-FE2C-9F8A-3483-2340970EF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645" y="707922"/>
            <a:ext cx="11788878" cy="59288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</a:rPr>
              <a:t>“But God said to him, ‘You fool! This very night your life will be demanded from you. Then who will get what you have prepared for yourself?’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</a:rPr>
              <a:t>“This is how it will be with whoever stores up things for themselves but is not rich toward God.”</a:t>
            </a:r>
          </a:p>
          <a:p>
            <a:pPr marL="0" indent="0">
              <a:buNone/>
            </a:pPr>
            <a:endParaRPr lang="en-A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825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A6C947-176E-BE1B-00FB-B85974B6B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B24AB-8B02-EBBA-B115-08BE72566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Retell</a:t>
            </a:r>
            <a:endParaRPr lang="en-A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026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61EC82-3815-974D-D952-EDF8BAE5F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0BA44-3C7C-7A36-2EFF-56EA1A95A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 Minute Silence</a:t>
            </a:r>
            <a:endParaRPr lang="en-A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649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D5E2F1-BE01-CD8B-588D-F809F494F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0424D35-874D-A86B-2AB4-15CB3700C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Question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55B935-588E-31A6-94CD-6C678E731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What do you think Jesus is saying to us?</a:t>
            </a:r>
            <a:endParaRPr lang="en-A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205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83E282-3FBC-000B-16CA-2F18C1982C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AE3B9DC-A3EA-8177-6B8E-1F6779520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Commit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EF10F3-18DC-E3CF-E71C-C2681EACF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What are you going to do as a result?</a:t>
            </a:r>
          </a:p>
          <a:p>
            <a:r>
              <a:rPr lang="en-US" sz="3600" dirty="0">
                <a:solidFill>
                  <a:schemeClr val="bg1"/>
                </a:solidFill>
              </a:rPr>
              <a:t>Who are you going to tell?</a:t>
            </a:r>
            <a:endParaRPr lang="en-A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8492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B06B9D-8A68-FFCD-505B-B4A22619C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784307C-7BF7-1A1A-3065-71CD0D7E4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Pray for each other</a:t>
            </a:r>
            <a:endParaRPr lang="en-A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6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2C7BE-5A14-EB2C-C40C-C853106FC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People of Peace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70158-3B9E-52C6-2E73-89F7B075A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Like you</a:t>
            </a:r>
          </a:p>
          <a:p>
            <a:r>
              <a:rPr lang="en-US" sz="3200" dirty="0">
                <a:solidFill>
                  <a:schemeClr val="bg1"/>
                </a:solidFill>
              </a:rPr>
              <a:t>Listen to you</a:t>
            </a:r>
          </a:p>
          <a:p>
            <a:r>
              <a:rPr lang="en-US" sz="3200" dirty="0">
                <a:solidFill>
                  <a:schemeClr val="bg1"/>
                </a:solidFill>
              </a:rPr>
              <a:t>Want to serve you</a:t>
            </a:r>
          </a:p>
          <a:p>
            <a:r>
              <a:rPr lang="en-US" sz="3200" dirty="0">
                <a:solidFill>
                  <a:schemeClr val="bg1"/>
                </a:solidFill>
              </a:rPr>
              <a:t>Often open their network to you</a:t>
            </a:r>
            <a:endParaRPr lang="en-A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504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D560CB-9C3F-101D-B9B3-39CF57346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61B18-7839-BECC-E994-61038743D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348" y="226275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God at Work</a:t>
            </a:r>
            <a:endParaRPr lang="en-AU" sz="8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084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CEE1C2-2D89-1EED-7A54-C3BBD7066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F4749-FE56-6958-31F7-9B83BC077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ABC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DB637-8B90-679D-8588-B0C1AB620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Ask</a:t>
            </a:r>
            <a:endParaRPr lang="en-A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280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8C2C1C-BA9F-B9DE-52C3-52C6446D2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F5080-B13A-54B1-1393-640E2DC3E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ABC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6213B-6EC5-47F8-0CF9-1EE701FDD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Ask</a:t>
            </a:r>
          </a:p>
          <a:p>
            <a:r>
              <a:rPr lang="en-US" sz="3200" dirty="0">
                <a:solidFill>
                  <a:schemeClr val="bg1"/>
                </a:solidFill>
              </a:rPr>
              <a:t>Bible</a:t>
            </a:r>
          </a:p>
          <a:p>
            <a:endParaRPr lang="en-A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560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6DCC12-B952-EE5D-3C86-096E95D9C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871F4-B16D-30C7-1184-D7DF65C12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ABC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10663-BDCC-DE6B-06A4-26C97BFF1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Ask</a:t>
            </a:r>
          </a:p>
          <a:p>
            <a:r>
              <a:rPr lang="en-US" sz="3200" dirty="0">
                <a:solidFill>
                  <a:schemeClr val="bg1"/>
                </a:solidFill>
              </a:rPr>
              <a:t>Bible</a:t>
            </a:r>
          </a:p>
          <a:p>
            <a:r>
              <a:rPr lang="en-US" sz="3200" dirty="0">
                <a:solidFill>
                  <a:schemeClr val="bg1"/>
                </a:solidFill>
              </a:rPr>
              <a:t>Commit</a:t>
            </a:r>
          </a:p>
          <a:p>
            <a:endParaRPr lang="en-A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910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7DBFA4-5426-1E84-3F35-77A1C3AE5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B3918-8478-430D-65B0-B8CFB52D8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Read Passage Twice</a:t>
            </a:r>
            <a:endParaRPr lang="en-A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858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260B9C-46DB-5CE2-0C51-5D6294592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01236-BD6F-6517-0D80-EDFF91406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13" y="99655"/>
            <a:ext cx="10515600" cy="67709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Luke 12:13-19 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27DAE-CBAA-3AB7-05F2-E43C34D49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645" y="707922"/>
            <a:ext cx="11788878" cy="59288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</a:rPr>
              <a:t>Someone in the crowd said to him, “Teacher, tell my brother to divide the inheritance with me.”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</a:rPr>
              <a:t>Jesus replied, “Man, who appointed me a judge or an arbiter between you?” Then he said to them, “Watch out! Be on your guard against all kinds of greed; life does not consist in an abundance of possessions.”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</a:rPr>
              <a:t>And he told them this parable: “The ground of a certain rich man yielded an abundant harvest. He thought to himself, ‘What shall I do? I have no place to store my crops.’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</a:rPr>
              <a:t>“Then he said, ‘This is what I’ll do. I will tear down my barns and build bigger ones, and there I will store my surplus grain. And I’ll say to myself, “You have plenty of grain laid up for many years. Take life easy; eat, drink and be merry.”’</a:t>
            </a:r>
          </a:p>
          <a:p>
            <a:pPr marL="0" indent="0">
              <a:buNone/>
            </a:pPr>
            <a:endParaRPr lang="en-A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877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919F5D-E13B-9991-E81B-2578C23BB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3CCBD-4633-D4DC-D109-1224F8BEF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13" y="99655"/>
            <a:ext cx="10515600" cy="67709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Luke 12:20-21 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18820-ADBF-E301-D1D9-0D1588C72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645" y="707922"/>
            <a:ext cx="11788878" cy="59288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</a:rPr>
              <a:t>“But God said to him, ‘You fool! This very night your life will be demanded from you. Then who will get what you have prepared for yourself?’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</a:rPr>
              <a:t>“This is how it will be with whoever stores up things for themselves but is not rich toward God.”</a:t>
            </a:r>
          </a:p>
          <a:p>
            <a:pPr marL="0" indent="0">
              <a:buNone/>
            </a:pPr>
            <a:endParaRPr lang="en-A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168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526</Words>
  <Application>Microsoft Office PowerPoint</Application>
  <PresentationFormat>Widescreen</PresentationFormat>
  <Paragraphs>41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Aptos</vt:lpstr>
      <vt:lpstr>Aptos Display</vt:lpstr>
      <vt:lpstr>Arial</vt:lpstr>
      <vt:lpstr>Office Theme</vt:lpstr>
      <vt:lpstr>Luke 12:13-21</vt:lpstr>
      <vt:lpstr>People of Peace</vt:lpstr>
      <vt:lpstr>God at Work</vt:lpstr>
      <vt:lpstr>ABC</vt:lpstr>
      <vt:lpstr>ABC</vt:lpstr>
      <vt:lpstr>ABC</vt:lpstr>
      <vt:lpstr>Read Passage Twice</vt:lpstr>
      <vt:lpstr>Luke 12:13-19 </vt:lpstr>
      <vt:lpstr>Luke 12:20-21 </vt:lpstr>
      <vt:lpstr>Luke 12:13-19 </vt:lpstr>
      <vt:lpstr>Luke 12:20-21 </vt:lpstr>
      <vt:lpstr>Retell</vt:lpstr>
      <vt:lpstr>1 Minute Silence</vt:lpstr>
      <vt:lpstr>Question</vt:lpstr>
      <vt:lpstr>Commit</vt:lpstr>
      <vt:lpstr>Pray for each other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Andrew Crighton</dc:creator>
  <cp:lastModifiedBy>Andrew Crighton</cp:lastModifiedBy>
  <cp:revision>1</cp:revision>
  <dcterms:created xsi:type="dcterms:W3CDTF">2025-07-31T00:28:03Z</dcterms:created>
  <dcterms:modified xsi:type="dcterms:W3CDTF">2025-07-31T01:01:35Z</dcterms:modified>
</cp:coreProperties>
</file>