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47" r:id="rId10"/>
    <p:sldId id="34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5675-A0EF-EAEF-1E95-DBF4BB9F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600"/>
          </a:xfrm>
        </p:spPr>
        <p:txBody>
          <a:bodyPr/>
          <a:lstStyle/>
          <a:p>
            <a:r>
              <a:rPr lang="en-US" dirty="0"/>
              <a:t>Rosters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3BDF0A-3B84-C9BE-7E09-1A971763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813" y="1791627"/>
            <a:ext cx="9967824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CE0D7-959E-35AA-8F64-BE1BAC78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571" y="1447800"/>
            <a:ext cx="276672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Coffee for SU Chaplaincy</a:t>
            </a:r>
          </a:p>
        </p:txBody>
      </p:sp>
      <p:pic>
        <p:nvPicPr>
          <p:cNvPr id="5" name="Picture 4" descr="Closeup of a dark coffee on a mug">
            <a:extLst>
              <a:ext uri="{FF2B5EF4-FFF2-40B4-BE49-F238E27FC236}">
                <a16:creationId xmlns:a16="http://schemas.microsoft.com/office/drawing/2014/main" id="{73C641A0-0338-DE48-A0F5-E89E6F0798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183" r="11019" b="2"/>
          <a:stretch>
            <a:fillRect/>
          </a:stretch>
        </p:blipFill>
        <p:spPr>
          <a:xfrm>
            <a:off x="20" y="10"/>
            <a:ext cx="4078268" cy="3428758"/>
          </a:xfrm>
          <a:prstGeom prst="rect">
            <a:avLst/>
          </a:prstGeom>
        </p:spPr>
      </p:pic>
      <p:pic>
        <p:nvPicPr>
          <p:cNvPr id="4" name="Picture 3" descr="A close-up of a qr code&#10;&#10;AI-generated content may be incorrect.">
            <a:extLst>
              <a:ext uri="{FF2B5EF4-FFF2-40B4-BE49-F238E27FC236}">
                <a16:creationId xmlns:a16="http://schemas.microsoft.com/office/drawing/2014/main" id="{644004AA-56C3-46F9-BE3D-7BCDE08C8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5" b="1"/>
          <a:stretch>
            <a:fillRect/>
          </a:stretch>
        </p:blipFill>
        <p:spPr>
          <a:xfrm>
            <a:off x="20" y="3428768"/>
            <a:ext cx="4078268" cy="3428770"/>
          </a:xfrm>
          <a:prstGeom prst="rect">
            <a:avLst/>
          </a:prstGeom>
        </p:spPr>
      </p:pic>
      <p:pic>
        <p:nvPicPr>
          <p:cNvPr id="6" name="Picture 5" descr="A white and purple bag with text&#10;&#10;AI-generated content may be incorrect.">
            <a:extLst>
              <a:ext uri="{FF2B5EF4-FFF2-40B4-BE49-F238E27FC236}">
                <a16:creationId xmlns:a16="http://schemas.microsoft.com/office/drawing/2014/main" id="{2C8FD999-EDE5-BEB3-8205-10E7A58C99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r="8396" b="1"/>
          <a:stretch>
            <a:fillRect/>
          </a:stretch>
        </p:blipFill>
        <p:spPr>
          <a:xfrm>
            <a:off x="4078288" y="10"/>
            <a:ext cx="4051579" cy="6857528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F8C69F-F318-4296-888D-427A6FD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8288" y="0"/>
            <a:ext cx="0" cy="68575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BFF9FD5-9693-471E-8868-834B78936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8768"/>
            <a:ext cx="40686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E8A5-A88E-1B01-0AB3-163A062F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5D849-24ED-1DF0-5908-B1E1221B4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356" cy="6858000"/>
          </a:xfrm>
        </p:spPr>
      </p:pic>
    </p:spTree>
    <p:extLst>
      <p:ext uri="{BB962C8B-B14F-4D97-AF65-F5344CB8AC3E}">
        <p14:creationId xmlns:p14="http://schemas.microsoft.com/office/powerpoint/2010/main" val="144191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B3DE-E84E-C3C4-2C72-6F1C9B23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Beds for orphans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827CB-ED3F-E01F-E24C-D915A8385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51" y="0"/>
            <a:ext cx="5594349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2096E-F999-3157-C4E5-B0336D85F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464"/>
            <a:ext cx="7759700" cy="3491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01107-FB15-6462-930B-0E152C6E82EC}"/>
              </a:ext>
            </a:extLst>
          </p:cNvPr>
          <p:cNvSpPr txBox="1"/>
          <p:nvPr/>
        </p:nvSpPr>
        <p:spPr>
          <a:xfrm>
            <a:off x="7924800" y="4457700"/>
            <a:ext cx="364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Need $500 more</a:t>
            </a:r>
          </a:p>
        </p:txBody>
      </p:sp>
    </p:spTree>
    <p:extLst>
      <p:ext uri="{BB962C8B-B14F-4D97-AF65-F5344CB8AC3E}">
        <p14:creationId xmlns:p14="http://schemas.microsoft.com/office/powerpoint/2010/main" val="415001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2317-23D4-98C3-0F43-51BF90DC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C1213A-19A7-3985-5CE8-FB4082371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9159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F246-5948-0661-595C-2E8936F2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CB34F-B5FD-F33C-0AE5-5536A8B06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2897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7728-60D4-42F3-3FF0-7335742A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FABBFA-E43A-F098-2AB8-68A40B441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8520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25721</TotalTime>
  <Words>36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Ion</vt:lpstr>
      <vt:lpstr>PowerPoint Presentation</vt:lpstr>
      <vt:lpstr>Rosters</vt:lpstr>
      <vt:lpstr>Coffee for SU Chaplaincy</vt:lpstr>
      <vt:lpstr>PowerPoint Presentation</vt:lpstr>
      <vt:lpstr>Beds for orphans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202</cp:revision>
  <dcterms:created xsi:type="dcterms:W3CDTF">2022-02-16T12:11:00Z</dcterms:created>
  <dcterms:modified xsi:type="dcterms:W3CDTF">2025-10-20T01:16:21Z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