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3"/>
  </p:notesMasterIdLst>
  <p:sldIdLst>
    <p:sldId id="256" r:id="rId2"/>
    <p:sldId id="356" r:id="rId3"/>
    <p:sldId id="357" r:id="rId4"/>
    <p:sldId id="363" r:id="rId5"/>
    <p:sldId id="358" r:id="rId6"/>
    <p:sldId id="359" r:id="rId7"/>
    <p:sldId id="360" r:id="rId8"/>
    <p:sldId id="361" r:id="rId9"/>
    <p:sldId id="362" r:id="rId10"/>
    <p:sldId id="347" r:id="rId11"/>
    <p:sldId id="34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5" autoAdjust="0"/>
    <p:restoredTop sz="0" autoAdjust="0"/>
  </p:normalViewPr>
  <p:slideViewPr>
    <p:cSldViewPr snapToGrid="0">
      <p:cViewPr varScale="1">
        <p:scale>
          <a:sx n="72" d="100"/>
          <a:sy n="72" d="100"/>
        </p:scale>
        <p:origin x="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5675-A0EF-EAEF-1E95-DBF4BB9F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1600"/>
          </a:xfrm>
        </p:spPr>
        <p:txBody>
          <a:bodyPr/>
          <a:lstStyle/>
          <a:p>
            <a:r>
              <a:rPr lang="en-US" dirty="0"/>
              <a:t>Rosters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3BDF0A-3B84-C9BE-7E09-1A9717631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813" y="1791627"/>
            <a:ext cx="9967824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8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CE0D7-959E-35AA-8F64-BE1BAC78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571" y="1447800"/>
            <a:ext cx="2766727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Coffee for SU Chaplaincy</a:t>
            </a:r>
          </a:p>
        </p:txBody>
      </p:sp>
      <p:pic>
        <p:nvPicPr>
          <p:cNvPr id="5" name="Picture 4" descr="Closeup of a dark coffee on a mug">
            <a:extLst>
              <a:ext uri="{FF2B5EF4-FFF2-40B4-BE49-F238E27FC236}">
                <a16:creationId xmlns:a16="http://schemas.microsoft.com/office/drawing/2014/main" id="{73C641A0-0338-DE48-A0F5-E89E6F0798F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183" r="11019" b="2"/>
          <a:stretch>
            <a:fillRect/>
          </a:stretch>
        </p:blipFill>
        <p:spPr>
          <a:xfrm>
            <a:off x="20" y="10"/>
            <a:ext cx="4078268" cy="3428758"/>
          </a:xfrm>
          <a:prstGeom prst="rect">
            <a:avLst/>
          </a:prstGeom>
        </p:spPr>
      </p:pic>
      <p:pic>
        <p:nvPicPr>
          <p:cNvPr id="4" name="Picture 3" descr="A close-up of a qr code&#10;&#10;AI-generated content may be incorrect.">
            <a:extLst>
              <a:ext uri="{FF2B5EF4-FFF2-40B4-BE49-F238E27FC236}">
                <a16:creationId xmlns:a16="http://schemas.microsoft.com/office/drawing/2014/main" id="{644004AA-56C3-46F9-BE3D-7BCDE08C8E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5" b="1"/>
          <a:stretch>
            <a:fillRect/>
          </a:stretch>
        </p:blipFill>
        <p:spPr>
          <a:xfrm>
            <a:off x="20" y="3428768"/>
            <a:ext cx="4078268" cy="3428770"/>
          </a:xfrm>
          <a:prstGeom prst="rect">
            <a:avLst/>
          </a:prstGeom>
        </p:spPr>
      </p:pic>
      <p:pic>
        <p:nvPicPr>
          <p:cNvPr id="6" name="Picture 5" descr="A white and purple bag with text&#10;&#10;AI-generated content may be incorrect.">
            <a:extLst>
              <a:ext uri="{FF2B5EF4-FFF2-40B4-BE49-F238E27FC236}">
                <a16:creationId xmlns:a16="http://schemas.microsoft.com/office/drawing/2014/main" id="{2C8FD999-EDE5-BEB3-8205-10E7A58C99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r="8396" b="1"/>
          <a:stretch>
            <a:fillRect/>
          </a:stretch>
        </p:blipFill>
        <p:spPr>
          <a:xfrm>
            <a:off x="4078288" y="10"/>
            <a:ext cx="4051579" cy="6857528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3F8C69F-F318-4296-888D-427A6FDA6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8288" y="0"/>
            <a:ext cx="0" cy="68575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BFF9FD5-9693-471E-8868-834B78936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8768"/>
            <a:ext cx="406861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55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D37A-1EDA-5E8A-9909-BD720D85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577" y="1813686"/>
            <a:ext cx="5574526" cy="1400530"/>
          </a:xfrm>
        </p:spPr>
        <p:txBody>
          <a:bodyPr/>
          <a:lstStyle/>
          <a:p>
            <a:r>
              <a:rPr lang="en-US" dirty="0"/>
              <a:t>Tuesday 28</a:t>
            </a:r>
            <a:r>
              <a:rPr lang="en-US" baseline="30000" dirty="0"/>
              <a:t>th</a:t>
            </a:r>
            <a:r>
              <a:rPr lang="en-US" dirty="0"/>
              <a:t> – Learn the Choir Parts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Wednesday 29</a:t>
            </a:r>
            <a:r>
              <a:rPr lang="en-US" baseline="30000" dirty="0"/>
              <a:t>th</a:t>
            </a:r>
            <a:r>
              <a:rPr lang="en-US" dirty="0"/>
              <a:t> - Concert</a:t>
            </a:r>
            <a:endParaRPr lang="en-AU" dirty="0"/>
          </a:p>
        </p:txBody>
      </p:sp>
      <p:pic>
        <p:nvPicPr>
          <p:cNvPr id="5" name="Content Placeholder 4" descr="A close-up of a person&#10;&#10;AI-generated content may be incorrect.">
            <a:extLst>
              <a:ext uri="{FF2B5EF4-FFF2-40B4-BE49-F238E27FC236}">
                <a16:creationId xmlns:a16="http://schemas.microsoft.com/office/drawing/2014/main" id="{2CD3D832-20CE-E5B9-F182-D39907C3D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922874" cy="6833727"/>
          </a:xfrm>
        </p:spPr>
      </p:pic>
    </p:spTree>
    <p:extLst>
      <p:ext uri="{BB962C8B-B14F-4D97-AF65-F5344CB8AC3E}">
        <p14:creationId xmlns:p14="http://schemas.microsoft.com/office/powerpoint/2010/main" val="251374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3E8A5-A88E-1B01-0AB3-163A062F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25D849-24ED-1DF0-5908-B1E1221B4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7356" cy="6858000"/>
          </a:xfrm>
        </p:spPr>
      </p:pic>
    </p:spTree>
    <p:extLst>
      <p:ext uri="{BB962C8B-B14F-4D97-AF65-F5344CB8AC3E}">
        <p14:creationId xmlns:p14="http://schemas.microsoft.com/office/powerpoint/2010/main" val="144191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FB3DE-E84E-C3C4-2C72-6F1C9B23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Beds for Orphans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01107-FB15-6462-930B-0E152C6E82EC}"/>
              </a:ext>
            </a:extLst>
          </p:cNvPr>
          <p:cNvSpPr txBox="1"/>
          <p:nvPr/>
        </p:nvSpPr>
        <p:spPr>
          <a:xfrm>
            <a:off x="635458" y="5740494"/>
            <a:ext cx="9181185" cy="507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Need $1800 more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2096E-F999-3157-C4E5-B0336D85F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5" r="10078" b="-1"/>
          <a:stretch>
            <a:fillRect/>
          </a:stretch>
        </p:blipFill>
        <p:spPr>
          <a:xfrm>
            <a:off x="635458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2827CB-ED3F-E01F-E24C-D915A8385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4" b="-1"/>
          <a:stretch>
            <a:fillRect/>
          </a:stretch>
        </p:blipFill>
        <p:spPr>
          <a:xfrm>
            <a:off x="5299050" y="640080"/>
            <a:ext cx="451759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0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2317-23D4-98C3-0F43-51BF90DC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C1213A-19A7-3985-5CE8-FB4082371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89159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F246-5948-0661-595C-2E8936F2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BCB34F-B5FD-F33C-0AE5-5536A8B06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22897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7728-60D4-42F3-3FF0-7335742A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FABBFA-E43A-F098-2AB8-68A40B441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185201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34145</TotalTime>
  <Words>49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3</vt:lpstr>
      <vt:lpstr>Ion</vt:lpstr>
      <vt:lpstr>PowerPoint Presentation</vt:lpstr>
      <vt:lpstr>Rosters</vt:lpstr>
      <vt:lpstr>Coffee for SU Chaplaincy</vt:lpstr>
      <vt:lpstr>Tuesday 28th – Learn the Choir Parts  Wednesday 29th - Concert</vt:lpstr>
      <vt:lpstr>PowerPoint Presentation</vt:lpstr>
      <vt:lpstr>Beds for Orphans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203</cp:revision>
  <dcterms:created xsi:type="dcterms:W3CDTF">2022-02-16T12:11:00Z</dcterms:created>
  <dcterms:modified xsi:type="dcterms:W3CDTF">2025-10-25T21:40:30Z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