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7750-9002-ED99-B95F-C3288D9E0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AA370-021D-8B2B-4577-0B8627CA8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BF1A1-2AB3-BA54-B54D-FABBB28E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090C6-968B-74FF-358C-4934581D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98EA3-1E8D-E5DB-A0A4-0DC61C36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6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D7C4-FFE0-9B58-B8BB-8AA07410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6B35F-2331-1370-7484-C7BA1DA02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3DDFA-AD49-83C5-8F28-27C44926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B3780-C181-6D68-4D17-87F42B5E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1202-E809-7203-9C7C-B1706E81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011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87936E-6E1D-6909-3B02-0CAE56ECB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A476D-053C-E292-E3FB-F2F124A71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5451-7DE7-8433-BC16-0C918F42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694E-CC1E-45E9-B486-587079E2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4EC5A-82E5-1D7F-9123-5AE92354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49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973C-8567-E8E6-44AB-58121B9B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8958-BE24-2EA2-C44F-B82AED8F4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371AF-6C05-7D44-F54D-0C4E68DF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EC09-E292-DDF8-CBAB-9B13CC1B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CC213-A855-8CF0-2C44-48DBC7D2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7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62AF-4675-36E5-54A5-71CEA4C9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9DB4D-3478-D83B-B8B8-E6FD58BA5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2376-E90B-938E-771B-3BE6DD4B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AF4E-B41F-DA76-CC56-E80DCDD9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3755D-716E-306C-3E16-23D0934E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91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B5C9-3DFC-D393-7F94-E6B2AE17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4D02-4599-CF7D-496C-6D20FB894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442CD-FA5C-C0DF-19AA-BE9935BEC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0A59B-2234-942D-5B04-F0CCEBC0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9414D-47C6-3818-6CAD-81A9B3D4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BBEC5-4C6D-0720-0744-D0D68BD0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4252-98DD-6011-7D5E-7F078CED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4953-92B0-1D4D-757F-55B95698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17988-2A4F-B93E-AB1A-BFB1EB3A8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8DE38-694A-AC14-E603-6E3C2F098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90EF6-1D0A-1CEB-705F-39B59C187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C35BF-B2EE-9D2E-849A-002E3925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B1192-CAA8-58A0-BBAD-0C8A700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BC1F1-2D29-A9C0-CDDD-31C17A93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21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420E-C665-6B8B-72E5-C74D46FE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61300-B1EF-4CCF-8D36-EB9B7F4C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B6CB5-90F5-DCC5-272E-C41B3623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00A47-2DB4-BF42-72B5-6C296226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67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01316-0F98-F59B-14CC-3263009F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93608-7E47-B344-9E7D-348AA338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F8DD-FF67-FC2F-222A-5C892092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437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B4EC-1CD2-9681-89B4-ED2415C6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BD2-C208-B1B0-D56A-EA92501E7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9D0AB-6A36-C1C7-0FEF-2BA2E78D3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51871-95AC-6A3E-748A-3B79F5FB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0B387-A8C0-5047-5693-839029D4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20B7A-A79B-4B86-62F1-E9AA5181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7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73A5-4D86-29CF-BBCB-C480A290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B22CA-5EE4-2C01-C220-F390802CD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E35B7-AE6A-25E3-6E92-4092F32C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C8596-65CD-A186-A038-CDCCC48A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AC05-E705-F6F1-B74F-5FF73201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2ABEF-0E7B-C2FF-7C3A-05837AB9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155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E7D0C-FCC4-42AD-48E1-0911EBB0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660AF-BC05-05C2-6337-5F6D7E0D4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10FDF-74E1-558C-A539-7C3B2B6B5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2BF37-4FF1-4B59-BAD2-DAF444369963}" type="datetimeFigureOut">
              <a:rPr lang="en-AU" smtClean="0"/>
              <a:t>21/10/2025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04051-B88B-6DE9-7122-30836C647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959A2-1AAF-C38B-3B33-E88BE387E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8EEA8-9436-4645-8DCC-0C1BB2BBC8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21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5BF48F02-0CB4-FE6D-6AAA-B2719FFF4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5815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ABD4B-70E8-47BF-50E3-6ECC2DB61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844" y="743447"/>
            <a:ext cx="3724323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Luke 18:9-14</a:t>
            </a:r>
            <a:endParaRPr lang="en-AU" sz="5200" dirty="0"/>
          </a:p>
        </p:txBody>
      </p:sp>
    </p:spTree>
    <p:extLst>
      <p:ext uri="{BB962C8B-B14F-4D97-AF65-F5344CB8AC3E}">
        <p14:creationId xmlns:p14="http://schemas.microsoft.com/office/powerpoint/2010/main" val="291698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30F82B-6EE2-1EAC-212F-00A6C518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A837-1F0E-DFE3-87DC-C2EABB16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6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Signs of a humble person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90F3-80A7-B550-61E6-0066D9967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953730"/>
            <a:ext cx="11779046" cy="578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•	</a:t>
            </a:r>
            <a:r>
              <a:rPr lang="en-US" sz="3200" dirty="0">
                <a:solidFill>
                  <a:schemeClr val="bg1"/>
                </a:solidFill>
              </a:rPr>
              <a:t>Admits mistakes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•	Puts others first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	Is respectful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•	Shows gratitude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•	Is a good listener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•	Shows empathy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•	Non-judgmental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•	A team player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4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ross with a scarf on it&#10;&#10;AI-generated content may be incorrect.">
            <a:extLst>
              <a:ext uri="{FF2B5EF4-FFF2-40B4-BE49-F238E27FC236}">
                <a16:creationId xmlns:a16="http://schemas.microsoft.com/office/drawing/2014/main" id="{9B18F2E0-0EF5-4E1C-0D89-3D058F961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52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6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77E87-DD9D-F403-8E34-21B421A6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8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DC3A4-8F9D-A142-8F7E-862A421F5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45DDED-035B-9D80-9A82-C3571A90F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in traditional clothing&#10;&#10;AI-generated content may be incorrect.">
            <a:extLst>
              <a:ext uri="{FF2B5EF4-FFF2-40B4-BE49-F238E27FC236}">
                <a16:creationId xmlns:a16="http://schemas.microsoft.com/office/drawing/2014/main" id="{D6306AE9-6488-2D9A-7EDF-7E3663F68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DDD80-85DE-CADB-EF67-3B83C56DDC0B}"/>
              </a:ext>
            </a:extLst>
          </p:cNvPr>
          <p:cNvSpPr txBox="1"/>
          <p:nvPr/>
        </p:nvSpPr>
        <p:spPr>
          <a:xfrm>
            <a:off x="186813" y="176981"/>
            <a:ext cx="3382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Reflect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52261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75C1-446A-8C5A-BE4A-F9374611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90436"/>
            <a:ext cx="11062398" cy="5906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Luke 18:9-14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11C31-6872-BB74-D1E6-6508D666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681038"/>
            <a:ext cx="11927393" cy="6086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To some who were confident of their own righteousness and looked down on everyone else, Jesus told this parable: “Two men went up to the temple to pray, one a Pharisee and the other a tax collector. The Pharisee stood by himself and prayed: ‘God, I thank you that I am not like other people—robbers, evildoers, adulterers—or even like this tax collector. I fast twice a week and give a tenth of all I get.’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“But the tax collector stood at a distance. He would not even look up to heaven, but beat his breast and said, ‘God, have mercy on me, a sinner.’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“I tell you that this man, rather than the other, went home justified before God. For all those who exalt themselves will be humbled, and those who humble themselves </a:t>
            </a:r>
            <a:r>
              <a:rPr lang="en-US" sz="3200" dirty="0" err="1">
                <a:solidFill>
                  <a:srgbClr val="FFFF00"/>
                </a:solidFill>
              </a:rPr>
              <a:t>wil</a:t>
            </a:r>
            <a:r>
              <a:rPr lang="en-US" sz="3200" dirty="0">
                <a:solidFill>
                  <a:srgbClr val="FFFF00"/>
                </a:solidFill>
              </a:rPr>
              <a:t> l be exalted.”</a:t>
            </a:r>
            <a:endParaRPr lang="en-A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1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in traditional clothing&#10;&#10;AI-generated content may be incorrect.">
            <a:extLst>
              <a:ext uri="{FF2B5EF4-FFF2-40B4-BE49-F238E27FC236}">
                <a16:creationId xmlns:a16="http://schemas.microsoft.com/office/drawing/2014/main" id="{8A79C655-62E5-8842-FA43-ED0C851DE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giving a person a water bottle to a person&#10;&#10;AI-generated content may be incorrect.">
            <a:extLst>
              <a:ext uri="{FF2B5EF4-FFF2-40B4-BE49-F238E27FC236}">
                <a16:creationId xmlns:a16="http://schemas.microsoft.com/office/drawing/2014/main" id="{73BB8084-D1C4-79D2-9B21-8921C81FF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88F63-FF29-75D8-7000-1E7BEC8EB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844DD0-8045-CD73-6641-7503D235E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in traditional clothing&#10;&#10;AI-generated content may be incorrect.">
            <a:extLst>
              <a:ext uri="{FF2B5EF4-FFF2-40B4-BE49-F238E27FC236}">
                <a16:creationId xmlns:a16="http://schemas.microsoft.com/office/drawing/2014/main" id="{44A409CC-E27C-D431-8710-8FAE7917B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0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9808F-8A9A-C739-8233-961539BE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Prayer as an act of Humility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A group of people praying&#10;&#10;AI-generated content may be incorrect.">
            <a:extLst>
              <a:ext uri="{FF2B5EF4-FFF2-40B4-BE49-F238E27FC236}">
                <a16:creationId xmlns:a16="http://schemas.microsoft.com/office/drawing/2014/main" id="{139A0B66-E481-696C-46FC-5FC62025B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>
            <a:fillRect/>
          </a:stretch>
        </p:blipFill>
        <p:spPr>
          <a:xfrm>
            <a:off x="5780312" y="2340109"/>
            <a:ext cx="6362804" cy="4265414"/>
          </a:xfrm>
          <a:prstGeom prst="rect">
            <a:avLst/>
          </a:prstGeom>
        </p:spPr>
      </p:pic>
      <p:pic>
        <p:nvPicPr>
          <p:cNvPr id="13" name="Picture 12" descr="A silhouette of a person with his arms raised&#10;&#10;AI-generated content may be incorrect.">
            <a:extLst>
              <a:ext uri="{FF2B5EF4-FFF2-40B4-BE49-F238E27FC236}">
                <a16:creationId xmlns:a16="http://schemas.microsoft.com/office/drawing/2014/main" id="{E6714810-FB8E-15C3-CF5A-F4718D0C9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" y="2340109"/>
            <a:ext cx="5687218" cy="42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5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DFC15-32F9-132B-C4EF-C3B49C89F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4E4902-2425-F3BD-4921-8089A8470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in traditional clothing&#10;&#10;AI-generated content may be incorrect.">
            <a:extLst>
              <a:ext uri="{FF2B5EF4-FFF2-40B4-BE49-F238E27FC236}">
                <a16:creationId xmlns:a16="http://schemas.microsoft.com/office/drawing/2014/main" id="{D8D65B3A-1ED2-494E-159B-54E3132CA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wearing a blue shirt&#10;&#10;AI-generated content may be incorrect.">
            <a:extLst>
              <a:ext uri="{FF2B5EF4-FFF2-40B4-BE49-F238E27FC236}">
                <a16:creationId xmlns:a16="http://schemas.microsoft.com/office/drawing/2014/main" id="{D59857A8-D044-33E1-DE8C-6E6B4D938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 b="1002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D108-4226-9DA9-EA85-B1D42D96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6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10 signs of a self-righteous person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9880-8411-83C7-CFC7-DDCBB8DA0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6" y="953730"/>
            <a:ext cx="11779046" cy="57813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	Makes others feel inferior</a:t>
            </a:r>
          </a:p>
          <a:p>
            <a:r>
              <a:rPr lang="en-US" sz="3200" dirty="0">
                <a:solidFill>
                  <a:schemeClr val="bg1"/>
                </a:solidFill>
              </a:rPr>
              <a:t>2.	Display their good works</a:t>
            </a:r>
          </a:p>
          <a:p>
            <a:r>
              <a:rPr lang="en-US" sz="3200" dirty="0">
                <a:solidFill>
                  <a:schemeClr val="bg1"/>
                </a:solidFill>
              </a:rPr>
              <a:t>3.	Uncompassionate</a:t>
            </a:r>
          </a:p>
          <a:p>
            <a:r>
              <a:rPr lang="en-US" sz="3200" dirty="0">
                <a:solidFill>
                  <a:schemeClr val="bg1"/>
                </a:solidFill>
              </a:rPr>
              <a:t>4.	Hates and condemns sinners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5.	Approval addict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6.	Keeps score </a:t>
            </a:r>
          </a:p>
          <a:p>
            <a:r>
              <a:rPr lang="en-US" sz="3200" dirty="0">
                <a:solidFill>
                  <a:schemeClr val="bg1"/>
                </a:solidFill>
              </a:rPr>
              <a:t>7.	Confuses correction with rejection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8.	Knows better than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9.	Think of themselves as important – God needs me</a:t>
            </a:r>
          </a:p>
          <a:p>
            <a:r>
              <a:rPr lang="en-US" sz="3200" dirty="0">
                <a:solidFill>
                  <a:schemeClr val="bg1"/>
                </a:solidFill>
              </a:rPr>
              <a:t>10.	Wallows in self-pity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905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292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Luke 18:9-14</vt:lpstr>
      <vt:lpstr>Luke 18:9-14</vt:lpstr>
      <vt:lpstr>PowerPoint Presentation</vt:lpstr>
      <vt:lpstr>PowerPoint Presentation</vt:lpstr>
      <vt:lpstr>PowerPoint Presentation</vt:lpstr>
      <vt:lpstr>Prayer as an act of Humility</vt:lpstr>
      <vt:lpstr>PowerPoint Presentation</vt:lpstr>
      <vt:lpstr>PowerPoint Presentation</vt:lpstr>
      <vt:lpstr>10 signs of a self-righteous person</vt:lpstr>
      <vt:lpstr>Signs of a humble person</vt:lpstr>
      <vt:lpstr>PowerPoint Presentation</vt:lpstr>
      <vt:lpstr>Parable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Crighton</dc:creator>
  <cp:lastModifiedBy>Andrew Crighton</cp:lastModifiedBy>
  <cp:revision>2</cp:revision>
  <dcterms:created xsi:type="dcterms:W3CDTF">2025-10-21T05:13:00Z</dcterms:created>
  <dcterms:modified xsi:type="dcterms:W3CDTF">2025-10-25T21:32:25Z</dcterms:modified>
</cp:coreProperties>
</file>