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2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8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8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6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5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1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2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3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4" name="Picture 3" descr="Neon 3D circle art">
            <a:extLst>
              <a:ext uri="{FF2B5EF4-FFF2-40B4-BE49-F238E27FC236}">
                <a16:creationId xmlns:a16="http://schemas.microsoft.com/office/drawing/2014/main" id="{A6A81CBD-7BBD-C935-2BF3-ED0C026C99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32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7DEAC1-B3AA-6569-0A44-A191DF2F3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7840"/>
            <a:ext cx="12191999" cy="128016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2BD2F-2056-D5F9-1546-C8D9679B7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39" y="5731580"/>
            <a:ext cx="8196431" cy="960120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400" dirty="0"/>
              <a:t>Luke 18:1-8</a:t>
            </a:r>
            <a:endParaRPr lang="en-AU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CEFCC-F253-1577-A0F3-5D50C8858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03" y="5577840"/>
            <a:ext cx="3392781" cy="1113860"/>
          </a:xfrm>
        </p:spPr>
        <p:txBody>
          <a:bodyPr anchor="ctr">
            <a:normAutofit lnSpcReduction="10000"/>
          </a:bodyPr>
          <a:lstStyle/>
          <a:p>
            <a:pPr algn="r"/>
            <a:r>
              <a:rPr lang="en-US" sz="3200" dirty="0"/>
              <a:t>Pray and keep Praying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55718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E475D-AFBD-0F01-5017-242A7352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137" y="2817040"/>
            <a:ext cx="6489192" cy="146304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How long, Oh Lord??!!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38861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erson in a white robe with candles in the air&#10;&#10;AI-generated content may be incorrect.">
            <a:extLst>
              <a:ext uri="{FF2B5EF4-FFF2-40B4-BE49-F238E27FC236}">
                <a16:creationId xmlns:a16="http://schemas.microsoft.com/office/drawing/2014/main" id="{B9A80A57-EF32-6F9F-D8A1-87DE7D1BC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980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9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sitting under a tree&#10;&#10;AI-generated content may be incorrect.">
            <a:extLst>
              <a:ext uri="{FF2B5EF4-FFF2-40B4-BE49-F238E27FC236}">
                <a16:creationId xmlns:a16="http://schemas.microsoft.com/office/drawing/2014/main" id="{6E900168-AA32-A34C-C752-F30B0CB8C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r="6473" b="7154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DBFCB27-760B-5FF3-72F5-581461CE1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999" cy="128016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6CFE6-778B-02D5-663F-9303243C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175146"/>
            <a:ext cx="8196432" cy="96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Will the Son of Man find faith on the Earth when he comes?</a:t>
            </a:r>
          </a:p>
        </p:txBody>
      </p:sp>
    </p:spTree>
    <p:extLst>
      <p:ext uri="{BB962C8B-B14F-4D97-AF65-F5344CB8AC3E}">
        <p14:creationId xmlns:p14="http://schemas.microsoft.com/office/powerpoint/2010/main" val="4224894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A35DA6-DD35-FB0C-D3F6-26E32FA73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0364905-F1FB-68EB-8BD9-5F213A9AB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19D5E29-4F80-4F3E-E537-E88C78C08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5BAC84-49DA-A1C8-3345-750609DD0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sitting under a tree&#10;&#10;AI-generated content may be incorrect.">
            <a:extLst>
              <a:ext uri="{FF2B5EF4-FFF2-40B4-BE49-F238E27FC236}">
                <a16:creationId xmlns:a16="http://schemas.microsoft.com/office/drawing/2014/main" id="{B7AF2352-BA93-9D0A-4E7C-49213BAAA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r="6473" b="7154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8644A8-FA17-E4F8-2D22-B304B2F0B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999" cy="128016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D4402-02B9-F5BE-2E4C-3D382AD0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175146"/>
            <a:ext cx="8196432" cy="96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What’s the faith the son of man is looking for?</a:t>
            </a:r>
          </a:p>
        </p:txBody>
      </p:sp>
    </p:spTree>
    <p:extLst>
      <p:ext uri="{BB962C8B-B14F-4D97-AF65-F5344CB8AC3E}">
        <p14:creationId xmlns:p14="http://schemas.microsoft.com/office/powerpoint/2010/main" val="3337413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Two animals next to each other&#10;&#10;AI-generated content may be incorrect.">
            <a:extLst>
              <a:ext uri="{FF2B5EF4-FFF2-40B4-BE49-F238E27FC236}">
                <a16:creationId xmlns:a16="http://schemas.microsoft.com/office/drawing/2014/main" id="{3845E237-D260-F371-A856-42AB19539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3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70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lion sitting next to a child&#10;&#10;AI-generated content may be incorrect.">
            <a:extLst>
              <a:ext uri="{FF2B5EF4-FFF2-40B4-BE49-F238E27FC236}">
                <a16:creationId xmlns:a16="http://schemas.microsoft.com/office/drawing/2014/main" id="{B05FC92D-D54A-2D89-F2F7-E09EA6C34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4" r="-1" b="14931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3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id="{0DD5B50D-BFD9-69AC-6EAB-A94354E43E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46" r="-1" b="13663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37992A9-1E8C-4E57-B4F4-EE2D38E50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3A5ED-0AC9-6BB1-7CB1-CA107EA6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407"/>
            <a:ext cx="7500715" cy="4769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What is God’s invitation to you in this?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4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erson standing next to a chair&#10;&#10;AI-generated content may be incorrect.">
            <a:extLst>
              <a:ext uri="{FF2B5EF4-FFF2-40B4-BE49-F238E27FC236}">
                <a16:creationId xmlns:a16="http://schemas.microsoft.com/office/drawing/2014/main" id="{99005BB7-ED73-66C0-E6B0-04444DF8D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17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black and white text&#10;&#10;AI-generated content may be incorrect.">
            <a:extLst>
              <a:ext uri="{FF2B5EF4-FFF2-40B4-BE49-F238E27FC236}">
                <a16:creationId xmlns:a16="http://schemas.microsoft.com/office/drawing/2014/main" id="{B03DEAA2-86BB-8759-1BFD-59401D997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" r="-1" b="15232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57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ainting of a group of people&#10;&#10;AI-generated content may be incorrect.">
            <a:extLst>
              <a:ext uri="{FF2B5EF4-FFF2-40B4-BE49-F238E27FC236}">
                <a16:creationId xmlns:a16="http://schemas.microsoft.com/office/drawing/2014/main" id="{39A1A55F-17F0-6CEB-CAFF-458237BB8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072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7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4122C-6941-B4DA-33F3-280E4E3F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64" y="650417"/>
            <a:ext cx="11155680" cy="939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Luke 18:1-8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D0978-1B7F-9172-C03F-652EC0AF6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5" y="1396181"/>
            <a:ext cx="11916697" cy="5461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Jesus told them a parable, about how they should always pray and not give up.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2 “There was once a judge in a certain town,” he said, “who didn’t fear God, and didn’t have any respect for people. 3 There was a widow in that town, and she came to him and said, ‘Judge my case! Vindicate me against my enemy!’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4 “For a long time he refused. But, in the end, he said to himself, ‘It’s true that I don’t fear God, and don’t have any respect for people. 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4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men in a line&#10;&#10;AI-generated content may be incorrect.">
            <a:extLst>
              <a:ext uri="{FF2B5EF4-FFF2-40B4-BE49-F238E27FC236}">
                <a16:creationId xmlns:a16="http://schemas.microsoft.com/office/drawing/2014/main" id="{CBAB9A55-C77D-F3F7-1A88-9A251D667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34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CC11005-BC53-5976-9587-FB0B62EF6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person holding a child in his arms&#10;&#10;AI-generated content may be incorrect.">
            <a:extLst>
              <a:ext uri="{FF2B5EF4-FFF2-40B4-BE49-F238E27FC236}">
                <a16:creationId xmlns:a16="http://schemas.microsoft.com/office/drawing/2014/main" id="{DB119ADF-6491-AB6D-08B5-7907E422A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4" r="-1" b="-1"/>
          <a:stretch>
            <a:fillRect/>
          </a:stretch>
        </p:blipFill>
        <p:spPr>
          <a:xfrm>
            <a:off x="517869" y="970929"/>
            <a:ext cx="3547872" cy="4096268"/>
          </a:xfrm>
          <a:prstGeom prst="rect">
            <a:avLst/>
          </a:prstGeom>
        </p:spPr>
      </p:pic>
      <p:pic>
        <p:nvPicPr>
          <p:cNvPr id="7" name="Picture 6" descr="A person hugging a person&#10;&#10;AI-generated content may be incorrect.">
            <a:extLst>
              <a:ext uri="{FF2B5EF4-FFF2-40B4-BE49-F238E27FC236}">
                <a16:creationId xmlns:a16="http://schemas.microsoft.com/office/drawing/2014/main" id="{E35B6142-2595-C688-1ACF-0E270A1D7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33644" b="-2"/>
          <a:stretch>
            <a:fillRect/>
          </a:stretch>
        </p:blipFill>
        <p:spPr>
          <a:xfrm>
            <a:off x="4320540" y="970929"/>
            <a:ext cx="3547872" cy="4096268"/>
          </a:xfrm>
          <a:prstGeom prst="rect">
            <a:avLst/>
          </a:prstGeom>
        </p:spPr>
      </p:pic>
      <p:pic>
        <p:nvPicPr>
          <p:cNvPr id="5" name="Content Placeholder 4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D2E6BF94-C2A0-8ADE-3C36-314406BA7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8" r="23893" b="2"/>
          <a:stretch>
            <a:fillRect/>
          </a:stretch>
        </p:blipFill>
        <p:spPr>
          <a:xfrm>
            <a:off x="8123211" y="970929"/>
            <a:ext cx="3547872" cy="40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16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ontent Placeholder 8" descr="A light beam coming out of a city&#10;&#10;AI-generated content may be incorrect.">
            <a:extLst>
              <a:ext uri="{FF2B5EF4-FFF2-40B4-BE49-F238E27FC236}">
                <a16:creationId xmlns:a16="http://schemas.microsoft.com/office/drawing/2014/main" id="{60AC6A05-A948-E196-A180-79D4ED178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37992A9-1E8C-4E57-B4F4-EE2D38E50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F1668A-80A6-A917-1FF5-032ACAD66583}"/>
              </a:ext>
            </a:extLst>
          </p:cNvPr>
          <p:cNvSpPr txBox="1"/>
          <p:nvPr/>
        </p:nvSpPr>
        <p:spPr>
          <a:xfrm>
            <a:off x="517869" y="1205802"/>
            <a:ext cx="4868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</a:rPr>
              <a:t>Don’t lose heart</a:t>
            </a:r>
            <a:endParaRPr lang="en-AU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42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CE00AF-5BB6-F088-367C-5B0669587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2EBED51-9253-F462-1081-B332F9FDF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7EC1484-8D6D-1274-482B-C4E0CFBB0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E56BFF4-0C56-6072-2506-1916EA45F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ontent Placeholder 8" descr="A light beam coming out of a city&#10;&#10;AI-generated content may be incorrect.">
            <a:extLst>
              <a:ext uri="{FF2B5EF4-FFF2-40B4-BE49-F238E27FC236}">
                <a16:creationId xmlns:a16="http://schemas.microsoft.com/office/drawing/2014/main" id="{DC3C3529-5651-621A-B500-D0FB0C9AA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2A0F119-B5B4-E4AC-11E1-8ED302960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30824-FFC2-33B0-C6B8-C75278916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7"/>
            <a:ext cx="5021182" cy="33095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Reflect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0350BD-27DF-7EAB-B0E2-3A51956D5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87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57678-38DE-97FA-A533-D3B7643FD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1E1F-6DB6-CE07-1B68-F1529856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64" y="650417"/>
            <a:ext cx="11155680" cy="939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Luke 18:1-8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DD36-1DB4-EDFF-C524-3E3BCADA8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5" y="1396181"/>
            <a:ext cx="11916697" cy="5461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5 But because this widow is causing me a lot of trouble, I will put her case right and vindicate her, so that she doesn’t end up coming and giving me a black eye.’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6 “Well,” said the master, “did you hear what this unjust judge says? 7 And don’t you think that God will see justice done for his chosen ones, who shout out to him day and night? Do you suppose he is deliberately delaying? 8 Let me tell you, he will vindicate them very quickly. But—when the son of man comes, will he find faith on the earth?”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sitting in a circle&#10;&#10;AI-generated content may be incorrect.">
            <a:extLst>
              <a:ext uri="{FF2B5EF4-FFF2-40B4-BE49-F238E27FC236}">
                <a16:creationId xmlns:a16="http://schemas.microsoft.com/office/drawing/2014/main" id="{5FB1F75E-4EB9-768A-DF00-F0044B229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 b="5606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DBFCB27-760B-5FF3-72F5-581461CE1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999" cy="128016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37899-064B-39E5-09D6-8DD4D424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175146"/>
            <a:ext cx="8196432" cy="96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What do you think Jesus is asking?</a:t>
            </a:r>
          </a:p>
        </p:txBody>
      </p:sp>
    </p:spTree>
    <p:extLst>
      <p:ext uri="{BB962C8B-B14F-4D97-AF65-F5344CB8AC3E}">
        <p14:creationId xmlns:p14="http://schemas.microsoft.com/office/powerpoint/2010/main" val="1549059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81EA9-3AE9-B324-9956-22F50565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289381"/>
            <a:ext cx="7263804" cy="10082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Have you ever wrestled with God?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DD57DDC-2075-7CBD-00B4-0A5FF0991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erson standing on a beach&#10;&#10;AI-generated content may be incorrect.">
            <a:extLst>
              <a:ext uri="{FF2B5EF4-FFF2-40B4-BE49-F238E27FC236}">
                <a16:creationId xmlns:a16="http://schemas.microsoft.com/office/drawing/2014/main" id="{9D3ADA51-792E-7E6D-B98B-5FB8207A3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7" b="5714"/>
          <a:stretch>
            <a:fillRect/>
          </a:stretch>
        </p:blipFill>
        <p:spPr>
          <a:xfrm>
            <a:off x="517868" y="657369"/>
            <a:ext cx="11153216" cy="443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93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A07429-F0B0-90C3-4CAD-8A01D94D2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3CBBE8-AE88-5C5F-C478-012394100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574D7E5-3A60-18EF-2C1E-F681B12A5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63E0DE-2D71-7D1D-6C9C-2B703F78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sitting under a tree&#10;&#10;AI-generated content may be incorrect.">
            <a:extLst>
              <a:ext uri="{FF2B5EF4-FFF2-40B4-BE49-F238E27FC236}">
                <a16:creationId xmlns:a16="http://schemas.microsoft.com/office/drawing/2014/main" id="{C085BC25-070F-D0EF-2373-5B6030C60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r="6473" b="7154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8680007-4E00-3E57-2FD3-DFF2FCDC8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999" cy="128016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5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73AF435-44C8-C44B-9352-ACFA393E2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71E5F-22A7-4FBB-683C-C988347D2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846" y="978407"/>
            <a:ext cx="4358503" cy="31379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/>
              <a:t>Centuries of Oppression</a:t>
            </a:r>
          </a:p>
        </p:txBody>
      </p:sp>
      <p:pic>
        <p:nvPicPr>
          <p:cNvPr id="5" name="Content Placeholder 4" descr="A painting of a person on a horse leading a group of people&#10;&#10;AI-generated content may be incorrect.">
            <a:extLst>
              <a:ext uri="{FF2B5EF4-FFF2-40B4-BE49-F238E27FC236}">
                <a16:creationId xmlns:a16="http://schemas.microsoft.com/office/drawing/2014/main" id="{33177C4C-717E-4F66-45FE-405339908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r="8132" b="2"/>
          <a:stretch>
            <a:fillRect/>
          </a:stretch>
        </p:blipFill>
        <p:spPr>
          <a:xfrm>
            <a:off x="535521" y="508090"/>
            <a:ext cx="6323740" cy="5745379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8058DF-7580-C88F-23F0-429412309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7912" y="508090"/>
            <a:ext cx="4288568" cy="149279"/>
          </a:xfrm>
          <a:custGeom>
            <a:avLst/>
            <a:gdLst>
              <a:gd name="connsiteX0" fmla="*/ 0 w 6117427"/>
              <a:gd name="connsiteY0" fmla="*/ 0 h 149279"/>
              <a:gd name="connsiteX1" fmla="*/ 6117427 w 6117427"/>
              <a:gd name="connsiteY1" fmla="*/ 0 h 149279"/>
              <a:gd name="connsiteX2" fmla="*/ 6117427 w 6117427"/>
              <a:gd name="connsiteY2" fmla="*/ 149279 h 149279"/>
              <a:gd name="connsiteX3" fmla="*/ 0 w 611742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7427" h="149279">
                <a:moveTo>
                  <a:pt x="0" y="0"/>
                </a:moveTo>
                <a:lnTo>
                  <a:pt x="6117427" y="0"/>
                </a:lnTo>
                <a:lnTo>
                  <a:pt x="611742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3F82943-4565-9E0E-E9DB-5B7B417E6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75944" y="6207749"/>
            <a:ext cx="4307405" cy="45720"/>
          </a:xfrm>
          <a:custGeom>
            <a:avLst/>
            <a:gdLst>
              <a:gd name="connsiteX0" fmla="*/ 0 w 6144298"/>
              <a:gd name="connsiteY0" fmla="*/ 0 h 45720"/>
              <a:gd name="connsiteX1" fmla="*/ 5021183 w 6144298"/>
              <a:gd name="connsiteY1" fmla="*/ 0 h 45720"/>
              <a:gd name="connsiteX2" fmla="*/ 5021183 w 6144298"/>
              <a:gd name="connsiteY2" fmla="*/ 1 h 45720"/>
              <a:gd name="connsiteX3" fmla="*/ 6144298 w 6144298"/>
              <a:gd name="connsiteY3" fmla="*/ 1 h 45720"/>
              <a:gd name="connsiteX4" fmla="*/ 6144298 w 6144298"/>
              <a:gd name="connsiteY4" fmla="*/ 45720 h 45720"/>
              <a:gd name="connsiteX5" fmla="*/ 1123115 w 6144298"/>
              <a:gd name="connsiteY5" fmla="*/ 45720 h 45720"/>
              <a:gd name="connsiteX6" fmla="*/ 1123115 w 6144298"/>
              <a:gd name="connsiteY6" fmla="*/ 45719 h 45720"/>
              <a:gd name="connsiteX7" fmla="*/ 0 w 6144298"/>
              <a:gd name="connsiteY7" fmla="*/ 45719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4298" h="45720">
                <a:moveTo>
                  <a:pt x="0" y="0"/>
                </a:moveTo>
                <a:lnTo>
                  <a:pt x="5021183" y="0"/>
                </a:lnTo>
                <a:lnTo>
                  <a:pt x="5021183" y="1"/>
                </a:lnTo>
                <a:lnTo>
                  <a:pt x="6144298" y="1"/>
                </a:lnTo>
                <a:lnTo>
                  <a:pt x="6144298" y="45720"/>
                </a:lnTo>
                <a:lnTo>
                  <a:pt x="1123115" y="45720"/>
                </a:lnTo>
                <a:lnTo>
                  <a:pt x="112311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6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standing on trash cans&#10;&#10;AI-generated content may be incorrect.">
            <a:extLst>
              <a:ext uri="{FF2B5EF4-FFF2-40B4-BE49-F238E27FC236}">
                <a16:creationId xmlns:a16="http://schemas.microsoft.com/office/drawing/2014/main" id="{E12468E4-8594-FF70-AEF8-52BA61915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16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0631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1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AEAE-8756-8A29-1E2E-40F6936F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Martin Luther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AED55-E922-AC75-E1D6-07B84752E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“We don’t pray persistently to overcome God’s reluctance but to lay a hold of his willingness.” 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3527658128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6902</TotalTime>
  <Words>321</Words>
  <Application>Microsoft Office PowerPoint</Application>
  <PresentationFormat>Widescreen</PresentationFormat>
  <Paragraphs>20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Bierstadt</vt:lpstr>
      <vt:lpstr>GestaltVTI</vt:lpstr>
      <vt:lpstr>Luke 18:1-8</vt:lpstr>
      <vt:lpstr>Luke 18:1-8</vt:lpstr>
      <vt:lpstr>Luke 18:1-8</vt:lpstr>
      <vt:lpstr>What do you think Jesus is asking?</vt:lpstr>
      <vt:lpstr>Have you ever wrestled with God?</vt:lpstr>
      <vt:lpstr>PowerPoint Presentation</vt:lpstr>
      <vt:lpstr>Centuries of Oppression</vt:lpstr>
      <vt:lpstr>PowerPoint Presentation</vt:lpstr>
      <vt:lpstr>Martin Luther</vt:lpstr>
      <vt:lpstr>How long, Oh Lord??!!</vt:lpstr>
      <vt:lpstr>PowerPoint Presentation</vt:lpstr>
      <vt:lpstr>Will the Son of Man find faith on the Earth when he comes?</vt:lpstr>
      <vt:lpstr>What’s the faith the son of man is looking for?</vt:lpstr>
      <vt:lpstr>PowerPoint Presentation</vt:lpstr>
      <vt:lpstr>PowerPoint Presentation</vt:lpstr>
      <vt:lpstr>What is God’s invitation to you in this?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Crighton</dc:creator>
  <cp:lastModifiedBy>Andrew Crighton</cp:lastModifiedBy>
  <cp:revision>2</cp:revision>
  <dcterms:created xsi:type="dcterms:W3CDTF">2025-10-14T01:58:55Z</dcterms:created>
  <dcterms:modified xsi:type="dcterms:W3CDTF">2025-10-18T21:01:41Z</dcterms:modified>
</cp:coreProperties>
</file>