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256" r:id="rId2"/>
    <p:sldId id="360" r:id="rId3"/>
    <p:sldId id="358" r:id="rId4"/>
    <p:sldId id="359" r:id="rId5"/>
    <p:sldId id="347" r:id="rId6"/>
    <p:sldId id="361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E8A5-A88E-1B01-0AB3-163A062F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5D849-24ED-1DF0-5908-B1E1221B4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356" cy="6858000"/>
          </a:xfrm>
        </p:spPr>
      </p:pic>
    </p:spTree>
    <p:extLst>
      <p:ext uri="{BB962C8B-B14F-4D97-AF65-F5344CB8AC3E}">
        <p14:creationId xmlns:p14="http://schemas.microsoft.com/office/powerpoint/2010/main" val="144191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FB3DE-E84E-C3C4-2C72-6F1C9B23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Beds for Orphans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1107-FB15-6462-930B-0E152C6E82EC}"/>
              </a:ext>
            </a:extLst>
          </p:cNvPr>
          <p:cNvSpPr txBox="1"/>
          <p:nvPr/>
        </p:nvSpPr>
        <p:spPr>
          <a:xfrm>
            <a:off x="635458" y="5740494"/>
            <a:ext cx="9181185" cy="507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Need $1800 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2096E-F999-3157-C4E5-B0336D85F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10078" b="-1"/>
          <a:stretch>
            <a:fillRect/>
          </a:stretch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827CB-ED3F-E01F-E24C-D915A8385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" b="-1"/>
          <a:stretch>
            <a:fillRect/>
          </a:stretch>
        </p:blipFill>
        <p:spPr>
          <a:xfrm>
            <a:off x="5299050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diagram of a cross with arrows&#10;&#10;AI-generated content may be incorrect.">
            <a:extLst>
              <a:ext uri="{FF2B5EF4-FFF2-40B4-BE49-F238E27FC236}">
                <a16:creationId xmlns:a16="http://schemas.microsoft.com/office/drawing/2014/main" id="{3A6D7F65-E097-2C71-2180-1D28E8879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2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34153</TotalTime>
  <Words>31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Beds for Orphans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204</cp:revision>
  <dcterms:created xsi:type="dcterms:W3CDTF">2022-02-16T12:11:00Z</dcterms:created>
  <dcterms:modified xsi:type="dcterms:W3CDTF">2025-11-01T21:11:35Z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