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sldIdLst>
    <p:sldId id="256" r:id="rId2"/>
    <p:sldId id="360" r:id="rId3"/>
    <p:sldId id="359" r:id="rId4"/>
    <p:sldId id="347" r:id="rId5"/>
    <p:sldId id="361" r:id="rId6"/>
    <p:sldId id="34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5" autoAdjust="0"/>
    <p:restoredTop sz="0" autoAdjust="0"/>
  </p:normalViewPr>
  <p:slideViewPr>
    <p:cSldViewPr snapToGrid="0">
      <p:cViewPr varScale="1">
        <p:scale>
          <a:sx n="72" d="100"/>
          <a:sy n="72" d="100"/>
        </p:scale>
        <p:origin x="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FB3DE-E84E-C3C4-2C72-6F1C9B23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Beds for Orphans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01107-FB15-6462-930B-0E152C6E82EC}"/>
              </a:ext>
            </a:extLst>
          </p:cNvPr>
          <p:cNvSpPr txBox="1"/>
          <p:nvPr/>
        </p:nvSpPr>
        <p:spPr>
          <a:xfrm>
            <a:off x="635458" y="5740494"/>
            <a:ext cx="9181185" cy="507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Need $1800 more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2096E-F999-3157-C4E5-B0336D85F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r="10078" b="-1"/>
          <a:stretch>
            <a:fillRect/>
          </a:stretch>
        </p:blipFill>
        <p:spPr>
          <a:xfrm>
            <a:off x="635458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827CB-ED3F-E01F-E24C-D915A8385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4" b="-1"/>
          <a:stretch>
            <a:fillRect/>
          </a:stretch>
        </p:blipFill>
        <p:spPr>
          <a:xfrm>
            <a:off x="5299050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0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row of trees in a vineyard&#10;&#10;AI-generated content may be incorrect.">
            <a:extLst>
              <a:ext uri="{FF2B5EF4-FFF2-40B4-BE49-F238E27FC236}">
                <a16:creationId xmlns:a16="http://schemas.microsoft.com/office/drawing/2014/main" id="{DB26C446-DB28-4862-06D2-D2E0BF766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84" y="643467"/>
            <a:ext cx="6963832" cy="55710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02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34156</TotalTime>
  <Words>31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Beds for Orphans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205</cp:revision>
  <dcterms:created xsi:type="dcterms:W3CDTF">2022-02-16T12:11:00Z</dcterms:created>
  <dcterms:modified xsi:type="dcterms:W3CDTF">2025-11-08T21:08:13Z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