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9" r:id="rId5"/>
    <p:sldId id="262" r:id="rId6"/>
    <p:sldId id="261" r:id="rId7"/>
    <p:sldId id="264" r:id="rId8"/>
    <p:sldId id="267" r:id="rId9"/>
    <p:sldId id="265" r:id="rId10"/>
    <p:sldId id="263" r:id="rId11"/>
    <p:sldId id="266" r:id="rId12"/>
    <p:sldId id="281" r:id="rId13"/>
    <p:sldId id="268" r:id="rId14"/>
    <p:sldId id="269" r:id="rId15"/>
    <p:sldId id="270" r:id="rId16"/>
    <p:sldId id="272" r:id="rId17"/>
    <p:sldId id="274" r:id="rId18"/>
    <p:sldId id="271"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0A459-7F73-4DEA-B2E6-4D0D8318ABD0}"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344DA45-8A14-4398-9220-098FFBB74927}">
      <dgm:prSet/>
      <dgm:spPr/>
      <dgm:t>
        <a:bodyPr/>
        <a:lstStyle/>
        <a:p>
          <a:r>
            <a:rPr lang="en-US" dirty="0"/>
            <a:t>How? – </a:t>
          </a:r>
          <a:br>
            <a:rPr lang="en-US" dirty="0"/>
          </a:br>
          <a:r>
            <a:rPr lang="en-US" dirty="0"/>
            <a:t>Father forgive them…</a:t>
          </a:r>
        </a:p>
      </dgm:t>
    </dgm:pt>
    <dgm:pt modelId="{7F4D8F69-9BC4-49DC-B13D-3C6B335663FF}" type="parTrans" cxnId="{3534A5E9-43ED-40CA-B6D7-478FC64C8740}">
      <dgm:prSet/>
      <dgm:spPr/>
      <dgm:t>
        <a:bodyPr/>
        <a:lstStyle/>
        <a:p>
          <a:endParaRPr lang="en-US"/>
        </a:p>
      </dgm:t>
    </dgm:pt>
    <dgm:pt modelId="{E4CED30F-78B7-448E-84B0-E98900129C52}" type="sibTrans" cxnId="{3534A5E9-43ED-40CA-B6D7-478FC64C8740}">
      <dgm:prSet/>
      <dgm:spPr/>
      <dgm:t>
        <a:bodyPr/>
        <a:lstStyle/>
        <a:p>
          <a:endParaRPr lang="en-US"/>
        </a:p>
      </dgm:t>
    </dgm:pt>
    <dgm:pt modelId="{BFC16CBA-C78F-4AA0-BC88-A461F2D9E16C}">
      <dgm:prSet/>
      <dgm:spPr/>
      <dgm:t>
        <a:bodyPr/>
        <a:lstStyle/>
        <a:p>
          <a:r>
            <a:rPr lang="en-US" dirty="0"/>
            <a:t>Why? – </a:t>
          </a:r>
          <a:br>
            <a:rPr lang="en-US" dirty="0"/>
          </a:br>
          <a:r>
            <a:rPr lang="en-US" dirty="0"/>
            <a:t>Sin; Kingdom; Defeat of Evil</a:t>
          </a:r>
        </a:p>
      </dgm:t>
    </dgm:pt>
    <dgm:pt modelId="{976B18CF-1ED2-45B1-9DDD-9B6B996959FB}" type="parTrans" cxnId="{9AA5A162-AC8D-4888-8384-83F3F2BB21B2}">
      <dgm:prSet/>
      <dgm:spPr/>
      <dgm:t>
        <a:bodyPr/>
        <a:lstStyle/>
        <a:p>
          <a:endParaRPr lang="en-US"/>
        </a:p>
      </dgm:t>
    </dgm:pt>
    <dgm:pt modelId="{FAEABF6E-035A-48B1-9A96-51182D465E12}" type="sibTrans" cxnId="{9AA5A162-AC8D-4888-8384-83F3F2BB21B2}">
      <dgm:prSet/>
      <dgm:spPr/>
      <dgm:t>
        <a:bodyPr/>
        <a:lstStyle/>
        <a:p>
          <a:endParaRPr lang="en-US"/>
        </a:p>
      </dgm:t>
    </dgm:pt>
    <dgm:pt modelId="{9656071F-D7E7-4866-AE6F-EB6B3910A084}">
      <dgm:prSet/>
      <dgm:spPr/>
      <dgm:t>
        <a:bodyPr/>
        <a:lstStyle/>
        <a:p>
          <a:r>
            <a:rPr lang="en-US" dirty="0"/>
            <a:t>Implications? - Self image; behaviour </a:t>
          </a:r>
        </a:p>
      </dgm:t>
    </dgm:pt>
    <dgm:pt modelId="{F801631A-12D6-4676-A54C-91E8DE9891AA}" type="parTrans" cxnId="{758D7629-2652-4C8E-8A99-F788EE6E7D67}">
      <dgm:prSet/>
      <dgm:spPr/>
      <dgm:t>
        <a:bodyPr/>
        <a:lstStyle/>
        <a:p>
          <a:endParaRPr lang="en-US"/>
        </a:p>
      </dgm:t>
    </dgm:pt>
    <dgm:pt modelId="{CF7C3650-AA40-40A0-A1DD-1BF8A41FCE38}" type="sibTrans" cxnId="{758D7629-2652-4C8E-8A99-F788EE6E7D67}">
      <dgm:prSet/>
      <dgm:spPr/>
      <dgm:t>
        <a:bodyPr/>
        <a:lstStyle/>
        <a:p>
          <a:endParaRPr lang="en-US"/>
        </a:p>
      </dgm:t>
    </dgm:pt>
    <dgm:pt modelId="{556DBB6A-B44B-415F-8031-F2746D1F8DC0}" type="pres">
      <dgm:prSet presAssocID="{F160A459-7F73-4DEA-B2E6-4D0D8318ABD0}" presName="hierChild1" presStyleCnt="0">
        <dgm:presLayoutVars>
          <dgm:chPref val="1"/>
          <dgm:dir/>
          <dgm:animOne val="branch"/>
          <dgm:animLvl val="lvl"/>
          <dgm:resizeHandles/>
        </dgm:presLayoutVars>
      </dgm:prSet>
      <dgm:spPr/>
    </dgm:pt>
    <dgm:pt modelId="{5FD7A15E-9F5B-48DC-BD53-F12E1C3DBC89}" type="pres">
      <dgm:prSet presAssocID="{8344DA45-8A14-4398-9220-098FFBB74927}" presName="hierRoot1" presStyleCnt="0"/>
      <dgm:spPr/>
    </dgm:pt>
    <dgm:pt modelId="{95224C39-6123-45F5-9177-08352BA9E8D4}" type="pres">
      <dgm:prSet presAssocID="{8344DA45-8A14-4398-9220-098FFBB74927}" presName="composite" presStyleCnt="0"/>
      <dgm:spPr/>
    </dgm:pt>
    <dgm:pt modelId="{63058A8B-4D50-45DA-BECC-C8FECA378BA1}" type="pres">
      <dgm:prSet presAssocID="{8344DA45-8A14-4398-9220-098FFBB74927}" presName="background" presStyleLbl="node0" presStyleIdx="0" presStyleCnt="3"/>
      <dgm:spPr/>
    </dgm:pt>
    <dgm:pt modelId="{2ACF5A65-E238-4235-8CB2-A6140E64EDC9}" type="pres">
      <dgm:prSet presAssocID="{8344DA45-8A14-4398-9220-098FFBB74927}" presName="text" presStyleLbl="fgAcc0" presStyleIdx="0" presStyleCnt="3" custScaleX="113859" custScaleY="117433">
        <dgm:presLayoutVars>
          <dgm:chPref val="3"/>
        </dgm:presLayoutVars>
      </dgm:prSet>
      <dgm:spPr/>
    </dgm:pt>
    <dgm:pt modelId="{58D31DC8-B017-4710-B66E-40A1EAC57A8D}" type="pres">
      <dgm:prSet presAssocID="{8344DA45-8A14-4398-9220-098FFBB74927}" presName="hierChild2" presStyleCnt="0"/>
      <dgm:spPr/>
    </dgm:pt>
    <dgm:pt modelId="{5C50E3B9-5780-45B6-853C-5333ADFEC2A4}" type="pres">
      <dgm:prSet presAssocID="{BFC16CBA-C78F-4AA0-BC88-A461F2D9E16C}" presName="hierRoot1" presStyleCnt="0"/>
      <dgm:spPr/>
    </dgm:pt>
    <dgm:pt modelId="{E44F2AA4-7734-4577-A757-27824F0BD239}" type="pres">
      <dgm:prSet presAssocID="{BFC16CBA-C78F-4AA0-BC88-A461F2D9E16C}" presName="composite" presStyleCnt="0"/>
      <dgm:spPr/>
    </dgm:pt>
    <dgm:pt modelId="{5ED3FF4E-11D6-486C-BDB7-2B0047E1BF78}" type="pres">
      <dgm:prSet presAssocID="{BFC16CBA-C78F-4AA0-BC88-A461F2D9E16C}" presName="background" presStyleLbl="node0" presStyleIdx="1" presStyleCnt="3"/>
      <dgm:spPr/>
    </dgm:pt>
    <dgm:pt modelId="{C66496AA-39F5-495D-9056-838B8F4A5BCA}" type="pres">
      <dgm:prSet presAssocID="{BFC16CBA-C78F-4AA0-BC88-A461F2D9E16C}" presName="text" presStyleLbl="fgAcc0" presStyleIdx="1" presStyleCnt="3" custScaleX="113018" custScaleY="119251">
        <dgm:presLayoutVars>
          <dgm:chPref val="3"/>
        </dgm:presLayoutVars>
      </dgm:prSet>
      <dgm:spPr/>
    </dgm:pt>
    <dgm:pt modelId="{16D97AA5-0D26-491B-8EC2-239780EFB4C1}" type="pres">
      <dgm:prSet presAssocID="{BFC16CBA-C78F-4AA0-BC88-A461F2D9E16C}" presName="hierChild2" presStyleCnt="0"/>
      <dgm:spPr/>
    </dgm:pt>
    <dgm:pt modelId="{3F7D3EE6-A544-4236-86AB-5D6F00044AAA}" type="pres">
      <dgm:prSet presAssocID="{9656071F-D7E7-4866-AE6F-EB6B3910A084}" presName="hierRoot1" presStyleCnt="0"/>
      <dgm:spPr/>
    </dgm:pt>
    <dgm:pt modelId="{BC13A47F-9201-4BAA-A8FF-BB5C63CABE02}" type="pres">
      <dgm:prSet presAssocID="{9656071F-D7E7-4866-AE6F-EB6B3910A084}" presName="composite" presStyleCnt="0"/>
      <dgm:spPr/>
    </dgm:pt>
    <dgm:pt modelId="{BBA984FB-37C5-48CC-B380-239606BF5F20}" type="pres">
      <dgm:prSet presAssocID="{9656071F-D7E7-4866-AE6F-EB6B3910A084}" presName="background" presStyleLbl="node0" presStyleIdx="2" presStyleCnt="3"/>
      <dgm:spPr/>
    </dgm:pt>
    <dgm:pt modelId="{58B7C068-60FF-4211-B949-87AC1E2D2C74}" type="pres">
      <dgm:prSet presAssocID="{9656071F-D7E7-4866-AE6F-EB6B3910A084}" presName="text" presStyleLbl="fgAcc0" presStyleIdx="2" presStyleCnt="3" custScaleX="113519" custScaleY="117759">
        <dgm:presLayoutVars>
          <dgm:chPref val="3"/>
        </dgm:presLayoutVars>
      </dgm:prSet>
      <dgm:spPr/>
    </dgm:pt>
    <dgm:pt modelId="{FA362265-5A3C-4447-AC01-8DCCB0563C78}" type="pres">
      <dgm:prSet presAssocID="{9656071F-D7E7-4866-AE6F-EB6B3910A084}" presName="hierChild2" presStyleCnt="0"/>
      <dgm:spPr/>
    </dgm:pt>
  </dgm:ptLst>
  <dgm:cxnLst>
    <dgm:cxn modelId="{758D7629-2652-4C8E-8A99-F788EE6E7D67}" srcId="{F160A459-7F73-4DEA-B2E6-4D0D8318ABD0}" destId="{9656071F-D7E7-4866-AE6F-EB6B3910A084}" srcOrd="2" destOrd="0" parTransId="{F801631A-12D6-4676-A54C-91E8DE9891AA}" sibTransId="{CF7C3650-AA40-40A0-A1DD-1BF8A41FCE38}"/>
    <dgm:cxn modelId="{9AA5A162-AC8D-4888-8384-83F3F2BB21B2}" srcId="{F160A459-7F73-4DEA-B2E6-4D0D8318ABD0}" destId="{BFC16CBA-C78F-4AA0-BC88-A461F2D9E16C}" srcOrd="1" destOrd="0" parTransId="{976B18CF-1ED2-45B1-9DDD-9B6B996959FB}" sibTransId="{FAEABF6E-035A-48B1-9A96-51182D465E12}"/>
    <dgm:cxn modelId="{FBA81C6B-83F0-405B-A687-6880C5AFF845}" type="presOf" srcId="{8344DA45-8A14-4398-9220-098FFBB74927}" destId="{2ACF5A65-E238-4235-8CB2-A6140E64EDC9}" srcOrd="0" destOrd="0" presId="urn:microsoft.com/office/officeart/2005/8/layout/hierarchy1"/>
    <dgm:cxn modelId="{D1D68A4C-CAF0-42A5-9BEB-9C84AD743D03}" type="presOf" srcId="{F160A459-7F73-4DEA-B2E6-4D0D8318ABD0}" destId="{556DBB6A-B44B-415F-8031-F2746D1F8DC0}" srcOrd="0" destOrd="0" presId="urn:microsoft.com/office/officeart/2005/8/layout/hierarchy1"/>
    <dgm:cxn modelId="{27DFA175-B6FB-4CBB-9BA9-EA5513830DB3}" type="presOf" srcId="{BFC16CBA-C78F-4AA0-BC88-A461F2D9E16C}" destId="{C66496AA-39F5-495D-9056-838B8F4A5BCA}" srcOrd="0" destOrd="0" presId="urn:microsoft.com/office/officeart/2005/8/layout/hierarchy1"/>
    <dgm:cxn modelId="{1BB7EB92-6D51-4FAE-800F-3D13643202A2}" type="presOf" srcId="{9656071F-D7E7-4866-AE6F-EB6B3910A084}" destId="{58B7C068-60FF-4211-B949-87AC1E2D2C74}" srcOrd="0" destOrd="0" presId="urn:microsoft.com/office/officeart/2005/8/layout/hierarchy1"/>
    <dgm:cxn modelId="{3534A5E9-43ED-40CA-B6D7-478FC64C8740}" srcId="{F160A459-7F73-4DEA-B2E6-4D0D8318ABD0}" destId="{8344DA45-8A14-4398-9220-098FFBB74927}" srcOrd="0" destOrd="0" parTransId="{7F4D8F69-9BC4-49DC-B13D-3C6B335663FF}" sibTransId="{E4CED30F-78B7-448E-84B0-E98900129C52}"/>
    <dgm:cxn modelId="{669CF066-E43E-48BD-8841-C7F9D7E0818E}" type="presParOf" srcId="{556DBB6A-B44B-415F-8031-F2746D1F8DC0}" destId="{5FD7A15E-9F5B-48DC-BD53-F12E1C3DBC89}" srcOrd="0" destOrd="0" presId="urn:microsoft.com/office/officeart/2005/8/layout/hierarchy1"/>
    <dgm:cxn modelId="{C3D9B37C-9091-4C32-A351-AE094416FC64}" type="presParOf" srcId="{5FD7A15E-9F5B-48DC-BD53-F12E1C3DBC89}" destId="{95224C39-6123-45F5-9177-08352BA9E8D4}" srcOrd="0" destOrd="0" presId="urn:microsoft.com/office/officeart/2005/8/layout/hierarchy1"/>
    <dgm:cxn modelId="{C4EAC50B-C29E-4184-82DE-77A78DC225AC}" type="presParOf" srcId="{95224C39-6123-45F5-9177-08352BA9E8D4}" destId="{63058A8B-4D50-45DA-BECC-C8FECA378BA1}" srcOrd="0" destOrd="0" presId="urn:microsoft.com/office/officeart/2005/8/layout/hierarchy1"/>
    <dgm:cxn modelId="{A34C210E-3B52-4CF8-BF99-0F23081E95EC}" type="presParOf" srcId="{95224C39-6123-45F5-9177-08352BA9E8D4}" destId="{2ACF5A65-E238-4235-8CB2-A6140E64EDC9}" srcOrd="1" destOrd="0" presId="urn:microsoft.com/office/officeart/2005/8/layout/hierarchy1"/>
    <dgm:cxn modelId="{AEECD67B-6485-4892-AE32-0CF2BB2C23A4}" type="presParOf" srcId="{5FD7A15E-9F5B-48DC-BD53-F12E1C3DBC89}" destId="{58D31DC8-B017-4710-B66E-40A1EAC57A8D}" srcOrd="1" destOrd="0" presId="urn:microsoft.com/office/officeart/2005/8/layout/hierarchy1"/>
    <dgm:cxn modelId="{1D1EA1D7-281E-4C24-B07D-BE92F3FCE124}" type="presParOf" srcId="{556DBB6A-B44B-415F-8031-F2746D1F8DC0}" destId="{5C50E3B9-5780-45B6-853C-5333ADFEC2A4}" srcOrd="1" destOrd="0" presId="urn:microsoft.com/office/officeart/2005/8/layout/hierarchy1"/>
    <dgm:cxn modelId="{B1AB6AD9-8A05-4736-901F-F4C803C8DCBE}" type="presParOf" srcId="{5C50E3B9-5780-45B6-853C-5333ADFEC2A4}" destId="{E44F2AA4-7734-4577-A757-27824F0BD239}" srcOrd="0" destOrd="0" presId="urn:microsoft.com/office/officeart/2005/8/layout/hierarchy1"/>
    <dgm:cxn modelId="{E6CB61E1-90F9-413F-844A-9E3B3DEC9BC0}" type="presParOf" srcId="{E44F2AA4-7734-4577-A757-27824F0BD239}" destId="{5ED3FF4E-11D6-486C-BDB7-2B0047E1BF78}" srcOrd="0" destOrd="0" presId="urn:microsoft.com/office/officeart/2005/8/layout/hierarchy1"/>
    <dgm:cxn modelId="{86902F63-0EE3-4CF1-B94A-A58067DBEAEC}" type="presParOf" srcId="{E44F2AA4-7734-4577-A757-27824F0BD239}" destId="{C66496AA-39F5-495D-9056-838B8F4A5BCA}" srcOrd="1" destOrd="0" presId="urn:microsoft.com/office/officeart/2005/8/layout/hierarchy1"/>
    <dgm:cxn modelId="{50B5FAF2-CD5B-44EC-BAAF-4FFFC3D899B1}" type="presParOf" srcId="{5C50E3B9-5780-45B6-853C-5333ADFEC2A4}" destId="{16D97AA5-0D26-491B-8EC2-239780EFB4C1}" srcOrd="1" destOrd="0" presId="urn:microsoft.com/office/officeart/2005/8/layout/hierarchy1"/>
    <dgm:cxn modelId="{DC53FF27-1222-4693-88B3-9D77066518EB}" type="presParOf" srcId="{556DBB6A-B44B-415F-8031-F2746D1F8DC0}" destId="{3F7D3EE6-A544-4236-86AB-5D6F00044AAA}" srcOrd="2" destOrd="0" presId="urn:microsoft.com/office/officeart/2005/8/layout/hierarchy1"/>
    <dgm:cxn modelId="{3550E839-DD4E-4917-A3CA-4784A026F78F}" type="presParOf" srcId="{3F7D3EE6-A544-4236-86AB-5D6F00044AAA}" destId="{BC13A47F-9201-4BAA-A8FF-BB5C63CABE02}" srcOrd="0" destOrd="0" presId="urn:microsoft.com/office/officeart/2005/8/layout/hierarchy1"/>
    <dgm:cxn modelId="{19252BBB-D101-45EF-8AE8-F979B2960474}" type="presParOf" srcId="{BC13A47F-9201-4BAA-A8FF-BB5C63CABE02}" destId="{BBA984FB-37C5-48CC-B380-239606BF5F20}" srcOrd="0" destOrd="0" presId="urn:microsoft.com/office/officeart/2005/8/layout/hierarchy1"/>
    <dgm:cxn modelId="{0392A08C-7A5F-4F9F-8C86-2216DB066C63}" type="presParOf" srcId="{BC13A47F-9201-4BAA-A8FF-BB5C63CABE02}" destId="{58B7C068-60FF-4211-B949-87AC1E2D2C74}" srcOrd="1" destOrd="0" presId="urn:microsoft.com/office/officeart/2005/8/layout/hierarchy1"/>
    <dgm:cxn modelId="{1B663C50-1683-4CC0-9DE8-7175AB8FE3DC}" type="presParOf" srcId="{3F7D3EE6-A544-4236-86AB-5D6F00044AAA}" destId="{FA362265-5A3C-4447-AC01-8DCCB0563C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58A8B-4D50-45DA-BECC-C8FECA378BA1}">
      <dsp:nvSpPr>
        <dsp:cNvPr id="0" name=""/>
        <dsp:cNvSpPr/>
      </dsp:nvSpPr>
      <dsp:spPr>
        <a:xfrm>
          <a:off x="6964" y="648171"/>
          <a:ext cx="3258748" cy="2134260"/>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2ACF5A65-E238-4235-8CB2-A6140E64EDC9}">
      <dsp:nvSpPr>
        <dsp:cNvPr id="0" name=""/>
        <dsp:cNvSpPr/>
      </dsp:nvSpPr>
      <dsp:spPr>
        <a:xfrm>
          <a:off x="324974" y="950281"/>
          <a:ext cx="3258748" cy="21342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How? – </a:t>
          </a:r>
          <a:br>
            <a:rPr lang="en-US" sz="3500" kern="1200" dirty="0"/>
          </a:br>
          <a:r>
            <a:rPr lang="en-US" sz="3500" kern="1200" dirty="0"/>
            <a:t>Father forgive them…</a:t>
          </a:r>
        </a:p>
      </dsp:txBody>
      <dsp:txXfrm>
        <a:off x="387484" y="1012791"/>
        <a:ext cx="3133728" cy="2009240"/>
      </dsp:txXfrm>
    </dsp:sp>
    <dsp:sp modelId="{5ED3FF4E-11D6-486C-BDB7-2B0047E1BF78}">
      <dsp:nvSpPr>
        <dsp:cNvPr id="0" name=""/>
        <dsp:cNvSpPr/>
      </dsp:nvSpPr>
      <dsp:spPr>
        <a:xfrm>
          <a:off x="3901733" y="648171"/>
          <a:ext cx="3234678" cy="216730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C66496AA-39F5-495D-9056-838B8F4A5BCA}">
      <dsp:nvSpPr>
        <dsp:cNvPr id="0" name=""/>
        <dsp:cNvSpPr/>
      </dsp:nvSpPr>
      <dsp:spPr>
        <a:xfrm>
          <a:off x="4219743" y="950281"/>
          <a:ext cx="3234678" cy="21673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Why? – </a:t>
          </a:r>
          <a:br>
            <a:rPr lang="en-US" sz="3500" kern="1200" dirty="0"/>
          </a:br>
          <a:r>
            <a:rPr lang="en-US" sz="3500" kern="1200" dirty="0"/>
            <a:t>Sin; Kingdom; Defeat of Evil</a:t>
          </a:r>
        </a:p>
      </dsp:txBody>
      <dsp:txXfrm>
        <a:off x="4283221" y="1013759"/>
        <a:ext cx="3107722" cy="2040345"/>
      </dsp:txXfrm>
    </dsp:sp>
    <dsp:sp modelId="{BBA984FB-37C5-48CC-B380-239606BF5F20}">
      <dsp:nvSpPr>
        <dsp:cNvPr id="0" name=""/>
        <dsp:cNvSpPr/>
      </dsp:nvSpPr>
      <dsp:spPr>
        <a:xfrm>
          <a:off x="7772432" y="648171"/>
          <a:ext cx="3249017" cy="2140185"/>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58B7C068-60FF-4211-B949-87AC1E2D2C74}">
      <dsp:nvSpPr>
        <dsp:cNvPr id="0" name=""/>
        <dsp:cNvSpPr/>
      </dsp:nvSpPr>
      <dsp:spPr>
        <a:xfrm>
          <a:off x="8090442" y="950281"/>
          <a:ext cx="3249017" cy="21401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Implications? - Self image; behaviour </a:t>
          </a:r>
        </a:p>
      </dsp:txBody>
      <dsp:txXfrm>
        <a:off x="8153126" y="1012965"/>
        <a:ext cx="3123649" cy="20148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11/20/2025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0EA5-9353-18B4-2806-D83013586368}"/>
              </a:ext>
            </a:extLst>
          </p:cNvPr>
          <p:cNvSpPr>
            <a:spLocks noGrp="1"/>
          </p:cNvSpPr>
          <p:nvPr>
            <p:ph type="ctrTitle"/>
          </p:nvPr>
        </p:nvSpPr>
        <p:spPr/>
        <p:txBody>
          <a:bodyPr/>
          <a:lstStyle/>
          <a:p>
            <a:r>
              <a:rPr lang="en-US" dirty="0"/>
              <a:t>Christ is King</a:t>
            </a:r>
            <a:endParaRPr lang="en-AU" dirty="0"/>
          </a:p>
        </p:txBody>
      </p:sp>
      <p:sp>
        <p:nvSpPr>
          <p:cNvPr id="3" name="Subtitle 2">
            <a:extLst>
              <a:ext uri="{FF2B5EF4-FFF2-40B4-BE49-F238E27FC236}">
                <a16:creationId xmlns:a16="http://schemas.microsoft.com/office/drawing/2014/main" id="{F6533FAA-792F-4061-5B9D-E6299ABAFA4D}"/>
              </a:ext>
            </a:extLst>
          </p:cNvPr>
          <p:cNvSpPr>
            <a:spLocks noGrp="1"/>
          </p:cNvSpPr>
          <p:nvPr>
            <p:ph type="subTitle" idx="1"/>
          </p:nvPr>
        </p:nvSpPr>
        <p:spPr/>
        <p:txBody>
          <a:bodyPr/>
          <a:lstStyle/>
          <a:p>
            <a:r>
              <a:rPr lang="en-US" dirty="0"/>
              <a:t>Cosmic Christ</a:t>
            </a:r>
          </a:p>
          <a:p>
            <a:r>
              <a:rPr lang="en-US" dirty="0"/>
              <a:t>Luke 23:32-43</a:t>
            </a:r>
            <a:endParaRPr lang="en-AU" dirty="0"/>
          </a:p>
        </p:txBody>
      </p:sp>
    </p:spTree>
    <p:extLst>
      <p:ext uri="{BB962C8B-B14F-4D97-AF65-F5344CB8AC3E}">
        <p14:creationId xmlns:p14="http://schemas.microsoft.com/office/powerpoint/2010/main" val="331927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5482-1402-904B-A479-F4B768750BB5}"/>
              </a:ext>
            </a:extLst>
          </p:cNvPr>
          <p:cNvSpPr>
            <a:spLocks noGrp="1"/>
          </p:cNvSpPr>
          <p:nvPr>
            <p:ph type="title"/>
          </p:nvPr>
        </p:nvSpPr>
        <p:spPr>
          <a:xfrm>
            <a:off x="137047" y="88491"/>
            <a:ext cx="10353761" cy="1326321"/>
          </a:xfrm>
        </p:spPr>
        <p:txBody>
          <a:bodyPr/>
          <a:lstStyle/>
          <a:p>
            <a:r>
              <a:rPr lang="en-US" dirty="0"/>
              <a:t>Luke 23:39-41</a:t>
            </a:r>
            <a:endParaRPr lang="en-AU" dirty="0"/>
          </a:p>
        </p:txBody>
      </p:sp>
      <p:sp>
        <p:nvSpPr>
          <p:cNvPr id="3" name="Content Placeholder 2">
            <a:extLst>
              <a:ext uri="{FF2B5EF4-FFF2-40B4-BE49-F238E27FC236}">
                <a16:creationId xmlns:a16="http://schemas.microsoft.com/office/drawing/2014/main" id="{FA9094B5-2F67-F53B-2018-589A5318F037}"/>
              </a:ext>
            </a:extLst>
          </p:cNvPr>
          <p:cNvSpPr>
            <a:spLocks noGrp="1"/>
          </p:cNvSpPr>
          <p:nvPr>
            <p:ph idx="1"/>
          </p:nvPr>
        </p:nvSpPr>
        <p:spPr>
          <a:xfrm>
            <a:off x="137047" y="1581431"/>
            <a:ext cx="11848476" cy="5084839"/>
          </a:xfrm>
        </p:spPr>
        <p:txBody>
          <a:bodyPr>
            <a:normAutofit/>
          </a:bodyPr>
          <a:lstStyle/>
          <a:p>
            <a:pPr marL="0" indent="0">
              <a:buNone/>
            </a:pPr>
            <a:r>
              <a:rPr lang="en-US" sz="3200" dirty="0"/>
              <a:t>One of the criminals who hung there hurled insults at him: ‘Aren’t you the Messiah? Save yourself and us!’</a:t>
            </a:r>
          </a:p>
          <a:p>
            <a:pPr marL="0" indent="0">
              <a:buNone/>
            </a:pPr>
            <a:endParaRPr lang="en-US" sz="3200" dirty="0"/>
          </a:p>
          <a:p>
            <a:pPr marL="0" indent="0">
              <a:buNone/>
            </a:pPr>
            <a:r>
              <a:rPr lang="en-US" sz="3200" dirty="0"/>
              <a:t>But the other criminal rebuked him. ‘Don’t you fear God,’ he said, ‘since you are under the same sentence?  We are punished justly, for we are getting what our deeds deserve. But this man has done nothing wrong.’</a:t>
            </a:r>
            <a:endParaRPr lang="en-AU" sz="3200" dirty="0"/>
          </a:p>
        </p:txBody>
      </p:sp>
    </p:spTree>
    <p:extLst>
      <p:ext uri="{BB962C8B-B14F-4D97-AF65-F5344CB8AC3E}">
        <p14:creationId xmlns:p14="http://schemas.microsoft.com/office/powerpoint/2010/main" val="57324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5101D-2C2F-F164-5D33-E0C76932E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25696-8AC5-26CE-C1B9-6F56EAF25576}"/>
              </a:ext>
            </a:extLst>
          </p:cNvPr>
          <p:cNvSpPr>
            <a:spLocks noGrp="1"/>
          </p:cNvSpPr>
          <p:nvPr>
            <p:ph type="title"/>
          </p:nvPr>
        </p:nvSpPr>
        <p:spPr>
          <a:xfrm>
            <a:off x="137047" y="88491"/>
            <a:ext cx="10353761" cy="1326321"/>
          </a:xfrm>
        </p:spPr>
        <p:txBody>
          <a:bodyPr/>
          <a:lstStyle/>
          <a:p>
            <a:r>
              <a:rPr lang="en-US" dirty="0">
                <a:solidFill>
                  <a:srgbClr val="FFFF00"/>
                </a:solidFill>
              </a:rPr>
              <a:t>Psalm 16:11</a:t>
            </a:r>
            <a:br>
              <a:rPr lang="en-US" dirty="0">
                <a:solidFill>
                  <a:srgbClr val="FFFF00"/>
                </a:solidFill>
              </a:rPr>
            </a:br>
            <a:r>
              <a:rPr lang="en-US" dirty="0"/>
              <a:t>Luke 23:42-43</a:t>
            </a:r>
            <a:endParaRPr lang="en-AU" dirty="0"/>
          </a:p>
        </p:txBody>
      </p:sp>
      <p:sp>
        <p:nvSpPr>
          <p:cNvPr id="3" name="Content Placeholder 2">
            <a:extLst>
              <a:ext uri="{FF2B5EF4-FFF2-40B4-BE49-F238E27FC236}">
                <a16:creationId xmlns:a16="http://schemas.microsoft.com/office/drawing/2014/main" id="{D9F689A8-0633-EF0C-1DCE-175B43A2C949}"/>
              </a:ext>
            </a:extLst>
          </p:cNvPr>
          <p:cNvSpPr>
            <a:spLocks noGrp="1"/>
          </p:cNvSpPr>
          <p:nvPr>
            <p:ph idx="1"/>
          </p:nvPr>
        </p:nvSpPr>
        <p:spPr>
          <a:xfrm>
            <a:off x="137047" y="1581431"/>
            <a:ext cx="11848476" cy="5084839"/>
          </a:xfrm>
        </p:spPr>
        <p:txBody>
          <a:bodyPr>
            <a:normAutofit/>
          </a:bodyPr>
          <a:lstStyle/>
          <a:p>
            <a:pPr marL="0" indent="0">
              <a:buNone/>
            </a:pPr>
            <a:r>
              <a:rPr lang="en-US" sz="3200" dirty="0">
                <a:solidFill>
                  <a:srgbClr val="FFFF00"/>
                </a:solidFill>
              </a:rPr>
              <a:t>you will fill me with joy in your presence,</a:t>
            </a:r>
          </a:p>
          <a:p>
            <a:pPr marL="0" indent="0">
              <a:buNone/>
            </a:pPr>
            <a:r>
              <a:rPr lang="en-US" sz="3200" dirty="0">
                <a:solidFill>
                  <a:srgbClr val="FFFF00"/>
                </a:solidFill>
              </a:rPr>
              <a:t>    with eternal pleasures at your right hand.</a:t>
            </a:r>
          </a:p>
          <a:p>
            <a:pPr marL="0" indent="0">
              <a:buNone/>
            </a:pPr>
            <a:endParaRPr lang="en-US" sz="3200" dirty="0">
              <a:solidFill>
                <a:srgbClr val="FFFF00"/>
              </a:solidFill>
            </a:endParaRPr>
          </a:p>
          <a:p>
            <a:pPr marL="0" indent="0">
              <a:buNone/>
            </a:pPr>
            <a:r>
              <a:rPr lang="en-US" sz="3200" dirty="0"/>
              <a:t>Then he said, ‘Jesus, remember me when you come into your kingdom.’</a:t>
            </a:r>
          </a:p>
          <a:p>
            <a:pPr marL="0" indent="0">
              <a:buNone/>
            </a:pPr>
            <a:r>
              <a:rPr lang="en-US" sz="3200" dirty="0"/>
              <a:t>Jesus answered him, ‘Truly I tell you, today you will be with me in paradise.’</a:t>
            </a:r>
          </a:p>
          <a:p>
            <a:pPr marL="0" indent="0">
              <a:buNone/>
            </a:pPr>
            <a:endParaRPr lang="en-AU" sz="3200" dirty="0">
              <a:solidFill>
                <a:srgbClr val="FFFF00"/>
              </a:solidFill>
            </a:endParaRPr>
          </a:p>
        </p:txBody>
      </p:sp>
    </p:spTree>
    <p:extLst>
      <p:ext uri="{BB962C8B-B14F-4D97-AF65-F5344CB8AC3E}">
        <p14:creationId xmlns:p14="http://schemas.microsoft.com/office/powerpoint/2010/main" val="415142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0ECD-1276-52B3-96BD-60A94EBBF72C}"/>
              </a:ext>
            </a:extLst>
          </p:cNvPr>
          <p:cNvSpPr>
            <a:spLocks noGrp="1"/>
          </p:cNvSpPr>
          <p:nvPr>
            <p:ph type="title"/>
          </p:nvPr>
        </p:nvSpPr>
        <p:spPr/>
        <p:txBody>
          <a:bodyPr/>
          <a:lstStyle/>
          <a:p>
            <a:r>
              <a:rPr lang="en-US" dirty="0"/>
              <a:t>Christ the king?</a:t>
            </a:r>
            <a:endParaRPr lang="en-AU" dirty="0"/>
          </a:p>
        </p:txBody>
      </p:sp>
      <p:pic>
        <p:nvPicPr>
          <p:cNvPr id="5" name="Content Placeholder 4">
            <a:extLst>
              <a:ext uri="{FF2B5EF4-FFF2-40B4-BE49-F238E27FC236}">
                <a16:creationId xmlns:a16="http://schemas.microsoft.com/office/drawing/2014/main" id="{7A8BEA6D-2642-DCC5-7710-433F27E8A238}"/>
              </a:ext>
            </a:extLst>
          </p:cNvPr>
          <p:cNvPicPr>
            <a:picLocks noGrp="1" noChangeAspect="1"/>
          </p:cNvPicPr>
          <p:nvPr>
            <p:ph idx="1"/>
          </p:nvPr>
        </p:nvPicPr>
        <p:blipFill>
          <a:blip r:embed="rId2"/>
          <a:stretch>
            <a:fillRect/>
          </a:stretch>
        </p:blipFill>
        <p:spPr>
          <a:xfrm>
            <a:off x="2870278" y="1935921"/>
            <a:ext cx="6585221" cy="4104169"/>
          </a:xfrm>
        </p:spPr>
      </p:pic>
    </p:spTree>
    <p:extLst>
      <p:ext uri="{BB962C8B-B14F-4D97-AF65-F5344CB8AC3E}">
        <p14:creationId xmlns:p14="http://schemas.microsoft.com/office/powerpoint/2010/main" val="374922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45E9-2A78-22FF-1762-9403BF1FFA08}"/>
              </a:ext>
            </a:extLst>
          </p:cNvPr>
          <p:cNvSpPr>
            <a:spLocks noGrp="1"/>
          </p:cNvSpPr>
          <p:nvPr>
            <p:ph type="title"/>
          </p:nvPr>
        </p:nvSpPr>
        <p:spPr>
          <a:xfrm>
            <a:off x="156711" y="117987"/>
            <a:ext cx="10353761" cy="1326321"/>
          </a:xfrm>
        </p:spPr>
        <p:txBody>
          <a:bodyPr/>
          <a:lstStyle/>
          <a:p>
            <a:r>
              <a:rPr lang="en-US" dirty="0"/>
              <a:t>1 Corinthians 2:6-8</a:t>
            </a:r>
            <a:endParaRPr lang="en-AU" dirty="0"/>
          </a:p>
        </p:txBody>
      </p:sp>
      <p:sp>
        <p:nvSpPr>
          <p:cNvPr id="3" name="Content Placeholder 2">
            <a:extLst>
              <a:ext uri="{FF2B5EF4-FFF2-40B4-BE49-F238E27FC236}">
                <a16:creationId xmlns:a16="http://schemas.microsoft.com/office/drawing/2014/main" id="{3AACE496-B29C-0AEC-A6C4-9D5043404FCB}"/>
              </a:ext>
            </a:extLst>
          </p:cNvPr>
          <p:cNvSpPr>
            <a:spLocks noGrp="1"/>
          </p:cNvSpPr>
          <p:nvPr>
            <p:ph idx="1"/>
          </p:nvPr>
        </p:nvSpPr>
        <p:spPr>
          <a:xfrm>
            <a:off x="264865" y="1319315"/>
            <a:ext cx="11661663" cy="5268298"/>
          </a:xfrm>
        </p:spPr>
        <p:txBody>
          <a:bodyPr>
            <a:normAutofit/>
          </a:bodyPr>
          <a:lstStyle/>
          <a:p>
            <a:pPr marL="0" indent="0">
              <a:buNone/>
            </a:pPr>
            <a:r>
              <a:rPr lang="en-US" sz="3200" dirty="0"/>
              <a:t>We do, however, speak a message of wisdom among the mature, but not the wisdom of this age or of the rulers of this age, who are coming to nothing.  No, we declare God’s wisdom, a mystery that has been hidden and that God destined for our glory before time began. None of the rulers of this age understood it, for if they had, they would not have crucified the Lord of glory. </a:t>
            </a:r>
            <a:endParaRPr lang="en-AU" sz="3200" dirty="0"/>
          </a:p>
        </p:txBody>
      </p:sp>
    </p:spTree>
    <p:extLst>
      <p:ext uri="{BB962C8B-B14F-4D97-AF65-F5344CB8AC3E}">
        <p14:creationId xmlns:p14="http://schemas.microsoft.com/office/powerpoint/2010/main" val="58368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4C8C7-4BC6-5437-2A8A-269B3CFB2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24C44-AACC-D8A0-037D-D55CF6ECB2E1}"/>
              </a:ext>
            </a:extLst>
          </p:cNvPr>
          <p:cNvSpPr>
            <a:spLocks noGrp="1"/>
          </p:cNvSpPr>
          <p:nvPr>
            <p:ph type="title"/>
          </p:nvPr>
        </p:nvSpPr>
        <p:spPr>
          <a:xfrm>
            <a:off x="156711" y="117988"/>
            <a:ext cx="10353761" cy="835742"/>
          </a:xfrm>
        </p:spPr>
        <p:txBody>
          <a:bodyPr/>
          <a:lstStyle/>
          <a:p>
            <a:r>
              <a:rPr lang="en-US" dirty="0"/>
              <a:t>Atonement Theories </a:t>
            </a:r>
            <a:endParaRPr lang="en-AU" dirty="0"/>
          </a:p>
        </p:txBody>
      </p:sp>
      <p:sp>
        <p:nvSpPr>
          <p:cNvPr id="3" name="Content Placeholder 2">
            <a:extLst>
              <a:ext uri="{FF2B5EF4-FFF2-40B4-BE49-F238E27FC236}">
                <a16:creationId xmlns:a16="http://schemas.microsoft.com/office/drawing/2014/main" id="{78C9540F-11B2-058B-33BE-F57D9964018D}"/>
              </a:ext>
            </a:extLst>
          </p:cNvPr>
          <p:cNvSpPr>
            <a:spLocks noGrp="1"/>
          </p:cNvSpPr>
          <p:nvPr>
            <p:ph idx="1"/>
          </p:nvPr>
        </p:nvSpPr>
        <p:spPr>
          <a:xfrm>
            <a:off x="264865" y="1858297"/>
            <a:ext cx="11661663" cy="4729316"/>
          </a:xfrm>
        </p:spPr>
        <p:txBody>
          <a:bodyPr>
            <a:normAutofit/>
          </a:bodyPr>
          <a:lstStyle/>
          <a:p>
            <a:pPr marL="0" indent="0" algn="ctr">
              <a:buNone/>
            </a:pPr>
            <a:r>
              <a:rPr lang="en-US" sz="4800" b="1" dirty="0"/>
              <a:t>Penal </a:t>
            </a:r>
          </a:p>
          <a:p>
            <a:pPr marL="0" indent="0" algn="ctr">
              <a:buNone/>
            </a:pPr>
            <a:r>
              <a:rPr lang="en-US" sz="4800" b="1" dirty="0"/>
              <a:t>Substitutionary </a:t>
            </a:r>
          </a:p>
          <a:p>
            <a:pPr marL="0" indent="0" algn="ctr">
              <a:buNone/>
            </a:pPr>
            <a:r>
              <a:rPr lang="en-US" sz="4800" b="1" dirty="0"/>
              <a:t>Atonement</a:t>
            </a:r>
            <a:endParaRPr lang="en-AU" sz="4800" b="1" dirty="0"/>
          </a:p>
        </p:txBody>
      </p:sp>
    </p:spTree>
    <p:extLst>
      <p:ext uri="{BB962C8B-B14F-4D97-AF65-F5344CB8AC3E}">
        <p14:creationId xmlns:p14="http://schemas.microsoft.com/office/powerpoint/2010/main" val="1298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6D20C-02BE-258B-DE39-BCEA80F38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3E3CE-15F8-E36F-1A0D-9C060A4B6EE7}"/>
              </a:ext>
            </a:extLst>
          </p:cNvPr>
          <p:cNvSpPr>
            <a:spLocks noGrp="1"/>
          </p:cNvSpPr>
          <p:nvPr>
            <p:ph type="title"/>
          </p:nvPr>
        </p:nvSpPr>
        <p:spPr>
          <a:xfrm>
            <a:off x="156711" y="117988"/>
            <a:ext cx="10353761" cy="835742"/>
          </a:xfrm>
        </p:spPr>
        <p:txBody>
          <a:bodyPr/>
          <a:lstStyle/>
          <a:p>
            <a:r>
              <a:rPr lang="en-US" dirty="0"/>
              <a:t>Atonement Theories </a:t>
            </a:r>
            <a:endParaRPr lang="en-AU" dirty="0"/>
          </a:p>
        </p:txBody>
      </p:sp>
      <p:sp>
        <p:nvSpPr>
          <p:cNvPr id="3" name="Content Placeholder 2">
            <a:extLst>
              <a:ext uri="{FF2B5EF4-FFF2-40B4-BE49-F238E27FC236}">
                <a16:creationId xmlns:a16="http://schemas.microsoft.com/office/drawing/2014/main" id="{ABE91F92-DC46-E454-5BBF-A77A345B74C9}"/>
              </a:ext>
            </a:extLst>
          </p:cNvPr>
          <p:cNvSpPr>
            <a:spLocks noGrp="1"/>
          </p:cNvSpPr>
          <p:nvPr>
            <p:ph idx="1"/>
          </p:nvPr>
        </p:nvSpPr>
        <p:spPr>
          <a:xfrm>
            <a:off x="264865" y="1858297"/>
            <a:ext cx="11661663" cy="4729316"/>
          </a:xfrm>
        </p:spPr>
        <p:txBody>
          <a:bodyPr>
            <a:normAutofit/>
          </a:bodyPr>
          <a:lstStyle/>
          <a:p>
            <a:pPr marL="0" indent="0" algn="ctr">
              <a:buNone/>
            </a:pPr>
            <a:r>
              <a:rPr lang="en-US" sz="4800" b="1" dirty="0"/>
              <a:t>???Penal??? </a:t>
            </a:r>
          </a:p>
          <a:p>
            <a:pPr marL="0" indent="0" algn="ctr">
              <a:buNone/>
            </a:pPr>
            <a:r>
              <a:rPr lang="en-US" sz="4800" b="1" dirty="0"/>
              <a:t>Substitutionary </a:t>
            </a:r>
          </a:p>
          <a:p>
            <a:pPr marL="0" indent="0" algn="ctr">
              <a:buNone/>
            </a:pPr>
            <a:r>
              <a:rPr lang="en-US" sz="4800" b="1" dirty="0"/>
              <a:t>Atonement</a:t>
            </a:r>
            <a:endParaRPr lang="en-AU" sz="4800" b="1" dirty="0"/>
          </a:p>
        </p:txBody>
      </p:sp>
      <p:sp>
        <p:nvSpPr>
          <p:cNvPr id="6" name="Rectangle 5">
            <a:extLst>
              <a:ext uri="{FF2B5EF4-FFF2-40B4-BE49-F238E27FC236}">
                <a16:creationId xmlns:a16="http://schemas.microsoft.com/office/drawing/2014/main" id="{0C212E4E-3D2F-AE22-51E3-3D72F386EB24}"/>
              </a:ext>
            </a:extLst>
          </p:cNvPr>
          <p:cNvSpPr/>
          <p:nvPr/>
        </p:nvSpPr>
        <p:spPr>
          <a:xfrm rot="1057532">
            <a:off x="5190109" y="2334042"/>
            <a:ext cx="1811171" cy="1180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7BC5C228-E441-E2F4-E1DD-17E15C6F5CB6}"/>
              </a:ext>
            </a:extLst>
          </p:cNvPr>
          <p:cNvPicPr>
            <a:picLocks noChangeAspect="1"/>
          </p:cNvPicPr>
          <p:nvPr/>
        </p:nvPicPr>
        <p:blipFill>
          <a:blip r:embed="rId2"/>
          <a:stretch>
            <a:fillRect/>
          </a:stretch>
        </p:blipFill>
        <p:spPr>
          <a:xfrm rot="18965380">
            <a:off x="5254374" y="1905329"/>
            <a:ext cx="1682642" cy="975445"/>
          </a:xfrm>
          <a:prstGeom prst="rect">
            <a:avLst/>
          </a:prstGeom>
        </p:spPr>
      </p:pic>
    </p:spTree>
    <p:extLst>
      <p:ext uri="{BB962C8B-B14F-4D97-AF65-F5344CB8AC3E}">
        <p14:creationId xmlns:p14="http://schemas.microsoft.com/office/powerpoint/2010/main" val="139410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482C-178E-8AE7-E1AA-24AC857AC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FDC85-8093-C3F5-9687-BCB6D89C77B0}"/>
              </a:ext>
            </a:extLst>
          </p:cNvPr>
          <p:cNvSpPr>
            <a:spLocks noGrp="1"/>
          </p:cNvSpPr>
          <p:nvPr>
            <p:ph type="title"/>
          </p:nvPr>
        </p:nvSpPr>
        <p:spPr>
          <a:xfrm>
            <a:off x="687653" y="147484"/>
            <a:ext cx="10353761" cy="835742"/>
          </a:xfrm>
        </p:spPr>
        <p:txBody>
          <a:bodyPr/>
          <a:lstStyle/>
          <a:p>
            <a:r>
              <a:rPr lang="en-US" dirty="0"/>
              <a:t>Atonement Theories </a:t>
            </a:r>
            <a:endParaRPr lang="en-AU" dirty="0"/>
          </a:p>
        </p:txBody>
      </p:sp>
      <p:sp>
        <p:nvSpPr>
          <p:cNvPr id="3" name="Content Placeholder 2">
            <a:extLst>
              <a:ext uri="{FF2B5EF4-FFF2-40B4-BE49-F238E27FC236}">
                <a16:creationId xmlns:a16="http://schemas.microsoft.com/office/drawing/2014/main" id="{44B7F81F-8F70-C9D4-BA39-FABF6F583939}"/>
              </a:ext>
            </a:extLst>
          </p:cNvPr>
          <p:cNvSpPr>
            <a:spLocks noGrp="1"/>
          </p:cNvSpPr>
          <p:nvPr>
            <p:ph idx="1"/>
          </p:nvPr>
        </p:nvSpPr>
        <p:spPr>
          <a:xfrm>
            <a:off x="264865" y="1858297"/>
            <a:ext cx="11661663" cy="4729316"/>
          </a:xfrm>
        </p:spPr>
        <p:txBody>
          <a:bodyPr>
            <a:normAutofit/>
          </a:bodyPr>
          <a:lstStyle/>
          <a:p>
            <a:pPr marL="0" indent="0" algn="ctr">
              <a:buNone/>
            </a:pPr>
            <a:r>
              <a:rPr lang="en-US" sz="4800" b="1" dirty="0"/>
              <a:t>Medical</a:t>
            </a:r>
            <a:br>
              <a:rPr lang="en-US" sz="4800" b="1" dirty="0"/>
            </a:br>
            <a:r>
              <a:rPr lang="en-US" sz="4800" b="1" dirty="0"/>
              <a:t>Substitutionary </a:t>
            </a:r>
          </a:p>
          <a:p>
            <a:pPr marL="0" indent="0" algn="ctr">
              <a:buNone/>
            </a:pPr>
            <a:r>
              <a:rPr lang="en-US" sz="4800" b="1" dirty="0"/>
              <a:t>Atonement</a:t>
            </a:r>
          </a:p>
          <a:p>
            <a:pPr marL="0" indent="0" algn="ctr">
              <a:buNone/>
            </a:pPr>
            <a:endParaRPr lang="en-US" sz="4800" b="1" dirty="0"/>
          </a:p>
          <a:p>
            <a:pPr marL="0" indent="0" algn="ctr">
              <a:buNone/>
            </a:pPr>
            <a:endParaRPr lang="en-AU" sz="4800" b="1" dirty="0"/>
          </a:p>
        </p:txBody>
      </p:sp>
    </p:spTree>
    <p:extLst>
      <p:ext uri="{BB962C8B-B14F-4D97-AF65-F5344CB8AC3E}">
        <p14:creationId xmlns:p14="http://schemas.microsoft.com/office/powerpoint/2010/main" val="372225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BBD6B-F305-47C0-ACA3-8D69FC042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C8C7C-73B2-1CF4-9730-771E012ADEB4}"/>
              </a:ext>
            </a:extLst>
          </p:cNvPr>
          <p:cNvSpPr>
            <a:spLocks noGrp="1"/>
          </p:cNvSpPr>
          <p:nvPr>
            <p:ph type="title"/>
          </p:nvPr>
        </p:nvSpPr>
        <p:spPr>
          <a:xfrm>
            <a:off x="687653" y="147484"/>
            <a:ext cx="10353761" cy="835742"/>
          </a:xfrm>
        </p:spPr>
        <p:txBody>
          <a:bodyPr/>
          <a:lstStyle/>
          <a:p>
            <a:r>
              <a:rPr lang="en-US" dirty="0"/>
              <a:t>Atonement Theories </a:t>
            </a:r>
            <a:endParaRPr lang="en-AU" dirty="0"/>
          </a:p>
        </p:txBody>
      </p:sp>
      <p:sp>
        <p:nvSpPr>
          <p:cNvPr id="3" name="Content Placeholder 2">
            <a:extLst>
              <a:ext uri="{FF2B5EF4-FFF2-40B4-BE49-F238E27FC236}">
                <a16:creationId xmlns:a16="http://schemas.microsoft.com/office/drawing/2014/main" id="{D41EEB9D-AEE8-772D-C520-5C0D19523F8A}"/>
              </a:ext>
            </a:extLst>
          </p:cNvPr>
          <p:cNvSpPr>
            <a:spLocks noGrp="1"/>
          </p:cNvSpPr>
          <p:nvPr>
            <p:ph idx="1"/>
          </p:nvPr>
        </p:nvSpPr>
        <p:spPr>
          <a:xfrm>
            <a:off x="264865" y="1858297"/>
            <a:ext cx="11661663" cy="4729316"/>
          </a:xfrm>
        </p:spPr>
        <p:txBody>
          <a:bodyPr>
            <a:normAutofit/>
          </a:bodyPr>
          <a:lstStyle/>
          <a:p>
            <a:pPr marL="0" indent="0" algn="ctr">
              <a:buNone/>
            </a:pPr>
            <a:r>
              <a:rPr lang="en-US" sz="4800" b="1" dirty="0"/>
              <a:t>Christus </a:t>
            </a:r>
          </a:p>
          <a:p>
            <a:pPr marL="0" indent="0" algn="ctr">
              <a:buNone/>
            </a:pPr>
            <a:r>
              <a:rPr lang="en-US" sz="4800" b="1" dirty="0"/>
              <a:t>Victor</a:t>
            </a:r>
            <a:endParaRPr lang="en-AU" sz="4800" b="1" dirty="0"/>
          </a:p>
        </p:txBody>
      </p:sp>
    </p:spTree>
    <p:extLst>
      <p:ext uri="{BB962C8B-B14F-4D97-AF65-F5344CB8AC3E}">
        <p14:creationId xmlns:p14="http://schemas.microsoft.com/office/powerpoint/2010/main" val="393735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C485-86F9-BADB-9C91-A84A4F66C3E8}"/>
              </a:ext>
            </a:extLst>
          </p:cNvPr>
          <p:cNvSpPr>
            <a:spLocks noGrp="1"/>
          </p:cNvSpPr>
          <p:nvPr>
            <p:ph type="title"/>
          </p:nvPr>
        </p:nvSpPr>
        <p:spPr>
          <a:xfrm>
            <a:off x="7513729" y="0"/>
            <a:ext cx="4678271" cy="6695768"/>
          </a:xfrm>
        </p:spPr>
        <p:txBody>
          <a:bodyPr vert="horz" lIns="91440" tIns="45720" rIns="91440" bIns="45720" rtlCol="0" anchor="b">
            <a:normAutofit fontScale="90000"/>
          </a:bodyPr>
          <a:lstStyle/>
          <a:p>
            <a:pPr algn="l"/>
            <a:r>
              <a:rPr lang="en-US" sz="4000" dirty="0"/>
              <a:t>Colossians 2:15</a:t>
            </a:r>
            <a:br>
              <a:rPr lang="en-US" sz="4000" dirty="0"/>
            </a:br>
            <a:br>
              <a:rPr lang="en-US" sz="4000" dirty="0"/>
            </a:br>
            <a:r>
              <a:rPr lang="en-US" sz="4000" dirty="0"/>
              <a:t>And having disarmed the powers and authorities, he made a public spectacle of them, triumphing over them by the cross.</a:t>
            </a:r>
          </a:p>
        </p:txBody>
      </p:sp>
      <p:sp>
        <p:nvSpPr>
          <p:cNvPr id="10" name="Rectangle 9">
            <a:extLst>
              <a:ext uri="{FF2B5EF4-FFF2-40B4-BE49-F238E27FC236}">
                <a16:creationId xmlns:a16="http://schemas.microsoft.com/office/drawing/2014/main" id="{EAF2A295-6C4B-4A1F-9551-31019CFE2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f a person holding a cross above a group of people&#10;&#10;AI-generated content may be incorrect.">
            <a:extLst>
              <a:ext uri="{FF2B5EF4-FFF2-40B4-BE49-F238E27FC236}">
                <a16:creationId xmlns:a16="http://schemas.microsoft.com/office/drawing/2014/main" id="{DA250EAC-53C3-82B8-7D1E-711D07F7D904}"/>
              </a:ext>
            </a:extLst>
          </p:cNvPr>
          <p:cNvPicPr>
            <a:picLocks noGrp="1" noChangeAspect="1"/>
          </p:cNvPicPr>
          <p:nvPr>
            <p:ph idx="1"/>
          </p:nvPr>
        </p:nvPicPr>
        <p:blipFill>
          <a:blip r:embed="rId3"/>
          <a:srcRect t="19017" r="-1" b="2882"/>
          <a:stretch>
            <a:fillRect/>
          </a:stretch>
        </p:blipFill>
        <p:spPr>
          <a:xfrm>
            <a:off x="1137490" y="1114868"/>
            <a:ext cx="5926045" cy="4628265"/>
          </a:xfrm>
          <a:prstGeom prst="rect">
            <a:avLst/>
          </a:prstGeom>
        </p:spPr>
      </p:pic>
      <p:sp>
        <p:nvSpPr>
          <p:cNvPr id="12" name="Rectangle 11">
            <a:extLst>
              <a:ext uri="{FF2B5EF4-FFF2-40B4-BE49-F238E27FC236}">
                <a16:creationId xmlns:a16="http://schemas.microsoft.com/office/drawing/2014/main" id="{48D3690B-43DF-4EB6-8C3B-40C67C14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01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D8B179-3D9B-FA64-3F9A-EA43F49D4732}"/>
              </a:ext>
            </a:extLst>
          </p:cNvPr>
          <p:cNvSpPr>
            <a:spLocks noGrp="1"/>
          </p:cNvSpPr>
          <p:nvPr>
            <p:ph type="title"/>
          </p:nvPr>
        </p:nvSpPr>
        <p:spPr/>
        <p:txBody>
          <a:bodyPr vert="horz" lIns="91440" tIns="45720" rIns="91440" bIns="45720" rtlCol="0">
            <a:normAutofit/>
          </a:bodyPr>
          <a:lstStyle/>
          <a:p>
            <a:pPr algn="l"/>
            <a:r>
              <a:rPr lang="en-US"/>
              <a:t>1 Peter</a:t>
            </a:r>
          </a:p>
        </p:txBody>
      </p:sp>
      <p:sp>
        <p:nvSpPr>
          <p:cNvPr id="11" name="Content Placeholder 10">
            <a:extLst>
              <a:ext uri="{FF2B5EF4-FFF2-40B4-BE49-F238E27FC236}">
                <a16:creationId xmlns:a16="http://schemas.microsoft.com/office/drawing/2014/main" id="{A4D64366-620F-F4E9-3296-128CDB33A428}"/>
              </a:ext>
            </a:extLst>
          </p:cNvPr>
          <p:cNvSpPr>
            <a:spLocks noGrp="1"/>
          </p:cNvSpPr>
          <p:nvPr>
            <p:ph idx="1"/>
          </p:nvPr>
        </p:nvSpPr>
        <p:spPr/>
        <p:txBody>
          <a:bodyPr/>
          <a:lstStyle/>
          <a:p>
            <a:endParaRPr lang="en-AU"/>
          </a:p>
        </p:txBody>
      </p:sp>
      <p:pic>
        <p:nvPicPr>
          <p:cNvPr id="10" name="Content Placeholder 9" descr="A painting of a person holding a cross&#10;&#10;AI-generated content may be incorrect.">
            <a:extLst>
              <a:ext uri="{FF2B5EF4-FFF2-40B4-BE49-F238E27FC236}">
                <a16:creationId xmlns:a16="http://schemas.microsoft.com/office/drawing/2014/main" id="{97528B98-23F8-904F-5DEF-2087898A815D}"/>
              </a:ext>
            </a:extLst>
          </p:cNvPr>
          <p:cNvPicPr>
            <a:picLocks noChangeAspect="1"/>
          </p:cNvPicPr>
          <p:nvPr/>
        </p:nvPicPr>
        <p:blipFill>
          <a:blip r:embed="rId3"/>
          <a:srcRect t="9201" r="-2" b="-2"/>
          <a:stretch>
            <a:fillRect/>
          </a:stretch>
        </p:blipFill>
        <p:spPr>
          <a:xfrm>
            <a:off x="20" y="10"/>
            <a:ext cx="12191980" cy="6857990"/>
          </a:xfrm>
          <a:prstGeom prst="rect">
            <a:avLst/>
          </a:prstGeom>
        </p:spPr>
      </p:pic>
      <p:sp>
        <p:nvSpPr>
          <p:cNvPr id="13" name="TextBox 12">
            <a:extLst>
              <a:ext uri="{FF2B5EF4-FFF2-40B4-BE49-F238E27FC236}">
                <a16:creationId xmlns:a16="http://schemas.microsoft.com/office/drawing/2014/main" id="{B35A6194-769A-B63A-A1CD-566D5075E5ED}"/>
              </a:ext>
            </a:extLst>
          </p:cNvPr>
          <p:cNvSpPr txBox="1"/>
          <p:nvPr/>
        </p:nvSpPr>
        <p:spPr>
          <a:xfrm>
            <a:off x="633046" y="178820"/>
            <a:ext cx="9656466" cy="923330"/>
          </a:xfrm>
          <a:prstGeom prst="rect">
            <a:avLst/>
          </a:prstGeom>
          <a:noFill/>
        </p:spPr>
        <p:txBody>
          <a:bodyPr wrap="square" rtlCol="0">
            <a:spAutoFit/>
          </a:bodyPr>
          <a:lstStyle/>
          <a:p>
            <a:r>
              <a:rPr lang="en-US" sz="5400" dirty="0">
                <a:solidFill>
                  <a:schemeClr val="bg1"/>
                </a:solidFill>
              </a:rPr>
              <a:t>1 Peter 3:18-22</a:t>
            </a:r>
            <a:endParaRPr lang="en-AU" sz="5400" dirty="0">
              <a:solidFill>
                <a:schemeClr val="bg1"/>
              </a:solidFill>
            </a:endParaRPr>
          </a:p>
        </p:txBody>
      </p:sp>
      <p:sp>
        <p:nvSpPr>
          <p:cNvPr id="14" name="TextBox 13">
            <a:extLst>
              <a:ext uri="{FF2B5EF4-FFF2-40B4-BE49-F238E27FC236}">
                <a16:creationId xmlns:a16="http://schemas.microsoft.com/office/drawing/2014/main" id="{95F81FF4-1884-AD19-28C3-32745328F6ED}"/>
              </a:ext>
            </a:extLst>
          </p:cNvPr>
          <p:cNvSpPr txBox="1"/>
          <p:nvPr/>
        </p:nvSpPr>
        <p:spPr>
          <a:xfrm>
            <a:off x="176981" y="766916"/>
            <a:ext cx="11543071" cy="5693866"/>
          </a:xfrm>
          <a:prstGeom prst="rect">
            <a:avLst/>
          </a:prstGeom>
          <a:solidFill>
            <a:srgbClr val="000000">
              <a:alpha val="50196"/>
            </a:srgbClr>
          </a:solidFill>
        </p:spPr>
        <p:txBody>
          <a:bodyPr wrap="square" rtlCol="0">
            <a:spAutoFit/>
          </a:bodyPr>
          <a:lstStyle/>
          <a:p>
            <a:r>
              <a:rPr lang="en-US" sz="3000" dirty="0"/>
              <a:t>For Christ also suffered once for sins, the righteous for the unrighteous, to bring you to God. He was put to death in the body but made alive in the Spirit. After being made alive, he went and made proclamation to the imprisoned spirits— to those who were disobedient long ago when God waited patiently in the days of Noah while the ark was being built. In it only a few people, eight in all, were saved through water, and this water symbolizes baptism that now saves you also—not the removal of dirt from the body but the pledge of a clear conscience toward God. It saves you by the resurrection of Jesus Christ, who has gone into heaven and is at God’s right hand—with an</a:t>
            </a:r>
            <a:r>
              <a:rPr lang="en-US" sz="3200" dirty="0"/>
              <a:t>gels, authorities and powers in submission to him.</a:t>
            </a:r>
            <a:endParaRPr lang="en-AU" sz="3200" dirty="0"/>
          </a:p>
        </p:txBody>
      </p:sp>
    </p:spTree>
    <p:extLst>
      <p:ext uri="{BB962C8B-B14F-4D97-AF65-F5344CB8AC3E}">
        <p14:creationId xmlns:p14="http://schemas.microsoft.com/office/powerpoint/2010/main" val="126862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0DC6-4D50-8BAE-6093-C46ACFC36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74E73-34E6-2F1F-B04A-5A0C28A6EF09}"/>
              </a:ext>
            </a:extLst>
          </p:cNvPr>
          <p:cNvSpPr>
            <a:spLocks noGrp="1"/>
          </p:cNvSpPr>
          <p:nvPr>
            <p:ph type="title"/>
          </p:nvPr>
        </p:nvSpPr>
        <p:spPr>
          <a:xfrm>
            <a:off x="107549" y="78659"/>
            <a:ext cx="10353761" cy="1326320"/>
          </a:xfrm>
        </p:spPr>
        <p:txBody>
          <a:bodyPr>
            <a:normAutofit fontScale="90000"/>
          </a:bodyPr>
          <a:lstStyle/>
          <a:p>
            <a:r>
              <a:rPr lang="en-US" dirty="0">
                <a:solidFill>
                  <a:srgbClr val="FFFF00"/>
                </a:solidFill>
              </a:rPr>
              <a:t>Isaiah 53:12</a:t>
            </a:r>
            <a:br>
              <a:rPr lang="en-US" dirty="0"/>
            </a:br>
            <a:r>
              <a:rPr lang="en-US" dirty="0"/>
              <a:t>Luke 23:32</a:t>
            </a:r>
            <a:br>
              <a:rPr lang="en-US" dirty="0"/>
            </a:br>
            <a:endParaRPr lang="en-AU" dirty="0">
              <a:solidFill>
                <a:srgbClr val="FFFF00"/>
              </a:solidFill>
            </a:endParaRPr>
          </a:p>
        </p:txBody>
      </p:sp>
      <p:sp>
        <p:nvSpPr>
          <p:cNvPr id="3" name="Content Placeholder 2">
            <a:extLst>
              <a:ext uri="{FF2B5EF4-FFF2-40B4-BE49-F238E27FC236}">
                <a16:creationId xmlns:a16="http://schemas.microsoft.com/office/drawing/2014/main" id="{5D49B6D1-19D9-C9D1-DA86-DDBCA06B5F30}"/>
              </a:ext>
            </a:extLst>
          </p:cNvPr>
          <p:cNvSpPr>
            <a:spLocks noGrp="1"/>
          </p:cNvSpPr>
          <p:nvPr>
            <p:ph idx="1"/>
          </p:nvPr>
        </p:nvSpPr>
        <p:spPr>
          <a:xfrm>
            <a:off x="107548" y="1404979"/>
            <a:ext cx="11789484" cy="5374362"/>
          </a:xfrm>
        </p:spPr>
        <p:txBody>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Rockwell" panose="02060603020205020403"/>
                <a:ea typeface="+mn-ea"/>
                <a:cs typeface="+mn-cs"/>
              </a:rPr>
              <a:t>….because he poured out his life unto death,</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Rockwell" panose="02060603020205020403"/>
                <a:ea typeface="+mn-ea"/>
                <a:cs typeface="+mn-cs"/>
              </a:rPr>
              <a:t>    and was numbered with the transgressors.</a:t>
            </a:r>
          </a:p>
          <a:p>
            <a:pPr marL="0" indent="0">
              <a:buNone/>
            </a:pPr>
            <a:endParaRPr lang="en-US" dirty="0"/>
          </a:p>
          <a:p>
            <a:pPr marL="0" indent="0">
              <a:buNone/>
            </a:pPr>
            <a:r>
              <a:rPr lang="en-US" sz="3200" dirty="0">
                <a:effectLst/>
              </a:rPr>
              <a:t>Two other men, both criminals, were also led out with him to be executed.</a:t>
            </a:r>
          </a:p>
          <a:p>
            <a:pPr marL="0" indent="0">
              <a:buNone/>
            </a:pPr>
            <a:endParaRPr lang="en-US" dirty="0"/>
          </a:p>
        </p:txBody>
      </p:sp>
    </p:spTree>
    <p:extLst>
      <p:ext uri="{BB962C8B-B14F-4D97-AF65-F5344CB8AC3E}">
        <p14:creationId xmlns:p14="http://schemas.microsoft.com/office/powerpoint/2010/main" val="214807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35DF-D308-98E1-78B5-1F0E887BD2D4}"/>
              </a:ext>
            </a:extLst>
          </p:cNvPr>
          <p:cNvSpPr>
            <a:spLocks noGrp="1"/>
          </p:cNvSpPr>
          <p:nvPr>
            <p:ph type="title"/>
          </p:nvPr>
        </p:nvSpPr>
        <p:spPr>
          <a:xfrm>
            <a:off x="638492" y="1"/>
            <a:ext cx="10353761" cy="88489"/>
          </a:xfrm>
        </p:spPr>
        <p:txBody>
          <a:bodyPr>
            <a:normAutofit fontScale="90000"/>
          </a:bodyPr>
          <a:lstStyle/>
          <a:p>
            <a:br>
              <a:rPr lang="en-US" dirty="0"/>
            </a:br>
            <a:r>
              <a:rPr lang="en-US" dirty="0"/>
              <a:t>at the cross…</a:t>
            </a:r>
            <a:endParaRPr lang="en-AU" dirty="0"/>
          </a:p>
        </p:txBody>
      </p:sp>
      <p:graphicFrame>
        <p:nvGraphicFramePr>
          <p:cNvPr id="4" name="Content Placeholder 3">
            <a:extLst>
              <a:ext uri="{FF2B5EF4-FFF2-40B4-BE49-F238E27FC236}">
                <a16:creationId xmlns:a16="http://schemas.microsoft.com/office/drawing/2014/main" id="{7EE869C8-4F93-8201-1A74-B41D166F07BA}"/>
              </a:ext>
            </a:extLst>
          </p:cNvPr>
          <p:cNvGraphicFramePr>
            <a:graphicFrameLocks noGrp="1"/>
          </p:cNvGraphicFramePr>
          <p:nvPr>
            <p:ph idx="1"/>
            <p:extLst>
              <p:ext uri="{D42A27DB-BD31-4B8C-83A1-F6EECF244321}">
                <p14:modId xmlns:p14="http://schemas.microsoft.com/office/powerpoint/2010/main" val="747432600"/>
              </p:ext>
            </p:extLst>
          </p:nvPr>
        </p:nvGraphicFramePr>
        <p:xfrm>
          <a:off x="255639" y="471948"/>
          <a:ext cx="11680722" cy="6109265"/>
        </p:xfrm>
        <a:graphic>
          <a:graphicData uri="http://schemas.openxmlformats.org/drawingml/2006/table">
            <a:tbl>
              <a:tblPr firstRow="1" bandRow="1">
                <a:tableStyleId>{5C22544A-7EE6-4342-B048-85BDC9FD1C3A}</a:tableStyleId>
              </a:tblPr>
              <a:tblGrid>
                <a:gridCol w="3893574">
                  <a:extLst>
                    <a:ext uri="{9D8B030D-6E8A-4147-A177-3AD203B41FA5}">
                      <a16:colId xmlns:a16="http://schemas.microsoft.com/office/drawing/2014/main" val="4075116424"/>
                    </a:ext>
                  </a:extLst>
                </a:gridCol>
                <a:gridCol w="3893574">
                  <a:extLst>
                    <a:ext uri="{9D8B030D-6E8A-4147-A177-3AD203B41FA5}">
                      <a16:colId xmlns:a16="http://schemas.microsoft.com/office/drawing/2014/main" val="1419442087"/>
                    </a:ext>
                  </a:extLst>
                </a:gridCol>
                <a:gridCol w="3893574">
                  <a:extLst>
                    <a:ext uri="{9D8B030D-6E8A-4147-A177-3AD203B41FA5}">
                      <a16:colId xmlns:a16="http://schemas.microsoft.com/office/drawing/2014/main" val="1707368425"/>
                    </a:ext>
                  </a:extLst>
                </a:gridCol>
              </a:tblGrid>
              <a:tr h="677100">
                <a:tc>
                  <a:txBody>
                    <a:bodyPr/>
                    <a:lstStyle/>
                    <a:p>
                      <a:r>
                        <a:rPr lang="en-US" sz="3200" dirty="0"/>
                        <a:t>Insight</a:t>
                      </a:r>
                      <a:endParaRPr lang="en-AU" sz="3200" dirty="0"/>
                    </a:p>
                  </a:txBody>
                  <a:tcPr/>
                </a:tc>
                <a:tc>
                  <a:txBody>
                    <a:bodyPr/>
                    <a:lstStyle/>
                    <a:p>
                      <a:r>
                        <a:rPr lang="en-US" sz="3200" dirty="0"/>
                        <a:t>Scripture</a:t>
                      </a:r>
                      <a:endParaRPr lang="en-AU" sz="3200" dirty="0"/>
                    </a:p>
                  </a:txBody>
                  <a:tcPr/>
                </a:tc>
                <a:tc>
                  <a:txBody>
                    <a:bodyPr/>
                    <a:lstStyle/>
                    <a:p>
                      <a:r>
                        <a:rPr lang="en-US" sz="3200" dirty="0"/>
                        <a:t>Theory</a:t>
                      </a:r>
                      <a:endParaRPr lang="en-AU" sz="3200" dirty="0"/>
                    </a:p>
                  </a:txBody>
                  <a:tcPr/>
                </a:tc>
                <a:extLst>
                  <a:ext uri="{0D108BD9-81ED-4DB2-BD59-A6C34878D82A}">
                    <a16:rowId xmlns:a16="http://schemas.microsoft.com/office/drawing/2014/main" val="959929449"/>
                  </a:ext>
                </a:extLst>
              </a:tr>
              <a:tr h="797739">
                <a:tc>
                  <a:txBody>
                    <a:bodyPr/>
                    <a:lstStyle/>
                    <a:p>
                      <a:r>
                        <a:rPr lang="en-US" sz="2500" dirty="0"/>
                        <a:t>God’s nature revealed</a:t>
                      </a:r>
                      <a:endParaRPr lang="en-AU" sz="2500" dirty="0"/>
                    </a:p>
                  </a:txBody>
                  <a:tcPr/>
                </a:tc>
                <a:tc>
                  <a:txBody>
                    <a:bodyPr/>
                    <a:lstStyle/>
                    <a:p>
                      <a:r>
                        <a:rPr lang="en-US" sz="2500" dirty="0"/>
                        <a:t>Rom 5:8; </a:t>
                      </a:r>
                      <a:br>
                        <a:rPr lang="en-US" sz="2500" dirty="0"/>
                      </a:br>
                      <a:r>
                        <a:rPr lang="en-US" sz="2500" dirty="0"/>
                        <a:t>John 14:7-10</a:t>
                      </a:r>
                      <a:endParaRPr lang="en-AU" sz="2500" dirty="0"/>
                    </a:p>
                  </a:txBody>
                  <a:tcPr/>
                </a:tc>
                <a:tc>
                  <a:txBody>
                    <a:bodyPr/>
                    <a:lstStyle/>
                    <a:p>
                      <a:r>
                        <a:rPr lang="en-US" sz="2500" dirty="0"/>
                        <a:t>Non-Violent Atonement</a:t>
                      </a:r>
                      <a:endParaRPr lang="en-AU" sz="2500" dirty="0"/>
                    </a:p>
                  </a:txBody>
                  <a:tcPr/>
                </a:tc>
                <a:extLst>
                  <a:ext uri="{0D108BD9-81ED-4DB2-BD59-A6C34878D82A}">
                    <a16:rowId xmlns:a16="http://schemas.microsoft.com/office/drawing/2014/main" val="2989893832"/>
                  </a:ext>
                </a:extLst>
              </a:tr>
              <a:tr h="915745">
                <a:tc>
                  <a:txBody>
                    <a:bodyPr/>
                    <a:lstStyle/>
                    <a:p>
                      <a:r>
                        <a:rPr lang="en-US" sz="2500" dirty="0"/>
                        <a:t>Reconciles to Himself</a:t>
                      </a:r>
                      <a:endParaRPr lang="en-AU" sz="2500" dirty="0"/>
                    </a:p>
                  </a:txBody>
                  <a:tcPr/>
                </a:tc>
                <a:tc>
                  <a:txBody>
                    <a:bodyPr/>
                    <a:lstStyle/>
                    <a:p>
                      <a:r>
                        <a:rPr lang="en-US" sz="2500" dirty="0"/>
                        <a:t>2 Cor 5:18-19;</a:t>
                      </a:r>
                    </a:p>
                    <a:p>
                      <a:r>
                        <a:rPr lang="en-US" sz="2500" dirty="0"/>
                        <a:t>Col 1:20-22</a:t>
                      </a:r>
                      <a:endParaRPr lang="en-AU" sz="2500" dirty="0"/>
                    </a:p>
                  </a:txBody>
                  <a:tcPr/>
                </a:tc>
                <a:tc>
                  <a:txBody>
                    <a:bodyPr/>
                    <a:lstStyle/>
                    <a:p>
                      <a:r>
                        <a:rPr lang="en-US" sz="2500" dirty="0"/>
                        <a:t>Penal Substitutionary Atonement</a:t>
                      </a:r>
                      <a:endParaRPr lang="en-AU" sz="2500" dirty="0"/>
                    </a:p>
                  </a:txBody>
                  <a:tcPr/>
                </a:tc>
                <a:extLst>
                  <a:ext uri="{0D108BD9-81ED-4DB2-BD59-A6C34878D82A}">
                    <a16:rowId xmlns:a16="http://schemas.microsoft.com/office/drawing/2014/main" val="2232791403"/>
                  </a:ext>
                </a:extLst>
              </a:tr>
              <a:tr h="915745">
                <a:tc>
                  <a:txBody>
                    <a:bodyPr/>
                    <a:lstStyle/>
                    <a:p>
                      <a:r>
                        <a:rPr lang="en-US" sz="2500" dirty="0"/>
                        <a:t>Forgive sins and bought back</a:t>
                      </a:r>
                      <a:endParaRPr lang="en-AU" sz="2500" dirty="0"/>
                    </a:p>
                  </a:txBody>
                  <a:tcPr/>
                </a:tc>
                <a:tc>
                  <a:txBody>
                    <a:bodyPr/>
                    <a:lstStyle/>
                    <a:p>
                      <a:r>
                        <a:rPr lang="en-US" sz="2500" dirty="0"/>
                        <a:t>Acts 13:38;</a:t>
                      </a:r>
                    </a:p>
                    <a:p>
                      <a:r>
                        <a:rPr lang="en-US" sz="2500" dirty="0"/>
                        <a:t>Eph 1:7</a:t>
                      </a:r>
                      <a:endParaRPr lang="en-AU" sz="2500" dirty="0"/>
                    </a:p>
                  </a:txBody>
                  <a:tcPr/>
                </a:tc>
                <a:tc>
                  <a:txBody>
                    <a:bodyPr/>
                    <a:lstStyle/>
                    <a:p>
                      <a:r>
                        <a:rPr lang="en-US" sz="2500" dirty="0"/>
                        <a:t>Ransom Theory</a:t>
                      </a:r>
                      <a:endParaRPr lang="en-AU" sz="2500" dirty="0"/>
                    </a:p>
                  </a:txBody>
                  <a:tcPr/>
                </a:tc>
                <a:extLst>
                  <a:ext uri="{0D108BD9-81ED-4DB2-BD59-A6C34878D82A}">
                    <a16:rowId xmlns:a16="http://schemas.microsoft.com/office/drawing/2014/main" val="1019192870"/>
                  </a:ext>
                </a:extLst>
              </a:tr>
              <a:tr h="915745">
                <a:tc>
                  <a:txBody>
                    <a:bodyPr/>
                    <a:lstStyle/>
                    <a:p>
                      <a:r>
                        <a:rPr lang="en-US" sz="2500" dirty="0"/>
                        <a:t>Healed from our sin-disease nature</a:t>
                      </a:r>
                      <a:endParaRPr lang="en-AU" sz="2500" dirty="0"/>
                    </a:p>
                  </a:txBody>
                  <a:tcPr/>
                </a:tc>
                <a:tc>
                  <a:txBody>
                    <a:bodyPr/>
                    <a:lstStyle/>
                    <a:p>
                      <a:r>
                        <a:rPr lang="en-US" sz="2500" dirty="0"/>
                        <a:t>1 Pet 2:24</a:t>
                      </a:r>
                      <a:endParaRPr lang="en-AU" sz="2500" dirty="0"/>
                    </a:p>
                  </a:txBody>
                  <a:tcPr/>
                </a:tc>
                <a:tc>
                  <a:txBody>
                    <a:bodyPr/>
                    <a:lstStyle/>
                    <a:p>
                      <a:r>
                        <a:rPr lang="en-US" sz="2500" dirty="0"/>
                        <a:t>Medical Substitutionary Atonement</a:t>
                      </a:r>
                      <a:endParaRPr lang="en-AU" sz="2500" dirty="0"/>
                    </a:p>
                  </a:txBody>
                  <a:tcPr/>
                </a:tc>
                <a:extLst>
                  <a:ext uri="{0D108BD9-81ED-4DB2-BD59-A6C34878D82A}">
                    <a16:rowId xmlns:a16="http://schemas.microsoft.com/office/drawing/2014/main" val="753550872"/>
                  </a:ext>
                </a:extLst>
              </a:tr>
              <a:tr h="915745">
                <a:tc>
                  <a:txBody>
                    <a:bodyPr/>
                    <a:lstStyle/>
                    <a:p>
                      <a:r>
                        <a:rPr lang="en-US" sz="2500" dirty="0"/>
                        <a:t>Empowers us to live with and like Him</a:t>
                      </a:r>
                      <a:endParaRPr lang="en-AU" sz="2500" dirty="0"/>
                    </a:p>
                  </a:txBody>
                  <a:tcPr/>
                </a:tc>
                <a:tc>
                  <a:txBody>
                    <a:bodyPr/>
                    <a:lstStyle/>
                    <a:p>
                      <a:r>
                        <a:rPr lang="en-US" sz="2500" dirty="0"/>
                        <a:t>Rom 8:2-16; Eph 5:1-2;</a:t>
                      </a:r>
                    </a:p>
                    <a:p>
                      <a:r>
                        <a:rPr lang="en-US" sz="2500" dirty="0"/>
                        <a:t>1 Pet 2:21</a:t>
                      </a:r>
                      <a:endParaRPr lang="en-AU" sz="2500" dirty="0"/>
                    </a:p>
                  </a:txBody>
                  <a:tcPr/>
                </a:tc>
                <a:tc>
                  <a:txBody>
                    <a:bodyPr/>
                    <a:lstStyle/>
                    <a:p>
                      <a:r>
                        <a:rPr lang="en-US" sz="2500" dirty="0"/>
                        <a:t>Moral Exemplar</a:t>
                      </a:r>
                      <a:endParaRPr lang="en-AU" sz="2500" dirty="0"/>
                    </a:p>
                  </a:txBody>
                  <a:tcPr/>
                </a:tc>
                <a:extLst>
                  <a:ext uri="{0D108BD9-81ED-4DB2-BD59-A6C34878D82A}">
                    <a16:rowId xmlns:a16="http://schemas.microsoft.com/office/drawing/2014/main" val="1283490428"/>
                  </a:ext>
                </a:extLst>
              </a:tr>
              <a:tr h="915745">
                <a:tc>
                  <a:txBody>
                    <a:bodyPr/>
                    <a:lstStyle/>
                    <a:p>
                      <a:r>
                        <a:rPr lang="en-US" sz="2500" dirty="0"/>
                        <a:t>Defeats evil powers and sets up His Kingdom</a:t>
                      </a:r>
                      <a:endParaRPr lang="en-AU" sz="2500" dirty="0"/>
                    </a:p>
                  </a:txBody>
                  <a:tcPr/>
                </a:tc>
                <a:tc>
                  <a:txBody>
                    <a:bodyPr/>
                    <a:lstStyle/>
                    <a:p>
                      <a:r>
                        <a:rPr lang="en-US" sz="2500" dirty="0"/>
                        <a:t>John 12:31; 1 John 3:8; Heb 2:14-15; 1 Cor 15:25</a:t>
                      </a:r>
                      <a:endParaRPr lang="en-AU" sz="2500" dirty="0"/>
                    </a:p>
                  </a:txBody>
                  <a:tcPr/>
                </a:tc>
                <a:tc>
                  <a:txBody>
                    <a:bodyPr/>
                    <a:lstStyle/>
                    <a:p>
                      <a:r>
                        <a:rPr lang="en-US" sz="2500" dirty="0"/>
                        <a:t>Christus Victor</a:t>
                      </a:r>
                      <a:endParaRPr lang="en-AU" sz="2500" dirty="0"/>
                    </a:p>
                  </a:txBody>
                  <a:tcPr/>
                </a:tc>
                <a:extLst>
                  <a:ext uri="{0D108BD9-81ED-4DB2-BD59-A6C34878D82A}">
                    <a16:rowId xmlns:a16="http://schemas.microsoft.com/office/drawing/2014/main" val="3519988040"/>
                  </a:ext>
                </a:extLst>
              </a:tr>
            </a:tbl>
          </a:graphicData>
        </a:graphic>
      </p:graphicFrame>
    </p:spTree>
    <p:extLst>
      <p:ext uri="{BB962C8B-B14F-4D97-AF65-F5344CB8AC3E}">
        <p14:creationId xmlns:p14="http://schemas.microsoft.com/office/powerpoint/2010/main" val="693688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golden chalice with wine and grapes&#10;&#10;AI-generated content may be incorrect.">
            <a:extLst>
              <a:ext uri="{FF2B5EF4-FFF2-40B4-BE49-F238E27FC236}">
                <a16:creationId xmlns:a16="http://schemas.microsoft.com/office/drawing/2014/main" id="{67FEA44D-9FE8-B248-6094-A63DFCCCCB2E}"/>
              </a:ext>
            </a:extLst>
          </p:cNvPr>
          <p:cNvPicPr>
            <a:picLocks noChangeAspect="1"/>
          </p:cNvPicPr>
          <p:nvPr/>
        </p:nvPicPr>
        <p:blipFill>
          <a:blip r:embed="rId3">
            <a:alphaModFix amt="35000"/>
            <a:grayscl/>
          </a:blip>
          <a:srcRect b="7025"/>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4037CC0-03D2-45DF-A92F-325851A96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B69591F-5F83-DEAA-5776-3742B474FFA8}"/>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Not a theory but a meal</a:t>
            </a:r>
          </a:p>
        </p:txBody>
      </p:sp>
    </p:spTree>
    <p:extLst>
      <p:ext uri="{BB962C8B-B14F-4D97-AF65-F5344CB8AC3E}">
        <p14:creationId xmlns:p14="http://schemas.microsoft.com/office/powerpoint/2010/main" val="39450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3CFF9-0F11-3BB5-C452-D90A8C5DF391}"/>
              </a:ext>
            </a:extLst>
          </p:cNvPr>
          <p:cNvSpPr>
            <a:spLocks noGrp="1"/>
          </p:cNvSpPr>
          <p:nvPr>
            <p:ph type="title"/>
          </p:nvPr>
        </p:nvSpPr>
        <p:spPr>
          <a:xfrm>
            <a:off x="913794" y="643467"/>
            <a:ext cx="9600217" cy="3585834"/>
          </a:xfrm>
        </p:spPr>
        <p:txBody>
          <a:bodyPr vert="horz" lIns="91440" tIns="45720" rIns="91440" bIns="45720" rtlCol="0" anchor="b">
            <a:normAutofit/>
          </a:bodyPr>
          <a:lstStyle/>
          <a:p>
            <a:pPr algn="l"/>
            <a:r>
              <a:rPr lang="en-US" sz="7200" dirty="0"/>
              <a:t>Jesus is Lord</a:t>
            </a:r>
          </a:p>
        </p:txBody>
      </p:sp>
    </p:spTree>
    <p:extLst>
      <p:ext uri="{BB962C8B-B14F-4D97-AF65-F5344CB8AC3E}">
        <p14:creationId xmlns:p14="http://schemas.microsoft.com/office/powerpoint/2010/main" val="124269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a diagram of a diagram&#10;&#10;AI-generated content may be incorrect.">
            <a:extLst>
              <a:ext uri="{FF2B5EF4-FFF2-40B4-BE49-F238E27FC236}">
                <a16:creationId xmlns:a16="http://schemas.microsoft.com/office/drawing/2014/main" id="{EE8AB378-ECD4-009C-FCC3-3ACEA47C58E5}"/>
              </a:ext>
            </a:extLst>
          </p:cNvPr>
          <p:cNvPicPr>
            <a:picLocks noGrp="1" noChangeAspect="1"/>
          </p:cNvPicPr>
          <p:nvPr>
            <p:ph idx="1"/>
          </p:nvPr>
        </p:nvPicPr>
        <p:blipFill>
          <a:blip r:embed="rId2"/>
          <a:stretch>
            <a:fillRect/>
          </a:stretch>
        </p:blipFill>
        <p:spPr>
          <a:xfrm>
            <a:off x="0" y="964643"/>
            <a:ext cx="12171248" cy="5893358"/>
          </a:xfrm>
        </p:spPr>
      </p:pic>
      <p:sp>
        <p:nvSpPr>
          <p:cNvPr id="5" name="Title 4">
            <a:extLst>
              <a:ext uri="{FF2B5EF4-FFF2-40B4-BE49-F238E27FC236}">
                <a16:creationId xmlns:a16="http://schemas.microsoft.com/office/drawing/2014/main" id="{B40F4377-ECA5-E909-8496-6F9E57D698D9}"/>
              </a:ext>
            </a:extLst>
          </p:cNvPr>
          <p:cNvSpPr>
            <a:spLocks noGrp="1"/>
          </p:cNvSpPr>
          <p:nvPr>
            <p:ph type="title"/>
          </p:nvPr>
        </p:nvSpPr>
        <p:spPr>
          <a:xfrm>
            <a:off x="913795" y="70338"/>
            <a:ext cx="10353761" cy="1205803"/>
          </a:xfrm>
        </p:spPr>
        <p:txBody>
          <a:bodyPr/>
          <a:lstStyle/>
          <a:p>
            <a:r>
              <a:rPr lang="en-US" dirty="0"/>
              <a:t>Inaugurated Eschatology</a:t>
            </a:r>
            <a:endParaRPr lang="en-AU" dirty="0"/>
          </a:p>
        </p:txBody>
      </p:sp>
    </p:spTree>
    <p:extLst>
      <p:ext uri="{BB962C8B-B14F-4D97-AF65-F5344CB8AC3E}">
        <p14:creationId xmlns:p14="http://schemas.microsoft.com/office/powerpoint/2010/main" val="249269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7192-7D87-109D-03AE-B91EB07577F7}"/>
              </a:ext>
            </a:extLst>
          </p:cNvPr>
          <p:cNvSpPr>
            <a:spLocks noGrp="1"/>
          </p:cNvSpPr>
          <p:nvPr>
            <p:ph type="title"/>
          </p:nvPr>
        </p:nvSpPr>
        <p:spPr>
          <a:xfrm>
            <a:off x="913795" y="609600"/>
            <a:ext cx="10353761" cy="1326321"/>
          </a:xfrm>
        </p:spPr>
        <p:txBody>
          <a:bodyPr>
            <a:normAutofit/>
          </a:bodyPr>
          <a:lstStyle/>
          <a:p>
            <a:r>
              <a:rPr lang="en-US" dirty="0"/>
              <a:t>Reflect</a:t>
            </a:r>
            <a:endParaRPr lang="en-AU" dirty="0"/>
          </a:p>
        </p:txBody>
      </p:sp>
      <p:sp>
        <p:nvSpPr>
          <p:cNvPr id="9" name="Rectangle 8">
            <a:extLst>
              <a:ext uri="{FF2B5EF4-FFF2-40B4-BE49-F238E27FC236}">
                <a16:creationId xmlns:a16="http://schemas.microsoft.com/office/drawing/2014/main" id="{88A69F92-2FCD-460F-9D54-3756D89A5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6505621-4B62-60AF-AF52-3047C03F5FA1}"/>
              </a:ext>
            </a:extLst>
          </p:cNvPr>
          <p:cNvGraphicFramePr>
            <a:graphicFrameLocks noGrp="1"/>
          </p:cNvGraphicFramePr>
          <p:nvPr>
            <p:ph idx="1"/>
            <p:extLst>
              <p:ext uri="{D42A27DB-BD31-4B8C-83A1-F6EECF244321}">
                <p14:modId xmlns:p14="http://schemas.microsoft.com/office/powerpoint/2010/main" val="4187496956"/>
              </p:ext>
            </p:extLst>
          </p:nvPr>
        </p:nvGraphicFramePr>
        <p:xfrm>
          <a:off x="363794" y="2251588"/>
          <a:ext cx="11346425" cy="3765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85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F69D8-39C9-6D0F-9E3F-721C72A7C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1319C5-5914-310B-668E-139C7723DEAE}"/>
              </a:ext>
            </a:extLst>
          </p:cNvPr>
          <p:cNvSpPr>
            <a:spLocks noGrp="1"/>
          </p:cNvSpPr>
          <p:nvPr>
            <p:ph type="title"/>
          </p:nvPr>
        </p:nvSpPr>
        <p:spPr>
          <a:xfrm>
            <a:off x="107549" y="78659"/>
            <a:ext cx="10353761" cy="1326320"/>
          </a:xfrm>
        </p:spPr>
        <p:txBody>
          <a:bodyPr>
            <a:normAutofit fontScale="90000"/>
          </a:bodyPr>
          <a:lstStyle/>
          <a:p>
            <a:r>
              <a:rPr lang="en-US" dirty="0">
                <a:solidFill>
                  <a:srgbClr val="FFFF00"/>
                </a:solidFill>
              </a:rPr>
              <a:t>Zechariah 12:10</a:t>
            </a:r>
            <a:br>
              <a:rPr lang="en-US" dirty="0"/>
            </a:br>
            <a:r>
              <a:rPr lang="en-US" dirty="0"/>
              <a:t>Luke 23:27,33</a:t>
            </a:r>
            <a:br>
              <a:rPr lang="en-US" dirty="0"/>
            </a:br>
            <a:endParaRPr lang="en-AU" dirty="0">
              <a:solidFill>
                <a:srgbClr val="FFFF00"/>
              </a:solidFill>
            </a:endParaRPr>
          </a:p>
        </p:txBody>
      </p:sp>
      <p:sp>
        <p:nvSpPr>
          <p:cNvPr id="3" name="Content Placeholder 2">
            <a:extLst>
              <a:ext uri="{FF2B5EF4-FFF2-40B4-BE49-F238E27FC236}">
                <a16:creationId xmlns:a16="http://schemas.microsoft.com/office/drawing/2014/main" id="{5763A118-1F05-D616-3073-E38ED874CAB8}"/>
              </a:ext>
            </a:extLst>
          </p:cNvPr>
          <p:cNvSpPr>
            <a:spLocks noGrp="1"/>
          </p:cNvSpPr>
          <p:nvPr>
            <p:ph idx="1"/>
          </p:nvPr>
        </p:nvSpPr>
        <p:spPr>
          <a:xfrm>
            <a:off x="107548" y="1012723"/>
            <a:ext cx="11789484" cy="5766618"/>
          </a:xfrm>
        </p:spPr>
        <p:txBody>
          <a:bodyPr>
            <a:normAutofit fontScale="92500" lnSpcReduction="10000"/>
          </a:bodyPr>
          <a:lstStyle/>
          <a:p>
            <a:pPr marL="0" indent="0">
              <a:buNone/>
            </a:pPr>
            <a:r>
              <a:rPr lang="en-US" sz="3200" dirty="0">
                <a:solidFill>
                  <a:srgbClr val="FFFF00"/>
                </a:solidFill>
              </a:rPr>
              <a:t>They will look on me, the one they have pierced, and they will mourn for him as one mourns for an only child, and grieve bitterly for him as one grieves for a firstborn son. </a:t>
            </a:r>
          </a:p>
          <a:p>
            <a:pPr marL="0" indent="0">
              <a:buNone/>
            </a:pPr>
            <a:endParaRPr lang="en-US" sz="3200" dirty="0">
              <a:solidFill>
                <a:srgbClr val="FFFF00"/>
              </a:solidFill>
            </a:endParaRPr>
          </a:p>
          <a:p>
            <a:pPr marL="0" indent="0">
              <a:buNone/>
            </a:pPr>
            <a:r>
              <a:rPr lang="en-US" sz="3200" dirty="0"/>
              <a:t>A large number of people followed him, including women who mourned and wailed for him…..</a:t>
            </a:r>
          </a:p>
          <a:p>
            <a:pPr marL="0" indent="0">
              <a:buNone/>
            </a:pPr>
            <a:endParaRPr lang="en-US" sz="3200" dirty="0"/>
          </a:p>
          <a:p>
            <a:pPr marL="0" indent="0">
              <a:buNone/>
            </a:pPr>
            <a:r>
              <a:rPr lang="en-US" dirty="0"/>
              <a:t> </a:t>
            </a:r>
            <a:r>
              <a:rPr lang="en-US" sz="3500" dirty="0"/>
              <a:t>When they came to the place called the Skull, they crucified him there, along with the criminals – one on his right, the other on his left. </a:t>
            </a:r>
            <a:endParaRPr lang="en-US" dirty="0"/>
          </a:p>
        </p:txBody>
      </p:sp>
    </p:spTree>
    <p:extLst>
      <p:ext uri="{BB962C8B-B14F-4D97-AF65-F5344CB8AC3E}">
        <p14:creationId xmlns:p14="http://schemas.microsoft.com/office/powerpoint/2010/main" val="291162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F08FB-5832-D849-C084-28A14535C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A224C-BBF8-14CB-3290-FB55D1F02E04}"/>
              </a:ext>
            </a:extLst>
          </p:cNvPr>
          <p:cNvSpPr>
            <a:spLocks noGrp="1"/>
          </p:cNvSpPr>
          <p:nvPr>
            <p:ph type="title"/>
          </p:nvPr>
        </p:nvSpPr>
        <p:spPr>
          <a:xfrm>
            <a:off x="107549" y="78659"/>
            <a:ext cx="10353761" cy="1326320"/>
          </a:xfrm>
        </p:spPr>
        <p:txBody>
          <a:bodyPr>
            <a:normAutofit fontScale="90000"/>
          </a:bodyPr>
          <a:lstStyle/>
          <a:p>
            <a:r>
              <a:rPr lang="en-US" dirty="0">
                <a:solidFill>
                  <a:srgbClr val="FFFF00"/>
                </a:solidFill>
              </a:rPr>
              <a:t>Psalm 22:18</a:t>
            </a:r>
            <a:br>
              <a:rPr lang="en-US" dirty="0"/>
            </a:br>
            <a:r>
              <a:rPr lang="en-US" dirty="0"/>
              <a:t>Luke 23:34</a:t>
            </a:r>
            <a:br>
              <a:rPr lang="en-US" dirty="0"/>
            </a:br>
            <a:endParaRPr lang="en-AU" dirty="0">
              <a:solidFill>
                <a:srgbClr val="FFFF00"/>
              </a:solidFill>
            </a:endParaRPr>
          </a:p>
        </p:txBody>
      </p:sp>
      <p:sp>
        <p:nvSpPr>
          <p:cNvPr id="3" name="Content Placeholder 2">
            <a:extLst>
              <a:ext uri="{FF2B5EF4-FFF2-40B4-BE49-F238E27FC236}">
                <a16:creationId xmlns:a16="http://schemas.microsoft.com/office/drawing/2014/main" id="{571CAAA7-02F6-62AE-23CD-F5952CED77A3}"/>
              </a:ext>
            </a:extLst>
          </p:cNvPr>
          <p:cNvSpPr>
            <a:spLocks noGrp="1"/>
          </p:cNvSpPr>
          <p:nvPr>
            <p:ph idx="1"/>
          </p:nvPr>
        </p:nvSpPr>
        <p:spPr>
          <a:xfrm>
            <a:off x="107548" y="1012723"/>
            <a:ext cx="11789484" cy="5766618"/>
          </a:xfrm>
        </p:spPr>
        <p:txBody>
          <a:bodyPr>
            <a:normAutofit/>
          </a:bodyPr>
          <a:lstStyle/>
          <a:p>
            <a:pPr marL="0" indent="0">
              <a:buNone/>
            </a:pPr>
            <a:r>
              <a:rPr lang="en-US" sz="3200" dirty="0">
                <a:solidFill>
                  <a:srgbClr val="FFFF00"/>
                </a:solidFill>
              </a:rPr>
              <a:t>They divide my clothes among them</a:t>
            </a:r>
          </a:p>
          <a:p>
            <a:pPr marL="0" indent="0">
              <a:buNone/>
            </a:pPr>
            <a:r>
              <a:rPr lang="en-US" sz="3200" dirty="0">
                <a:solidFill>
                  <a:srgbClr val="FFFF00"/>
                </a:solidFill>
              </a:rPr>
              <a:t>    and cast lots for my garment.</a:t>
            </a:r>
          </a:p>
          <a:p>
            <a:pPr marL="0" indent="0">
              <a:buNone/>
            </a:pPr>
            <a:r>
              <a:rPr lang="en-US" sz="3200" dirty="0"/>
              <a:t>Jesus said, ‘Father, forgive them, for they do not know what they are doing.’ And they divided up his clothes by casting lots.</a:t>
            </a:r>
          </a:p>
        </p:txBody>
      </p:sp>
    </p:spTree>
    <p:extLst>
      <p:ext uri="{BB962C8B-B14F-4D97-AF65-F5344CB8AC3E}">
        <p14:creationId xmlns:p14="http://schemas.microsoft.com/office/powerpoint/2010/main" val="425498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F3094-66DE-23E6-9FFE-F26E2AAF4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64ECE-41E1-B658-C3D8-A1E9E44FDEEA}"/>
              </a:ext>
            </a:extLst>
          </p:cNvPr>
          <p:cNvSpPr>
            <a:spLocks noGrp="1"/>
          </p:cNvSpPr>
          <p:nvPr>
            <p:ph type="title"/>
          </p:nvPr>
        </p:nvSpPr>
        <p:spPr>
          <a:xfrm>
            <a:off x="107549" y="78658"/>
            <a:ext cx="10353761" cy="1582993"/>
          </a:xfrm>
        </p:spPr>
        <p:txBody>
          <a:bodyPr>
            <a:normAutofit fontScale="90000"/>
          </a:bodyPr>
          <a:lstStyle/>
          <a:p>
            <a:r>
              <a:rPr lang="en-US" dirty="0">
                <a:solidFill>
                  <a:srgbClr val="FFFF00"/>
                </a:solidFill>
              </a:rPr>
              <a:t>Psalm 22:7</a:t>
            </a:r>
            <a:br>
              <a:rPr lang="en-US" dirty="0">
                <a:solidFill>
                  <a:srgbClr val="FFFF00"/>
                </a:solidFill>
              </a:rPr>
            </a:br>
            <a:r>
              <a:rPr lang="en-US" dirty="0" err="1">
                <a:solidFill>
                  <a:srgbClr val="FFFF00"/>
                </a:solidFill>
              </a:rPr>
              <a:t>PsAlm</a:t>
            </a:r>
            <a:r>
              <a:rPr lang="en-US" dirty="0">
                <a:solidFill>
                  <a:srgbClr val="FFFF00"/>
                </a:solidFill>
              </a:rPr>
              <a:t> 109:25</a:t>
            </a:r>
            <a:br>
              <a:rPr lang="en-US" dirty="0"/>
            </a:br>
            <a:r>
              <a:rPr lang="en-US" dirty="0"/>
              <a:t>Luke 23:35</a:t>
            </a:r>
            <a:br>
              <a:rPr lang="en-US" dirty="0"/>
            </a:br>
            <a:endParaRPr lang="en-AU" dirty="0">
              <a:solidFill>
                <a:srgbClr val="FFFF00"/>
              </a:solidFill>
            </a:endParaRPr>
          </a:p>
        </p:txBody>
      </p:sp>
      <p:sp>
        <p:nvSpPr>
          <p:cNvPr id="3" name="Content Placeholder 2">
            <a:extLst>
              <a:ext uri="{FF2B5EF4-FFF2-40B4-BE49-F238E27FC236}">
                <a16:creationId xmlns:a16="http://schemas.microsoft.com/office/drawing/2014/main" id="{FC8C2359-0A27-7801-EF2C-A147C69F4E62}"/>
              </a:ext>
            </a:extLst>
          </p:cNvPr>
          <p:cNvSpPr>
            <a:spLocks noGrp="1"/>
          </p:cNvSpPr>
          <p:nvPr>
            <p:ph idx="1"/>
          </p:nvPr>
        </p:nvSpPr>
        <p:spPr>
          <a:xfrm>
            <a:off x="107548" y="1012723"/>
            <a:ext cx="11789484" cy="5766618"/>
          </a:xfrm>
        </p:spPr>
        <p:txBody>
          <a:bodyPr>
            <a:normAutofit lnSpcReduction="10000"/>
          </a:bodyPr>
          <a:lstStyle/>
          <a:p>
            <a:pPr marL="0" indent="0">
              <a:buNone/>
            </a:pPr>
            <a:r>
              <a:rPr lang="en-US" sz="3200" dirty="0">
                <a:solidFill>
                  <a:srgbClr val="FFFF00"/>
                </a:solidFill>
              </a:rPr>
              <a:t>All who see me mock me;</a:t>
            </a:r>
          </a:p>
          <a:p>
            <a:pPr marL="0" indent="0">
              <a:buNone/>
            </a:pPr>
            <a:r>
              <a:rPr lang="en-US" sz="3200" dirty="0">
                <a:solidFill>
                  <a:srgbClr val="FFFF00"/>
                </a:solidFill>
              </a:rPr>
              <a:t>    they hurl insults, shaking their heads.</a:t>
            </a:r>
          </a:p>
          <a:p>
            <a:pPr marL="0" indent="0">
              <a:buNone/>
            </a:pPr>
            <a:endParaRPr lang="en-US" sz="3200" dirty="0">
              <a:solidFill>
                <a:srgbClr val="FFFF00"/>
              </a:solidFill>
            </a:endParaRPr>
          </a:p>
          <a:p>
            <a:pPr marL="0" indent="0">
              <a:buNone/>
            </a:pPr>
            <a:r>
              <a:rPr lang="en-US" sz="3200" dirty="0">
                <a:solidFill>
                  <a:srgbClr val="FFFF00"/>
                </a:solidFill>
              </a:rPr>
              <a:t>I am an object of scorn to my accusers;</a:t>
            </a:r>
          </a:p>
          <a:p>
            <a:pPr marL="0" indent="0">
              <a:buNone/>
            </a:pPr>
            <a:r>
              <a:rPr lang="en-US" sz="3200" dirty="0">
                <a:solidFill>
                  <a:srgbClr val="FFFF00"/>
                </a:solidFill>
              </a:rPr>
              <a:t>    when they see me, they shake their heads</a:t>
            </a:r>
          </a:p>
          <a:p>
            <a:pPr marL="0" indent="0">
              <a:buNone/>
            </a:pPr>
            <a:endParaRPr lang="en-US" sz="3200" dirty="0">
              <a:solidFill>
                <a:srgbClr val="FFFF00"/>
              </a:solidFill>
            </a:endParaRPr>
          </a:p>
          <a:p>
            <a:pPr marL="0" indent="0">
              <a:buNone/>
            </a:pPr>
            <a:r>
              <a:rPr lang="en-US" sz="3200" dirty="0"/>
              <a:t>The people stood watching, and the rulers even sneered at him. They said, ‘He saved others; let him save himself if he is God’s Messiah, the Chosen One.’</a:t>
            </a:r>
          </a:p>
        </p:txBody>
      </p:sp>
    </p:spTree>
    <p:extLst>
      <p:ext uri="{BB962C8B-B14F-4D97-AF65-F5344CB8AC3E}">
        <p14:creationId xmlns:p14="http://schemas.microsoft.com/office/powerpoint/2010/main" val="215263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8E629-C428-1389-8836-DB0C8E1C3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71ED4-EE79-D7F6-6A44-14A4A974CA68}"/>
              </a:ext>
            </a:extLst>
          </p:cNvPr>
          <p:cNvSpPr>
            <a:spLocks noGrp="1"/>
          </p:cNvSpPr>
          <p:nvPr>
            <p:ph type="title"/>
          </p:nvPr>
        </p:nvSpPr>
        <p:spPr>
          <a:xfrm>
            <a:off x="107549" y="78659"/>
            <a:ext cx="10353761" cy="1326320"/>
          </a:xfrm>
        </p:spPr>
        <p:txBody>
          <a:bodyPr>
            <a:normAutofit fontScale="90000"/>
          </a:bodyPr>
          <a:lstStyle/>
          <a:p>
            <a:r>
              <a:rPr lang="en-US" dirty="0">
                <a:solidFill>
                  <a:srgbClr val="FFFF00"/>
                </a:solidFill>
              </a:rPr>
              <a:t>Psalm 69:25</a:t>
            </a:r>
            <a:br>
              <a:rPr lang="en-US" dirty="0"/>
            </a:br>
            <a:r>
              <a:rPr lang="en-US" dirty="0"/>
              <a:t>Luke 23:36</a:t>
            </a:r>
            <a:br>
              <a:rPr lang="en-US" dirty="0"/>
            </a:br>
            <a:endParaRPr lang="en-AU" dirty="0">
              <a:solidFill>
                <a:srgbClr val="FFFF00"/>
              </a:solidFill>
            </a:endParaRPr>
          </a:p>
        </p:txBody>
      </p:sp>
      <p:sp>
        <p:nvSpPr>
          <p:cNvPr id="3" name="Content Placeholder 2">
            <a:extLst>
              <a:ext uri="{FF2B5EF4-FFF2-40B4-BE49-F238E27FC236}">
                <a16:creationId xmlns:a16="http://schemas.microsoft.com/office/drawing/2014/main" id="{851F84EE-44CF-EBCB-B318-AB5134FA5097}"/>
              </a:ext>
            </a:extLst>
          </p:cNvPr>
          <p:cNvSpPr>
            <a:spLocks noGrp="1"/>
          </p:cNvSpPr>
          <p:nvPr>
            <p:ph idx="1"/>
          </p:nvPr>
        </p:nvSpPr>
        <p:spPr>
          <a:xfrm>
            <a:off x="107548" y="1012723"/>
            <a:ext cx="11789484" cy="5766618"/>
          </a:xfrm>
        </p:spPr>
        <p:txBody>
          <a:bodyPr>
            <a:normAutofit/>
          </a:bodyPr>
          <a:lstStyle/>
          <a:p>
            <a:pPr marL="0" indent="0">
              <a:buNone/>
            </a:pPr>
            <a:r>
              <a:rPr lang="en-US" sz="3200" dirty="0">
                <a:solidFill>
                  <a:srgbClr val="FFFF00"/>
                </a:solidFill>
              </a:rPr>
              <a:t>They gave me wine vinegar for my thirst.</a:t>
            </a:r>
          </a:p>
          <a:p>
            <a:pPr marL="0" indent="0">
              <a:buNone/>
            </a:pPr>
            <a:r>
              <a:rPr lang="en-US" sz="3200" dirty="0"/>
              <a:t>The soldiers also came up and mocked him. They offered him wine vinegar</a:t>
            </a:r>
          </a:p>
        </p:txBody>
      </p:sp>
    </p:spTree>
    <p:extLst>
      <p:ext uri="{BB962C8B-B14F-4D97-AF65-F5344CB8AC3E}">
        <p14:creationId xmlns:p14="http://schemas.microsoft.com/office/powerpoint/2010/main" val="219437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C31FE-15E8-857A-0637-4EDBD09E2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4CCE0-93F1-7648-02D0-ECD20C7DE2A7}"/>
              </a:ext>
            </a:extLst>
          </p:cNvPr>
          <p:cNvSpPr>
            <a:spLocks noGrp="1"/>
          </p:cNvSpPr>
          <p:nvPr>
            <p:ph type="title"/>
          </p:nvPr>
        </p:nvSpPr>
        <p:spPr>
          <a:xfrm>
            <a:off x="107549" y="78659"/>
            <a:ext cx="10353761" cy="1406012"/>
          </a:xfrm>
        </p:spPr>
        <p:txBody>
          <a:bodyPr>
            <a:normAutofit fontScale="90000"/>
          </a:bodyPr>
          <a:lstStyle/>
          <a:p>
            <a:r>
              <a:rPr lang="en-US" dirty="0">
                <a:solidFill>
                  <a:srgbClr val="FFFF00"/>
                </a:solidFill>
              </a:rPr>
              <a:t>Zechariah 14:9</a:t>
            </a:r>
            <a:br>
              <a:rPr lang="en-US" dirty="0">
                <a:solidFill>
                  <a:srgbClr val="FFFF00"/>
                </a:solidFill>
              </a:rPr>
            </a:br>
            <a:r>
              <a:rPr lang="en-US" dirty="0">
                <a:solidFill>
                  <a:srgbClr val="FFFF00"/>
                </a:solidFill>
              </a:rPr>
              <a:t>Psalm 72:11</a:t>
            </a:r>
            <a:br>
              <a:rPr lang="en-US" dirty="0">
                <a:solidFill>
                  <a:srgbClr val="FFFF00"/>
                </a:solidFill>
              </a:rPr>
            </a:br>
            <a:r>
              <a:rPr lang="en-US" dirty="0">
                <a:solidFill>
                  <a:srgbClr val="FFFF00"/>
                </a:solidFill>
              </a:rPr>
              <a:t>Isaiah 9:6</a:t>
            </a:r>
            <a:endParaRPr lang="en-AU" dirty="0">
              <a:solidFill>
                <a:srgbClr val="FFFF00"/>
              </a:solidFill>
            </a:endParaRPr>
          </a:p>
        </p:txBody>
      </p:sp>
      <p:sp>
        <p:nvSpPr>
          <p:cNvPr id="3" name="Content Placeholder 2">
            <a:extLst>
              <a:ext uri="{FF2B5EF4-FFF2-40B4-BE49-F238E27FC236}">
                <a16:creationId xmlns:a16="http://schemas.microsoft.com/office/drawing/2014/main" id="{4FD5FE00-F0EE-5765-8260-0DB115626270}"/>
              </a:ext>
            </a:extLst>
          </p:cNvPr>
          <p:cNvSpPr>
            <a:spLocks noGrp="1"/>
          </p:cNvSpPr>
          <p:nvPr>
            <p:ph idx="1"/>
          </p:nvPr>
        </p:nvSpPr>
        <p:spPr>
          <a:xfrm>
            <a:off x="107548" y="1386348"/>
            <a:ext cx="11789484" cy="5392993"/>
          </a:xfrm>
        </p:spPr>
        <p:txBody>
          <a:bodyPr>
            <a:normAutofit/>
          </a:bodyPr>
          <a:lstStyle/>
          <a:p>
            <a:pPr marL="0" indent="0">
              <a:buNone/>
            </a:pPr>
            <a:r>
              <a:rPr lang="en-US" sz="3200" dirty="0">
                <a:solidFill>
                  <a:srgbClr val="FFFF00"/>
                </a:solidFill>
              </a:rPr>
              <a:t>The Lord will be king over the whole earth. On that day there will be one Lord, and his name the only name.</a:t>
            </a:r>
          </a:p>
          <a:p>
            <a:pPr marL="0" indent="0">
              <a:buNone/>
            </a:pPr>
            <a:endParaRPr lang="en-US" sz="3200" dirty="0">
              <a:solidFill>
                <a:srgbClr val="FFFF00"/>
              </a:solidFill>
            </a:endParaRPr>
          </a:p>
          <a:p>
            <a:pPr marL="0" indent="0">
              <a:buNone/>
            </a:pPr>
            <a:r>
              <a:rPr lang="en-US" sz="3200" dirty="0">
                <a:solidFill>
                  <a:srgbClr val="FFFF00"/>
                </a:solidFill>
              </a:rPr>
              <a:t>…all kings bow down to him</a:t>
            </a:r>
          </a:p>
          <a:p>
            <a:pPr marL="0" indent="0">
              <a:buNone/>
            </a:pPr>
            <a:r>
              <a:rPr lang="en-US" sz="3200" dirty="0">
                <a:solidFill>
                  <a:srgbClr val="FFFF00"/>
                </a:solidFill>
              </a:rPr>
              <a:t>    and all nations serve him.</a:t>
            </a:r>
          </a:p>
          <a:p>
            <a:pPr marL="0" indent="0">
              <a:buNone/>
            </a:pPr>
            <a:endParaRPr lang="en-US" sz="3200" dirty="0">
              <a:solidFill>
                <a:srgbClr val="FFFF00"/>
              </a:solidFill>
            </a:endParaRPr>
          </a:p>
          <a:p>
            <a:pPr marL="0" indent="0">
              <a:buNone/>
            </a:pPr>
            <a:r>
              <a:rPr lang="en-US" sz="3200" dirty="0">
                <a:solidFill>
                  <a:srgbClr val="FFFF00"/>
                </a:solidFill>
              </a:rPr>
              <a:t>…the government will be on his shoulders.</a:t>
            </a:r>
          </a:p>
          <a:p>
            <a:pPr marL="0" indent="0">
              <a:buNone/>
            </a:pPr>
            <a:endParaRPr lang="en-US" sz="3200" dirty="0">
              <a:solidFill>
                <a:srgbClr val="FFFF00"/>
              </a:solidFill>
            </a:endParaRPr>
          </a:p>
        </p:txBody>
      </p:sp>
    </p:spTree>
    <p:extLst>
      <p:ext uri="{BB962C8B-B14F-4D97-AF65-F5344CB8AC3E}">
        <p14:creationId xmlns:p14="http://schemas.microsoft.com/office/powerpoint/2010/main" val="292658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A84C5-8D59-5AB3-E240-EAF2740AB5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6751F-E22E-DF38-4EB1-6895189E6BE5}"/>
              </a:ext>
            </a:extLst>
          </p:cNvPr>
          <p:cNvSpPr>
            <a:spLocks noGrp="1"/>
          </p:cNvSpPr>
          <p:nvPr>
            <p:ph type="title"/>
          </p:nvPr>
        </p:nvSpPr>
        <p:spPr>
          <a:xfrm>
            <a:off x="107549" y="78658"/>
            <a:ext cx="10353761" cy="806245"/>
          </a:xfrm>
        </p:spPr>
        <p:txBody>
          <a:bodyPr>
            <a:normAutofit fontScale="90000"/>
          </a:bodyPr>
          <a:lstStyle/>
          <a:p>
            <a:br>
              <a:rPr lang="en-US" dirty="0"/>
            </a:br>
            <a:r>
              <a:rPr lang="en-US" dirty="0"/>
              <a:t>Luke 23:37-38</a:t>
            </a:r>
            <a:br>
              <a:rPr lang="en-US" dirty="0"/>
            </a:br>
            <a:endParaRPr lang="en-AU" dirty="0">
              <a:solidFill>
                <a:srgbClr val="FFFF00"/>
              </a:solidFill>
            </a:endParaRPr>
          </a:p>
        </p:txBody>
      </p:sp>
      <p:sp>
        <p:nvSpPr>
          <p:cNvPr id="3" name="Content Placeholder 2">
            <a:extLst>
              <a:ext uri="{FF2B5EF4-FFF2-40B4-BE49-F238E27FC236}">
                <a16:creationId xmlns:a16="http://schemas.microsoft.com/office/drawing/2014/main" id="{D2D1A127-2A31-796E-13EB-120CC57B4E73}"/>
              </a:ext>
            </a:extLst>
          </p:cNvPr>
          <p:cNvSpPr>
            <a:spLocks noGrp="1"/>
          </p:cNvSpPr>
          <p:nvPr>
            <p:ph idx="1"/>
          </p:nvPr>
        </p:nvSpPr>
        <p:spPr>
          <a:xfrm>
            <a:off x="107548" y="1779639"/>
            <a:ext cx="11789484" cy="4999702"/>
          </a:xfrm>
        </p:spPr>
        <p:txBody>
          <a:bodyPr>
            <a:normAutofit/>
          </a:bodyPr>
          <a:lstStyle/>
          <a:p>
            <a:pPr marL="0" indent="0">
              <a:buNone/>
            </a:pPr>
            <a:endParaRPr lang="en-US" sz="3200" dirty="0">
              <a:solidFill>
                <a:srgbClr val="FFFF00"/>
              </a:solidFill>
            </a:endParaRPr>
          </a:p>
          <a:p>
            <a:pPr marL="0" indent="0">
              <a:buNone/>
            </a:pPr>
            <a:r>
              <a:rPr lang="en-US" sz="3200" dirty="0"/>
              <a:t>And (they) said, ‘If you are the king of the Jews, save yourself.’</a:t>
            </a:r>
          </a:p>
          <a:p>
            <a:pPr marL="0" indent="0">
              <a:buNone/>
            </a:pPr>
            <a:r>
              <a:rPr lang="en-US" sz="3200" dirty="0"/>
              <a:t>There was a written notice above him, which read: this is the king of the jews.</a:t>
            </a:r>
          </a:p>
        </p:txBody>
      </p:sp>
    </p:spTree>
    <p:extLst>
      <p:ext uri="{BB962C8B-B14F-4D97-AF65-F5344CB8AC3E}">
        <p14:creationId xmlns:p14="http://schemas.microsoft.com/office/powerpoint/2010/main" val="178586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51005-F150-C91F-C3D1-AF9826555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F7971-63D0-3FBE-62F6-9B4EEDFD1FAF}"/>
              </a:ext>
            </a:extLst>
          </p:cNvPr>
          <p:cNvSpPr>
            <a:spLocks noGrp="1"/>
          </p:cNvSpPr>
          <p:nvPr>
            <p:ph type="title"/>
          </p:nvPr>
        </p:nvSpPr>
        <p:spPr>
          <a:xfrm>
            <a:off x="842918" y="98322"/>
            <a:ext cx="10353761" cy="757084"/>
          </a:xfrm>
        </p:spPr>
        <p:txBody>
          <a:bodyPr>
            <a:normAutofit/>
          </a:bodyPr>
          <a:lstStyle/>
          <a:p>
            <a:r>
              <a:rPr lang="en-US" dirty="0">
                <a:solidFill>
                  <a:srgbClr val="FFFF00"/>
                </a:solidFill>
              </a:rPr>
              <a:t>Isaiah 53:3-6</a:t>
            </a:r>
            <a:endParaRPr lang="en-AU" dirty="0">
              <a:solidFill>
                <a:srgbClr val="FFFF00"/>
              </a:solidFill>
            </a:endParaRPr>
          </a:p>
        </p:txBody>
      </p:sp>
      <p:sp>
        <p:nvSpPr>
          <p:cNvPr id="3" name="Content Placeholder 2">
            <a:extLst>
              <a:ext uri="{FF2B5EF4-FFF2-40B4-BE49-F238E27FC236}">
                <a16:creationId xmlns:a16="http://schemas.microsoft.com/office/drawing/2014/main" id="{5C84A355-6332-A6C1-DCA2-BFAFFAD67C9D}"/>
              </a:ext>
            </a:extLst>
          </p:cNvPr>
          <p:cNvSpPr>
            <a:spLocks noGrp="1"/>
          </p:cNvSpPr>
          <p:nvPr>
            <p:ph sz="half" idx="1"/>
          </p:nvPr>
        </p:nvSpPr>
        <p:spPr>
          <a:xfrm>
            <a:off x="344129" y="855407"/>
            <a:ext cx="5675670" cy="6002594"/>
          </a:xfrm>
        </p:spPr>
        <p:txBody>
          <a:bodyPr>
            <a:normAutofit fontScale="92500" lnSpcReduction="10000"/>
          </a:bodyPr>
          <a:lstStyle/>
          <a:p>
            <a:pPr marL="0" indent="0">
              <a:buNone/>
            </a:pPr>
            <a:r>
              <a:rPr lang="en-US" sz="3200" dirty="0">
                <a:solidFill>
                  <a:srgbClr val="FFFF00"/>
                </a:solidFill>
              </a:rPr>
              <a:t>He was despised and rejected by mankind, a man of suffering, and familiar with pain. Like one from whom people hide their faces he was despised, and we held him in low esteem.</a:t>
            </a:r>
          </a:p>
          <a:p>
            <a:pPr marL="0" indent="0">
              <a:buNone/>
            </a:pPr>
            <a:r>
              <a:rPr lang="en-US" sz="3200" dirty="0">
                <a:solidFill>
                  <a:srgbClr val="FFFF00"/>
                </a:solidFill>
              </a:rPr>
              <a:t> Surely, he took up our pain and bore our suffering, yet we considered him punished by God, stricken by him, and afflicted.</a:t>
            </a:r>
          </a:p>
          <a:p>
            <a:pPr marL="0" indent="0">
              <a:buNone/>
            </a:pPr>
            <a:endParaRPr lang="en-US" sz="3200" dirty="0">
              <a:solidFill>
                <a:srgbClr val="FFFF00"/>
              </a:solidFill>
            </a:endParaRPr>
          </a:p>
        </p:txBody>
      </p:sp>
      <p:sp>
        <p:nvSpPr>
          <p:cNvPr id="4" name="Content Placeholder 3">
            <a:extLst>
              <a:ext uri="{FF2B5EF4-FFF2-40B4-BE49-F238E27FC236}">
                <a16:creationId xmlns:a16="http://schemas.microsoft.com/office/drawing/2014/main" id="{206160DD-41D8-3ECC-55ED-F473B0C84AF4}"/>
              </a:ext>
            </a:extLst>
          </p:cNvPr>
          <p:cNvSpPr>
            <a:spLocks noGrp="1"/>
          </p:cNvSpPr>
          <p:nvPr>
            <p:ph sz="half" idx="2"/>
          </p:nvPr>
        </p:nvSpPr>
        <p:spPr>
          <a:xfrm>
            <a:off x="6173403" y="855407"/>
            <a:ext cx="5674468" cy="5791200"/>
          </a:xfrm>
        </p:spPr>
        <p:txBody>
          <a:bodyPr>
            <a:noAutofit/>
          </a:bodyPr>
          <a:lstStyle/>
          <a:p>
            <a:pPr marL="0" indent="0">
              <a:buNone/>
            </a:pPr>
            <a:r>
              <a:rPr lang="en-US" sz="3000" dirty="0">
                <a:solidFill>
                  <a:srgbClr val="FFFF00"/>
                </a:solidFill>
              </a:rPr>
              <a:t>But he was pierced for our transgressions, he was crushed for our iniquities; the punishment that brought us peace was on him, and by his wounds we are healed.  We all, like sheep, have gone astray, each of us has turned to our own way; and the Lord has laid on him the iniquity of us all.</a:t>
            </a:r>
            <a:endParaRPr lang="en-AU" sz="3000" dirty="0">
              <a:solidFill>
                <a:srgbClr val="FFFF00"/>
              </a:solidFill>
            </a:endParaRPr>
          </a:p>
        </p:txBody>
      </p:sp>
    </p:spTree>
    <p:extLst>
      <p:ext uri="{BB962C8B-B14F-4D97-AF65-F5344CB8AC3E}">
        <p14:creationId xmlns:p14="http://schemas.microsoft.com/office/powerpoint/2010/main" val="3040542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7150</TotalTime>
  <Words>1094</Words>
  <Application>Microsoft Office PowerPoint</Application>
  <PresentationFormat>Widescreen</PresentationFormat>
  <Paragraphs>107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Bookman Old Style</vt:lpstr>
      <vt:lpstr>Calibri</vt:lpstr>
      <vt:lpstr>Rockwell</vt:lpstr>
      <vt:lpstr>Damask</vt:lpstr>
      <vt:lpstr>Christ is King</vt:lpstr>
      <vt:lpstr>Isaiah 53:12 Luke 23:32 </vt:lpstr>
      <vt:lpstr>Zechariah 12:10 Luke 23:27,33 </vt:lpstr>
      <vt:lpstr>Psalm 22:18 Luke 23:34 </vt:lpstr>
      <vt:lpstr>Psalm 22:7 PsAlm 109:25 Luke 23:35 </vt:lpstr>
      <vt:lpstr>Psalm 69:25 Luke 23:36 </vt:lpstr>
      <vt:lpstr>Zechariah 14:9 Psalm 72:11 Isaiah 9:6</vt:lpstr>
      <vt:lpstr> Luke 23:37-38 </vt:lpstr>
      <vt:lpstr>Isaiah 53:3-6</vt:lpstr>
      <vt:lpstr>Luke 23:39-41</vt:lpstr>
      <vt:lpstr>Psalm 16:11 Luke 23:42-43</vt:lpstr>
      <vt:lpstr>Christ the king?</vt:lpstr>
      <vt:lpstr>1 Corinthians 2:6-8</vt:lpstr>
      <vt:lpstr>Atonement Theories </vt:lpstr>
      <vt:lpstr>Atonement Theories </vt:lpstr>
      <vt:lpstr>Atonement Theories </vt:lpstr>
      <vt:lpstr>Atonement Theories </vt:lpstr>
      <vt:lpstr>Colossians 2:15  And having disarmed the powers and authorities, he made a public spectacle of them, triumphing over them by the cross.</vt:lpstr>
      <vt:lpstr>1 Peter</vt:lpstr>
      <vt:lpstr> at the cross…</vt:lpstr>
      <vt:lpstr>Not a theory but a meal</vt:lpstr>
      <vt:lpstr>Jesus is Lord</vt:lpstr>
      <vt:lpstr>Inaugurated Eschatology</vt:lpstr>
      <vt:lpstr>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3</cp:revision>
  <dcterms:created xsi:type="dcterms:W3CDTF">2025-11-20T00:29:17Z</dcterms:created>
  <dcterms:modified xsi:type="dcterms:W3CDTF">2025-11-24T23:40:10Z</dcterms:modified>
</cp:coreProperties>
</file>