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2" r:id="rId7"/>
    <p:sldId id="263" r:id="rId8"/>
    <p:sldId id="261"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78" d="100"/>
          <a:sy n="78" d="100"/>
        </p:scale>
        <p:origin x="878"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4175E2C-2272-4284-B7A0-CE5E07F9E583}" type="datetimeFigureOut">
              <a:rPr lang="en-AU" smtClean="0"/>
              <a:t>9/11/2025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B316553E-DEA4-4289-B291-84AAB6A2939C}" type="slidenum">
              <a:rPr lang="en-AU" smtClean="0"/>
              <a:t>‹#›</a:t>
            </a:fld>
            <a:endParaRPr lang="en-AU"/>
          </a:p>
        </p:txBody>
      </p:sp>
    </p:spTree>
    <p:extLst>
      <p:ext uri="{BB962C8B-B14F-4D97-AF65-F5344CB8AC3E}">
        <p14:creationId xmlns:p14="http://schemas.microsoft.com/office/powerpoint/2010/main" val="25855200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4175E2C-2272-4284-B7A0-CE5E07F9E583}" type="datetimeFigureOut">
              <a:rPr lang="en-AU" smtClean="0"/>
              <a:t>9/11/2025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B316553E-DEA4-4289-B291-84AAB6A2939C}" type="slidenum">
              <a:rPr lang="en-AU" smtClean="0"/>
              <a:t>‹#›</a:t>
            </a:fld>
            <a:endParaRPr lang="en-AU"/>
          </a:p>
        </p:txBody>
      </p:sp>
    </p:spTree>
    <p:extLst>
      <p:ext uri="{BB962C8B-B14F-4D97-AF65-F5344CB8AC3E}">
        <p14:creationId xmlns:p14="http://schemas.microsoft.com/office/powerpoint/2010/main" val="8064304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4175E2C-2272-4284-B7A0-CE5E07F9E583}" type="datetimeFigureOut">
              <a:rPr lang="en-AU" smtClean="0"/>
              <a:t>9/11/2025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B316553E-DEA4-4289-B291-84AAB6A2939C}" type="slidenum">
              <a:rPr lang="en-AU" smtClean="0"/>
              <a:t>‹#›</a:t>
            </a:fld>
            <a:endParaRPr lang="en-AU"/>
          </a:p>
        </p:txBody>
      </p:sp>
    </p:spTree>
    <p:extLst>
      <p:ext uri="{BB962C8B-B14F-4D97-AF65-F5344CB8AC3E}">
        <p14:creationId xmlns:p14="http://schemas.microsoft.com/office/powerpoint/2010/main" val="7030875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4175E2C-2272-4284-B7A0-CE5E07F9E583}" type="datetimeFigureOut">
              <a:rPr lang="en-AU" smtClean="0"/>
              <a:t>9/11/2025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B316553E-DEA4-4289-B291-84AAB6A2939C}" type="slidenum">
              <a:rPr lang="en-AU" smtClean="0"/>
              <a:t>‹#›</a:t>
            </a:fld>
            <a:endParaRPr lang="en-AU"/>
          </a:p>
        </p:txBody>
      </p:sp>
    </p:spTree>
    <p:extLst>
      <p:ext uri="{BB962C8B-B14F-4D97-AF65-F5344CB8AC3E}">
        <p14:creationId xmlns:p14="http://schemas.microsoft.com/office/powerpoint/2010/main" val="3688154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shade val="82000"/>
                  </a:schemeClr>
                </a:solidFill>
              </a:defRPr>
            </a:lvl1pPr>
            <a:lvl2pPr marL="457200" indent="0">
              <a:buNone/>
              <a:defRPr sz="2000">
                <a:solidFill>
                  <a:schemeClr val="tx1">
                    <a:shade val="82000"/>
                  </a:schemeClr>
                </a:solidFill>
              </a:defRPr>
            </a:lvl2pPr>
            <a:lvl3pPr marL="914400" indent="0">
              <a:buNone/>
              <a:defRPr sz="1800">
                <a:solidFill>
                  <a:schemeClr val="tx1">
                    <a:shade val="82000"/>
                  </a:schemeClr>
                </a:solidFill>
              </a:defRPr>
            </a:lvl3pPr>
            <a:lvl4pPr marL="1371600" indent="0">
              <a:buNone/>
              <a:defRPr sz="1600">
                <a:solidFill>
                  <a:schemeClr val="tx1">
                    <a:shade val="82000"/>
                  </a:schemeClr>
                </a:solidFill>
              </a:defRPr>
            </a:lvl4pPr>
            <a:lvl5pPr marL="1828800" indent="0">
              <a:buNone/>
              <a:defRPr sz="1600">
                <a:solidFill>
                  <a:schemeClr val="tx1">
                    <a:shade val="82000"/>
                  </a:schemeClr>
                </a:solidFill>
              </a:defRPr>
            </a:lvl5pPr>
            <a:lvl6pPr marL="2286000" indent="0">
              <a:buNone/>
              <a:defRPr sz="1600">
                <a:solidFill>
                  <a:schemeClr val="tx1">
                    <a:shade val="82000"/>
                  </a:schemeClr>
                </a:solidFill>
              </a:defRPr>
            </a:lvl6pPr>
            <a:lvl7pPr marL="2743200" indent="0">
              <a:buNone/>
              <a:defRPr sz="1600">
                <a:solidFill>
                  <a:schemeClr val="tx1">
                    <a:shade val="82000"/>
                  </a:schemeClr>
                </a:solidFill>
              </a:defRPr>
            </a:lvl7pPr>
            <a:lvl8pPr marL="3200400" indent="0">
              <a:buNone/>
              <a:defRPr sz="1600">
                <a:solidFill>
                  <a:schemeClr val="tx1">
                    <a:shade val="82000"/>
                  </a:schemeClr>
                </a:solidFill>
              </a:defRPr>
            </a:lvl8pPr>
            <a:lvl9pPr marL="3657600" indent="0">
              <a:buNone/>
              <a:defRPr sz="1600">
                <a:solidFill>
                  <a:schemeClr val="tx1">
                    <a:shade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4175E2C-2272-4284-B7A0-CE5E07F9E583}" type="datetimeFigureOut">
              <a:rPr lang="en-AU" smtClean="0"/>
              <a:t>9/11/2025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B316553E-DEA4-4289-B291-84AAB6A2939C}" type="slidenum">
              <a:rPr lang="en-AU" smtClean="0"/>
              <a:t>‹#›</a:t>
            </a:fld>
            <a:endParaRPr lang="en-AU"/>
          </a:p>
        </p:txBody>
      </p:sp>
    </p:spTree>
    <p:extLst>
      <p:ext uri="{BB962C8B-B14F-4D97-AF65-F5344CB8AC3E}">
        <p14:creationId xmlns:p14="http://schemas.microsoft.com/office/powerpoint/2010/main" val="2402842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4175E2C-2272-4284-B7A0-CE5E07F9E583}" type="datetimeFigureOut">
              <a:rPr lang="en-AU" smtClean="0"/>
              <a:t>9/11/2025</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B316553E-DEA4-4289-B291-84AAB6A2939C}" type="slidenum">
              <a:rPr lang="en-AU" smtClean="0"/>
              <a:t>‹#›</a:t>
            </a:fld>
            <a:endParaRPr lang="en-AU"/>
          </a:p>
        </p:txBody>
      </p:sp>
    </p:spTree>
    <p:extLst>
      <p:ext uri="{BB962C8B-B14F-4D97-AF65-F5344CB8AC3E}">
        <p14:creationId xmlns:p14="http://schemas.microsoft.com/office/powerpoint/2010/main" val="42818087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4175E2C-2272-4284-B7A0-CE5E07F9E583}" type="datetimeFigureOut">
              <a:rPr lang="en-AU" smtClean="0"/>
              <a:t>9/11/2025</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B316553E-DEA4-4289-B291-84AAB6A2939C}" type="slidenum">
              <a:rPr lang="en-AU" smtClean="0"/>
              <a:t>‹#›</a:t>
            </a:fld>
            <a:endParaRPr lang="en-AU"/>
          </a:p>
        </p:txBody>
      </p:sp>
    </p:spTree>
    <p:extLst>
      <p:ext uri="{BB962C8B-B14F-4D97-AF65-F5344CB8AC3E}">
        <p14:creationId xmlns:p14="http://schemas.microsoft.com/office/powerpoint/2010/main" val="14014943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4175E2C-2272-4284-B7A0-CE5E07F9E583}" type="datetimeFigureOut">
              <a:rPr lang="en-AU" smtClean="0"/>
              <a:t>9/11/2025</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B316553E-DEA4-4289-B291-84AAB6A2939C}" type="slidenum">
              <a:rPr lang="en-AU" smtClean="0"/>
              <a:t>‹#›</a:t>
            </a:fld>
            <a:endParaRPr lang="en-AU"/>
          </a:p>
        </p:txBody>
      </p:sp>
    </p:spTree>
    <p:extLst>
      <p:ext uri="{BB962C8B-B14F-4D97-AF65-F5344CB8AC3E}">
        <p14:creationId xmlns:p14="http://schemas.microsoft.com/office/powerpoint/2010/main" val="11724653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4175E2C-2272-4284-B7A0-CE5E07F9E583}" type="datetimeFigureOut">
              <a:rPr lang="en-AU" smtClean="0"/>
              <a:t>9/11/2025</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B316553E-DEA4-4289-B291-84AAB6A2939C}" type="slidenum">
              <a:rPr lang="en-AU" smtClean="0"/>
              <a:t>‹#›</a:t>
            </a:fld>
            <a:endParaRPr lang="en-AU"/>
          </a:p>
        </p:txBody>
      </p:sp>
    </p:spTree>
    <p:extLst>
      <p:ext uri="{BB962C8B-B14F-4D97-AF65-F5344CB8AC3E}">
        <p14:creationId xmlns:p14="http://schemas.microsoft.com/office/powerpoint/2010/main" val="23513361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4175E2C-2272-4284-B7A0-CE5E07F9E583}" type="datetimeFigureOut">
              <a:rPr lang="en-AU" smtClean="0"/>
              <a:t>9/11/2025</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B316553E-DEA4-4289-B291-84AAB6A2939C}" type="slidenum">
              <a:rPr lang="en-AU" smtClean="0"/>
              <a:t>‹#›</a:t>
            </a:fld>
            <a:endParaRPr lang="en-AU"/>
          </a:p>
        </p:txBody>
      </p:sp>
    </p:spTree>
    <p:extLst>
      <p:ext uri="{BB962C8B-B14F-4D97-AF65-F5344CB8AC3E}">
        <p14:creationId xmlns:p14="http://schemas.microsoft.com/office/powerpoint/2010/main" val="1475041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4175E2C-2272-4284-B7A0-CE5E07F9E583}" type="datetimeFigureOut">
              <a:rPr lang="en-AU" smtClean="0"/>
              <a:t>9/11/2025</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B316553E-DEA4-4289-B291-84AAB6A2939C}" type="slidenum">
              <a:rPr lang="en-AU" smtClean="0"/>
              <a:t>‹#›</a:t>
            </a:fld>
            <a:endParaRPr lang="en-AU"/>
          </a:p>
        </p:txBody>
      </p:sp>
    </p:spTree>
    <p:extLst>
      <p:ext uri="{BB962C8B-B14F-4D97-AF65-F5344CB8AC3E}">
        <p14:creationId xmlns:p14="http://schemas.microsoft.com/office/powerpoint/2010/main" val="23811562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shade val="82000"/>
                  </a:schemeClr>
                </a:solidFill>
              </a:defRPr>
            </a:lvl1pPr>
          </a:lstStyle>
          <a:p>
            <a:fld id="{F4175E2C-2272-4284-B7A0-CE5E07F9E583}" type="datetimeFigureOut">
              <a:rPr lang="en-AU" smtClean="0"/>
              <a:t>9/11/2025</a:t>
            </a:fld>
            <a:endParaRPr lang="en-AU"/>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shade val="82000"/>
                  </a:schemeClr>
                </a:solidFill>
              </a:defRPr>
            </a:lvl1pPr>
          </a:lstStyle>
          <a:p>
            <a:endParaRPr lang="en-AU"/>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shade val="82000"/>
                  </a:schemeClr>
                </a:solidFill>
              </a:defRPr>
            </a:lvl1pPr>
          </a:lstStyle>
          <a:p>
            <a:fld id="{B316553E-DEA4-4289-B291-84AAB6A2939C}" type="slidenum">
              <a:rPr lang="en-AU" smtClean="0"/>
              <a:t>‹#›</a:t>
            </a:fld>
            <a:endParaRPr lang="en-AU"/>
          </a:p>
        </p:txBody>
      </p:sp>
    </p:spTree>
    <p:extLst>
      <p:ext uri="{BB962C8B-B14F-4D97-AF65-F5344CB8AC3E}">
        <p14:creationId xmlns:p14="http://schemas.microsoft.com/office/powerpoint/2010/main" val="3768655661"/>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11BDF4-6651-8840-7BAF-658FC56BDB6A}"/>
              </a:ext>
            </a:extLst>
          </p:cNvPr>
          <p:cNvSpPr>
            <a:spLocks noGrp="1"/>
          </p:cNvSpPr>
          <p:nvPr>
            <p:ph type="ctrTitle"/>
          </p:nvPr>
        </p:nvSpPr>
        <p:spPr/>
        <p:txBody>
          <a:bodyPr/>
          <a:lstStyle/>
          <a:p>
            <a:endParaRPr lang="en-AU"/>
          </a:p>
        </p:txBody>
      </p:sp>
      <p:sp>
        <p:nvSpPr>
          <p:cNvPr id="3" name="Subtitle 2">
            <a:extLst>
              <a:ext uri="{FF2B5EF4-FFF2-40B4-BE49-F238E27FC236}">
                <a16:creationId xmlns:a16="http://schemas.microsoft.com/office/drawing/2014/main" id="{BAC04D28-0824-647F-E8FA-874BEEC83D78}"/>
              </a:ext>
            </a:extLst>
          </p:cNvPr>
          <p:cNvSpPr>
            <a:spLocks noGrp="1"/>
          </p:cNvSpPr>
          <p:nvPr>
            <p:ph type="subTitle" idx="1"/>
          </p:nvPr>
        </p:nvSpPr>
        <p:spPr/>
        <p:txBody>
          <a:bodyPr/>
          <a:lstStyle/>
          <a:p>
            <a:endParaRPr lang="en-AU"/>
          </a:p>
        </p:txBody>
      </p:sp>
      <p:pic>
        <p:nvPicPr>
          <p:cNvPr id="6" name="Picture 5" descr="A group of men in robes&#10;&#10;AI-generated content may be incorrect.">
            <a:extLst>
              <a:ext uri="{FF2B5EF4-FFF2-40B4-BE49-F238E27FC236}">
                <a16:creationId xmlns:a16="http://schemas.microsoft.com/office/drawing/2014/main" id="{CED0CEFD-28ED-B261-EA95-FEEC98825F0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949249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descr="A city skyline with a green field and sun&#10;&#10;AI-generated content may be incorrect.">
            <a:extLst>
              <a:ext uri="{FF2B5EF4-FFF2-40B4-BE49-F238E27FC236}">
                <a16:creationId xmlns:a16="http://schemas.microsoft.com/office/drawing/2014/main" id="{467A0AF4-CAB9-1E50-1FDF-A8A0F4BD9975}"/>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t="19"/>
          <a:stretch>
            <a:fillRect/>
          </a:stretch>
        </p:blipFill>
        <p:spPr>
          <a:xfrm>
            <a:off x="20" y="1282"/>
            <a:ext cx="12191980" cy="6856718"/>
          </a:xfrm>
          <a:prstGeom prst="rect">
            <a:avLst/>
          </a:prstGeom>
        </p:spPr>
      </p:pic>
    </p:spTree>
    <p:extLst>
      <p:ext uri="{BB962C8B-B14F-4D97-AF65-F5344CB8AC3E}">
        <p14:creationId xmlns:p14="http://schemas.microsoft.com/office/powerpoint/2010/main" val="36148816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404040"/>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E0071DA-5630-07CA-B4BF-762D2428577B}"/>
              </a:ext>
            </a:extLst>
          </p:cNvPr>
          <p:cNvSpPr>
            <a:spLocks noGrp="1"/>
          </p:cNvSpPr>
          <p:nvPr>
            <p:ph type="title"/>
          </p:nvPr>
        </p:nvSpPr>
        <p:spPr/>
        <p:txBody>
          <a:bodyPr>
            <a:normAutofit/>
          </a:bodyPr>
          <a:lstStyle/>
          <a:p>
            <a:r>
              <a:rPr lang="en-US" dirty="0"/>
              <a:t>In essentials unity, in matters of opinion diversity and in all things love</a:t>
            </a:r>
            <a:endParaRPr lang="en-AU" dirty="0"/>
          </a:p>
        </p:txBody>
      </p:sp>
      <p:sp>
        <p:nvSpPr>
          <p:cNvPr id="5" name="Content Placeholder 4">
            <a:extLst>
              <a:ext uri="{FF2B5EF4-FFF2-40B4-BE49-F238E27FC236}">
                <a16:creationId xmlns:a16="http://schemas.microsoft.com/office/drawing/2014/main" id="{1D68B1C5-A415-FD97-13B5-6E2F048B4E18}"/>
              </a:ext>
            </a:extLst>
          </p:cNvPr>
          <p:cNvSpPr>
            <a:spLocks noGrp="1"/>
          </p:cNvSpPr>
          <p:nvPr>
            <p:ph sz="half" idx="1"/>
          </p:nvPr>
        </p:nvSpPr>
        <p:spPr>
          <a:xfrm>
            <a:off x="838200" y="2622621"/>
            <a:ext cx="5096934" cy="3554342"/>
          </a:xfrm>
        </p:spPr>
        <p:txBody>
          <a:bodyPr>
            <a:normAutofit/>
          </a:bodyPr>
          <a:lstStyle/>
          <a:p>
            <a:r>
              <a:rPr lang="en-US" sz="3200" dirty="0"/>
              <a:t>We try to make more and more essential</a:t>
            </a:r>
            <a:endParaRPr lang="en-AU" sz="3200" dirty="0"/>
          </a:p>
        </p:txBody>
      </p:sp>
      <p:sp>
        <p:nvSpPr>
          <p:cNvPr id="6" name="Content Placeholder 5">
            <a:extLst>
              <a:ext uri="{FF2B5EF4-FFF2-40B4-BE49-F238E27FC236}">
                <a16:creationId xmlns:a16="http://schemas.microsoft.com/office/drawing/2014/main" id="{E4ABF24B-065F-6E92-6555-2B85142C39FA}"/>
              </a:ext>
            </a:extLst>
          </p:cNvPr>
          <p:cNvSpPr>
            <a:spLocks noGrp="1"/>
          </p:cNvSpPr>
          <p:nvPr>
            <p:ph sz="half" idx="2"/>
          </p:nvPr>
        </p:nvSpPr>
        <p:spPr>
          <a:xfrm>
            <a:off x="6256866" y="3908809"/>
            <a:ext cx="5096933" cy="2268154"/>
          </a:xfrm>
        </p:spPr>
        <p:txBody>
          <a:bodyPr>
            <a:normAutofit/>
          </a:bodyPr>
          <a:lstStyle/>
          <a:p>
            <a:r>
              <a:rPr lang="en-US" sz="3200" dirty="0"/>
              <a:t>We need everybody to have the same opinion as us</a:t>
            </a:r>
            <a:endParaRPr lang="en-AU" sz="3200" dirty="0"/>
          </a:p>
        </p:txBody>
      </p:sp>
    </p:spTree>
    <p:extLst>
      <p:ext uri="{BB962C8B-B14F-4D97-AF65-F5344CB8AC3E}">
        <p14:creationId xmlns:p14="http://schemas.microsoft.com/office/powerpoint/2010/main" val="3258734382"/>
      </p:ext>
    </p:extLst>
  </p:cSld>
  <p:clrMapOvr>
    <a:overrideClrMapping bg1="dk1" tx1="lt1" bg2="dk2" tx2="lt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Content Placeholder 5" descr="A group of people holding a banner&#10;&#10;AI-generated content may be incorrect.">
            <a:extLst>
              <a:ext uri="{FF2B5EF4-FFF2-40B4-BE49-F238E27FC236}">
                <a16:creationId xmlns:a16="http://schemas.microsoft.com/office/drawing/2014/main" id="{CE9252CC-6710-B55A-CA31-284F58CC240C}"/>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rcRect t="19"/>
          <a:stretch>
            <a:fillRect/>
          </a:stretch>
        </p:blipFill>
        <p:spPr>
          <a:xfrm>
            <a:off x="20" y="1282"/>
            <a:ext cx="12191980" cy="6856718"/>
          </a:xfrm>
          <a:prstGeom prst="rect">
            <a:avLst/>
          </a:prstGeom>
        </p:spPr>
      </p:pic>
    </p:spTree>
    <p:extLst>
      <p:ext uri="{BB962C8B-B14F-4D97-AF65-F5344CB8AC3E}">
        <p14:creationId xmlns:p14="http://schemas.microsoft.com/office/powerpoint/2010/main" val="16772980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01D0AF59-99C3-4251-AB9A-C966C6AD44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1855405F-37A2-4869-9154-F8BE3BECE6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Content Placeholder 6" descr="A close-up of a sign&#10;&#10;AI-generated content may be incorrect.">
            <a:extLst>
              <a:ext uri="{FF2B5EF4-FFF2-40B4-BE49-F238E27FC236}">
                <a16:creationId xmlns:a16="http://schemas.microsoft.com/office/drawing/2014/main" id="{3776F2B8-196B-0D26-1C66-7184FFBB0313}"/>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673135" y="485646"/>
            <a:ext cx="2843031" cy="5892293"/>
          </a:xfrm>
          <a:prstGeom prst="rect">
            <a:avLst/>
          </a:prstGeom>
        </p:spPr>
      </p:pic>
    </p:spTree>
    <p:extLst>
      <p:ext uri="{BB962C8B-B14F-4D97-AF65-F5344CB8AC3E}">
        <p14:creationId xmlns:p14="http://schemas.microsoft.com/office/powerpoint/2010/main" val="39581330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a:extLst>
            <a:ext uri="{FF2B5EF4-FFF2-40B4-BE49-F238E27FC236}">
              <a16:creationId xmlns:a16="http://schemas.microsoft.com/office/drawing/2014/main" id="{8CF92FE7-522E-EC79-8514-543BC32CE1D4}"/>
            </a:ext>
          </a:extLst>
        </p:cNvPr>
        <p:cNvGrpSpPr/>
        <p:nvPr/>
      </p:nvGrpSpPr>
      <p:grpSpPr>
        <a:xfrm>
          <a:off x="0" y="0"/>
          <a:ext cx="0" cy="0"/>
          <a:chOff x="0" y="0"/>
          <a:chExt cx="0" cy="0"/>
        </a:xfrm>
      </p:grpSpPr>
      <p:sp>
        <p:nvSpPr>
          <p:cNvPr id="19" name="Freeform: Shape 18">
            <a:extLst>
              <a:ext uri="{FF2B5EF4-FFF2-40B4-BE49-F238E27FC236}">
                <a16:creationId xmlns:a16="http://schemas.microsoft.com/office/drawing/2014/main" id="{66B332A4-D438-4773-A77F-5ED49A448D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53768" y="0"/>
            <a:ext cx="8284464" cy="6858000"/>
          </a:xfrm>
          <a:custGeom>
            <a:avLst/>
            <a:gdLst>
              <a:gd name="connsiteX0" fmla="*/ 1818109 w 8284464"/>
              <a:gd name="connsiteY0" fmla="*/ 0 h 6858000"/>
              <a:gd name="connsiteX1" fmla="*/ 6466355 w 8284464"/>
              <a:gd name="connsiteY1" fmla="*/ 0 h 6858000"/>
              <a:gd name="connsiteX2" fmla="*/ 6620596 w 8284464"/>
              <a:gd name="connsiteY2" fmla="*/ 109683 h 6858000"/>
              <a:gd name="connsiteX3" fmla="*/ 8284464 w 8284464"/>
              <a:gd name="connsiteY3" fmla="*/ 3429000 h 6858000"/>
              <a:gd name="connsiteX4" fmla="*/ 6620596 w 8284464"/>
              <a:gd name="connsiteY4" fmla="*/ 6748318 h 6858000"/>
              <a:gd name="connsiteX5" fmla="*/ 6466355 w 8284464"/>
              <a:gd name="connsiteY5" fmla="*/ 6858000 h 6858000"/>
              <a:gd name="connsiteX6" fmla="*/ 1818109 w 8284464"/>
              <a:gd name="connsiteY6" fmla="*/ 6858000 h 6858000"/>
              <a:gd name="connsiteX7" fmla="*/ 1663869 w 8284464"/>
              <a:gd name="connsiteY7" fmla="*/ 6748318 h 6858000"/>
              <a:gd name="connsiteX8" fmla="*/ 0 w 8284464"/>
              <a:gd name="connsiteY8" fmla="*/ 3429000 h 6858000"/>
              <a:gd name="connsiteX9" fmla="*/ 1663869 w 8284464"/>
              <a:gd name="connsiteY9" fmla="*/ 10968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84464" h="6858000">
                <a:moveTo>
                  <a:pt x="1818109" y="0"/>
                </a:moveTo>
                <a:lnTo>
                  <a:pt x="6466355" y="0"/>
                </a:lnTo>
                <a:lnTo>
                  <a:pt x="6620596" y="109683"/>
                </a:lnTo>
                <a:cubicBezTo>
                  <a:pt x="7630666" y="865069"/>
                  <a:pt x="8284464" y="2070683"/>
                  <a:pt x="8284464" y="3429000"/>
                </a:cubicBezTo>
                <a:cubicBezTo>
                  <a:pt x="8284464" y="4787317"/>
                  <a:pt x="7630666" y="5992931"/>
                  <a:pt x="6620596" y="6748318"/>
                </a:cubicBezTo>
                <a:lnTo>
                  <a:pt x="6466355" y="6858000"/>
                </a:lnTo>
                <a:lnTo>
                  <a:pt x="1818109" y="6858000"/>
                </a:lnTo>
                <a:lnTo>
                  <a:pt x="1663869" y="6748318"/>
                </a:lnTo>
                <a:cubicBezTo>
                  <a:pt x="653798" y="5992931"/>
                  <a:pt x="0" y="4787317"/>
                  <a:pt x="0" y="3429000"/>
                </a:cubicBezTo>
                <a:cubicBezTo>
                  <a:pt x="0" y="2070683"/>
                  <a:pt x="653798" y="865069"/>
                  <a:pt x="1663869" y="109683"/>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Shape 20">
            <a:extLst>
              <a:ext uri="{FF2B5EF4-FFF2-40B4-BE49-F238E27FC236}">
                <a16:creationId xmlns:a16="http://schemas.microsoft.com/office/drawing/2014/main" id="{DF9AD32D-FF05-44F4-BD4D-9CEE89B71E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18360" y="0"/>
            <a:ext cx="7955280" cy="6858000"/>
          </a:xfrm>
          <a:custGeom>
            <a:avLst/>
            <a:gdLst>
              <a:gd name="connsiteX0" fmla="*/ 1962423 w 7955280"/>
              <a:gd name="connsiteY0" fmla="*/ 0 h 6858000"/>
              <a:gd name="connsiteX1" fmla="*/ 5992858 w 7955280"/>
              <a:gd name="connsiteY1" fmla="*/ 0 h 6858000"/>
              <a:gd name="connsiteX2" fmla="*/ 6040191 w 7955280"/>
              <a:gd name="connsiteY2" fmla="*/ 27216 h 6858000"/>
              <a:gd name="connsiteX3" fmla="*/ 7955280 w 7955280"/>
              <a:gd name="connsiteY3" fmla="*/ 3429000 h 6858000"/>
              <a:gd name="connsiteX4" fmla="*/ 6040191 w 7955280"/>
              <a:gd name="connsiteY4" fmla="*/ 6830784 h 6858000"/>
              <a:gd name="connsiteX5" fmla="*/ 5992858 w 7955280"/>
              <a:gd name="connsiteY5" fmla="*/ 6858000 h 6858000"/>
              <a:gd name="connsiteX6" fmla="*/ 1962423 w 7955280"/>
              <a:gd name="connsiteY6" fmla="*/ 6858000 h 6858000"/>
              <a:gd name="connsiteX7" fmla="*/ 1915089 w 7955280"/>
              <a:gd name="connsiteY7" fmla="*/ 6830784 h 6858000"/>
              <a:gd name="connsiteX8" fmla="*/ 0 w 7955280"/>
              <a:gd name="connsiteY8" fmla="*/ 3429000 h 6858000"/>
              <a:gd name="connsiteX9" fmla="*/ 1915089 w 7955280"/>
              <a:gd name="connsiteY9" fmla="*/ 2721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55280" h="6858000">
                <a:moveTo>
                  <a:pt x="1962423" y="0"/>
                </a:moveTo>
                <a:lnTo>
                  <a:pt x="5992858" y="0"/>
                </a:lnTo>
                <a:lnTo>
                  <a:pt x="6040191" y="27216"/>
                </a:lnTo>
                <a:cubicBezTo>
                  <a:pt x="7188332" y="724844"/>
                  <a:pt x="7955280" y="1987357"/>
                  <a:pt x="7955280" y="3429000"/>
                </a:cubicBezTo>
                <a:cubicBezTo>
                  <a:pt x="7955280" y="4870644"/>
                  <a:pt x="7188332" y="6133157"/>
                  <a:pt x="6040191" y="6830784"/>
                </a:cubicBezTo>
                <a:lnTo>
                  <a:pt x="5992858" y="6858000"/>
                </a:lnTo>
                <a:lnTo>
                  <a:pt x="1962423" y="6858000"/>
                </a:lnTo>
                <a:lnTo>
                  <a:pt x="1915089" y="6830784"/>
                </a:lnTo>
                <a:cubicBezTo>
                  <a:pt x="766948" y="6133157"/>
                  <a:pt x="0" y="4870644"/>
                  <a:pt x="0" y="3429000"/>
                </a:cubicBezTo>
                <a:cubicBezTo>
                  <a:pt x="0" y="1987357"/>
                  <a:pt x="766948" y="724844"/>
                  <a:pt x="1915089" y="27216"/>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TextBox 3">
            <a:extLst>
              <a:ext uri="{FF2B5EF4-FFF2-40B4-BE49-F238E27FC236}">
                <a16:creationId xmlns:a16="http://schemas.microsoft.com/office/drawing/2014/main" id="{4CAE3D07-E868-0A45-AC55-7A3244E52461}"/>
              </a:ext>
            </a:extLst>
          </p:cNvPr>
          <p:cNvSpPr txBox="1"/>
          <p:nvPr/>
        </p:nvSpPr>
        <p:spPr>
          <a:xfrm>
            <a:off x="3441831" y="1553167"/>
            <a:ext cx="5576835" cy="3170099"/>
          </a:xfrm>
          <a:prstGeom prst="rect">
            <a:avLst/>
          </a:prstGeom>
          <a:noFill/>
        </p:spPr>
        <p:txBody>
          <a:bodyPr wrap="square" rtlCol="0">
            <a:spAutoFit/>
          </a:bodyPr>
          <a:lstStyle/>
          <a:p>
            <a:r>
              <a:rPr lang="en-US" sz="4000" dirty="0">
                <a:solidFill>
                  <a:schemeClr val="bg2">
                    <a:lumMod val="90000"/>
                    <a:lumOff val="10000"/>
                  </a:schemeClr>
                </a:solidFill>
              </a:rPr>
              <a:t>Discipleship, our apprenticeship to Jesus is learning to follow Jesus in this place and time with all of our lives. </a:t>
            </a:r>
            <a:endParaRPr lang="en-AU" sz="4000" dirty="0">
              <a:solidFill>
                <a:schemeClr val="bg2">
                  <a:lumMod val="90000"/>
                  <a:lumOff val="10000"/>
                </a:schemeClr>
              </a:solidFill>
            </a:endParaRPr>
          </a:p>
        </p:txBody>
      </p:sp>
    </p:spTree>
    <p:extLst>
      <p:ext uri="{BB962C8B-B14F-4D97-AF65-F5344CB8AC3E}">
        <p14:creationId xmlns:p14="http://schemas.microsoft.com/office/powerpoint/2010/main" val="17246903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Freeform 6">
            <a:extLst>
              <a:ext uri="{FF2B5EF4-FFF2-40B4-BE49-F238E27FC236}">
                <a16:creationId xmlns:a16="http://schemas.microsoft.com/office/drawing/2014/main" id="{69D184B2-2226-4E31-BCCB-4443307674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118533" y="918266"/>
            <a:ext cx="706127" cy="5863534"/>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Freeform 7">
            <a:extLst>
              <a:ext uri="{FF2B5EF4-FFF2-40B4-BE49-F238E27FC236}">
                <a16:creationId xmlns:a16="http://schemas.microsoft.com/office/drawing/2014/main" id="{1AC4D4E3-486A-464A-8EC8-D448810972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117879" y="643467"/>
            <a:ext cx="420307" cy="5668919"/>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9" name="Rectangle 18">
            <a:extLst>
              <a:ext uri="{FF2B5EF4-FFF2-40B4-BE49-F238E27FC236}">
                <a16:creationId xmlns:a16="http://schemas.microsoft.com/office/drawing/2014/main" id="{864DE13E-58EB-4475-B79C-0D4FC65123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38387" y="643467"/>
            <a:ext cx="10933503" cy="5391944"/>
          </a:xfrm>
          <a:prstGeom prst="rect">
            <a:avLst/>
          </a:prstGeom>
          <a:solidFill>
            <a:srgbClr val="FFFFFF"/>
          </a:solidFill>
          <a:ln w="12700">
            <a:solidFill>
              <a:schemeClr val="accent1"/>
            </a:solidFill>
            <a:miter lim="800000"/>
          </a:ln>
        </p:spPr>
        <p:txBody>
          <a:bodyPr vert="horz" wrap="square" lIns="91440" tIns="45720" rIns="91440" bIns="45720" numCol="1" anchor="t" anchorCtr="0" compatLnSpc="1">
            <a:prstTxWarp prst="textNoShape">
              <a:avLst/>
            </a:prstTxWarp>
          </a:bodyPr>
          <a:lstStyle/>
          <a:p>
            <a:endParaRPr lang="en-US"/>
          </a:p>
        </p:txBody>
      </p:sp>
      <p:pic>
        <p:nvPicPr>
          <p:cNvPr id="10" name="Picture 9" descr="A green field with a city in the background&#10;&#10;AI-generated content may be incorrect.">
            <a:extLst>
              <a:ext uri="{FF2B5EF4-FFF2-40B4-BE49-F238E27FC236}">
                <a16:creationId xmlns:a16="http://schemas.microsoft.com/office/drawing/2014/main" id="{3756DD2E-EFE5-67CE-A043-40A47AE9A73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54797" y="1286934"/>
            <a:ext cx="7882408" cy="4105949"/>
          </a:xfrm>
          <a:prstGeom prst="rect">
            <a:avLst/>
          </a:prstGeom>
        </p:spPr>
      </p:pic>
    </p:spTree>
    <p:extLst>
      <p:ext uri="{BB962C8B-B14F-4D97-AF65-F5344CB8AC3E}">
        <p14:creationId xmlns:p14="http://schemas.microsoft.com/office/powerpoint/2010/main" val="34414180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BD5EC8-E72D-78DA-F979-3AE01A4BDAF0}"/>
              </a:ext>
            </a:extLst>
          </p:cNvPr>
          <p:cNvSpPr>
            <a:spLocks noGrp="1"/>
          </p:cNvSpPr>
          <p:nvPr>
            <p:ph type="title"/>
          </p:nvPr>
        </p:nvSpPr>
        <p:spPr/>
        <p:txBody>
          <a:bodyPr>
            <a:normAutofit/>
          </a:bodyPr>
          <a:lstStyle/>
          <a:p>
            <a:r>
              <a:rPr lang="en-US" sz="3600" dirty="0"/>
              <a:t>Matthew 5:9 Blessed are the peacemakers,</a:t>
            </a:r>
            <a:br>
              <a:rPr lang="en-US" sz="3600" dirty="0"/>
            </a:br>
            <a:r>
              <a:rPr lang="en-US" sz="3600" dirty="0"/>
              <a:t>    for they will be called children of God.</a:t>
            </a:r>
            <a:endParaRPr lang="en-AU" sz="3600" dirty="0"/>
          </a:p>
        </p:txBody>
      </p:sp>
      <p:sp>
        <p:nvSpPr>
          <p:cNvPr id="3" name="Content Placeholder 2">
            <a:extLst>
              <a:ext uri="{FF2B5EF4-FFF2-40B4-BE49-F238E27FC236}">
                <a16:creationId xmlns:a16="http://schemas.microsoft.com/office/drawing/2014/main" id="{947CB0DC-A862-67D6-0D72-E13528AF8C03}"/>
              </a:ext>
            </a:extLst>
          </p:cNvPr>
          <p:cNvSpPr>
            <a:spLocks noGrp="1"/>
          </p:cNvSpPr>
          <p:nvPr>
            <p:ph sz="half" idx="1"/>
          </p:nvPr>
        </p:nvSpPr>
        <p:spPr>
          <a:xfrm>
            <a:off x="838200" y="1825625"/>
            <a:ext cx="3969774" cy="4351338"/>
          </a:xfrm>
        </p:spPr>
        <p:txBody>
          <a:bodyPr>
            <a:normAutofit/>
          </a:bodyPr>
          <a:lstStyle/>
          <a:p>
            <a:pPr marL="0" indent="0">
              <a:buNone/>
            </a:pPr>
            <a:r>
              <a:rPr lang="en-US" sz="3600" dirty="0"/>
              <a:t>Matthew 10:16 ‘I am sending you out like sheep among wolves. Therefore be as shrewd as snakes and as innocent as doves.</a:t>
            </a:r>
            <a:endParaRPr lang="en-AU" sz="3600" dirty="0"/>
          </a:p>
        </p:txBody>
      </p:sp>
      <p:sp>
        <p:nvSpPr>
          <p:cNvPr id="4" name="Content Placeholder 3">
            <a:extLst>
              <a:ext uri="{FF2B5EF4-FFF2-40B4-BE49-F238E27FC236}">
                <a16:creationId xmlns:a16="http://schemas.microsoft.com/office/drawing/2014/main" id="{241B805B-219A-ED4E-AE23-9113593115EB}"/>
              </a:ext>
            </a:extLst>
          </p:cNvPr>
          <p:cNvSpPr>
            <a:spLocks noGrp="1"/>
          </p:cNvSpPr>
          <p:nvPr>
            <p:ph sz="half" idx="2"/>
          </p:nvPr>
        </p:nvSpPr>
        <p:spPr>
          <a:xfrm>
            <a:off x="7098890" y="1825625"/>
            <a:ext cx="4254910" cy="4351338"/>
          </a:xfrm>
        </p:spPr>
        <p:txBody>
          <a:bodyPr>
            <a:normAutofit/>
          </a:bodyPr>
          <a:lstStyle/>
          <a:p>
            <a:pPr marL="0" indent="0">
              <a:buNone/>
            </a:pPr>
            <a:r>
              <a:rPr lang="en-US" sz="3600" dirty="0"/>
              <a:t>James 1:19 My dear brothers and sisters, take note of this: everyone should be quick to listen, slow to speak and slow to become angry,</a:t>
            </a:r>
            <a:endParaRPr lang="en-AU" sz="3600" dirty="0"/>
          </a:p>
        </p:txBody>
      </p:sp>
    </p:spTree>
    <p:extLst>
      <p:ext uri="{BB962C8B-B14F-4D97-AF65-F5344CB8AC3E}">
        <p14:creationId xmlns:p14="http://schemas.microsoft.com/office/powerpoint/2010/main" val="17171512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E3A51EA-8C1E-A1D2-083B-20C9E08FB359}"/>
              </a:ext>
            </a:extLst>
          </p:cNvPr>
          <p:cNvSpPr>
            <a:spLocks noGrp="1"/>
          </p:cNvSpPr>
          <p:nvPr>
            <p:ph type="title"/>
          </p:nvPr>
        </p:nvSpPr>
        <p:spPr/>
        <p:txBody>
          <a:bodyPr/>
          <a:lstStyle/>
          <a:p>
            <a:r>
              <a:rPr lang="en-US" dirty="0"/>
              <a:t>John Stott</a:t>
            </a:r>
            <a:endParaRPr lang="en-AU" dirty="0"/>
          </a:p>
        </p:txBody>
      </p:sp>
      <p:sp>
        <p:nvSpPr>
          <p:cNvPr id="7" name="Content Placeholder 6">
            <a:extLst>
              <a:ext uri="{FF2B5EF4-FFF2-40B4-BE49-F238E27FC236}">
                <a16:creationId xmlns:a16="http://schemas.microsoft.com/office/drawing/2014/main" id="{08D11FE6-5C0D-6850-1C6B-DB666F5B21EF}"/>
              </a:ext>
            </a:extLst>
          </p:cNvPr>
          <p:cNvSpPr>
            <a:spLocks noGrp="1"/>
          </p:cNvSpPr>
          <p:nvPr>
            <p:ph idx="1"/>
          </p:nvPr>
        </p:nvSpPr>
        <p:spPr>
          <a:xfrm>
            <a:off x="180870" y="1326382"/>
            <a:ext cx="11927394" cy="5426110"/>
          </a:xfrm>
        </p:spPr>
        <p:txBody>
          <a:bodyPr>
            <a:normAutofit/>
          </a:bodyPr>
          <a:lstStyle/>
          <a:p>
            <a:pPr marL="0" indent="0">
              <a:buNone/>
            </a:pPr>
            <a:r>
              <a:rPr lang="en-US" sz="3200" dirty="0"/>
              <a:t>“People are looking for an integrated world view which makes sense of their existence….Today’s world needs a bigger gospel, the full gospel of Scripture….Tripple listening….is the capacity to be listening to several voices at the same time, the voice of God through the scriptures, the voice of this cultural moment and its driving forces and the voices of men and women around us, voices from the frontlines. These voices will often contradict one another, but our purpose in listening to them all is to discover how they relate to each other. Tripple listening is indispensable to Christian discipleship and mission…”</a:t>
            </a:r>
            <a:endParaRPr lang="en-AU" sz="3200" dirty="0"/>
          </a:p>
        </p:txBody>
      </p:sp>
    </p:spTree>
    <p:extLst>
      <p:ext uri="{BB962C8B-B14F-4D97-AF65-F5344CB8AC3E}">
        <p14:creationId xmlns:p14="http://schemas.microsoft.com/office/powerpoint/2010/main" val="21320499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A11E6A-16CD-8A3E-6AD9-8392F6699435}"/>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8D20360F-520B-98FE-30C7-4B85B71514C1}"/>
              </a:ext>
            </a:extLst>
          </p:cNvPr>
          <p:cNvSpPr>
            <a:spLocks noGrp="1"/>
          </p:cNvSpPr>
          <p:nvPr>
            <p:ph type="title"/>
          </p:nvPr>
        </p:nvSpPr>
        <p:spPr/>
        <p:txBody>
          <a:bodyPr/>
          <a:lstStyle/>
          <a:p>
            <a:r>
              <a:rPr lang="en-US" dirty="0"/>
              <a:t>John Stott</a:t>
            </a:r>
            <a:endParaRPr lang="en-AU" dirty="0"/>
          </a:p>
        </p:txBody>
      </p:sp>
      <p:sp>
        <p:nvSpPr>
          <p:cNvPr id="7" name="Content Placeholder 6">
            <a:extLst>
              <a:ext uri="{FF2B5EF4-FFF2-40B4-BE49-F238E27FC236}">
                <a16:creationId xmlns:a16="http://schemas.microsoft.com/office/drawing/2014/main" id="{A525942C-5549-E0B0-B00A-41D6E510BBC9}"/>
              </a:ext>
            </a:extLst>
          </p:cNvPr>
          <p:cNvSpPr>
            <a:spLocks noGrp="1"/>
          </p:cNvSpPr>
          <p:nvPr>
            <p:ph idx="1"/>
          </p:nvPr>
        </p:nvSpPr>
        <p:spPr>
          <a:xfrm>
            <a:off x="180870" y="1326382"/>
            <a:ext cx="11927394" cy="5426110"/>
          </a:xfrm>
        </p:spPr>
        <p:txBody>
          <a:bodyPr>
            <a:normAutofit/>
          </a:bodyPr>
          <a:lstStyle/>
          <a:p>
            <a:pPr marL="0" indent="0">
              <a:buNone/>
            </a:pPr>
            <a:r>
              <a:rPr lang="en-US" sz="3200" dirty="0"/>
              <a:t>Every true disciple is a listener. One of the most important and neglected ingredients of Christian discipleship is the cultivation of a listening ear. Bad listeners do not make good disciples…James appeal to us to be “quick to listen” is not one we find easy to heed. People prefer to shout at one another than to listen to one another. Yet only when both sides are willing to sit down together, put aside their prejudiced positions and listen does any possibility of reconciliation emerge.”</a:t>
            </a:r>
            <a:endParaRPr lang="en-AU" sz="3200" dirty="0"/>
          </a:p>
        </p:txBody>
      </p:sp>
    </p:spTree>
    <p:extLst>
      <p:ext uri="{BB962C8B-B14F-4D97-AF65-F5344CB8AC3E}">
        <p14:creationId xmlns:p14="http://schemas.microsoft.com/office/powerpoint/2010/main" val="21382272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Content Placeholder 4" descr="A sign with words on it&#10;&#10;AI-generated content may be incorrect.">
            <a:extLst>
              <a:ext uri="{FF2B5EF4-FFF2-40B4-BE49-F238E27FC236}">
                <a16:creationId xmlns:a16="http://schemas.microsoft.com/office/drawing/2014/main" id="{DB8E409F-DCF4-5004-894F-2981629279FF}"/>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t="18559" b="6455"/>
          <a:stretch>
            <a:fillRect/>
          </a:stretch>
        </p:blipFill>
        <p:spPr>
          <a:xfrm>
            <a:off x="20" y="1282"/>
            <a:ext cx="12191980" cy="6856718"/>
          </a:xfrm>
          <a:prstGeom prst="rect">
            <a:avLst/>
          </a:prstGeom>
        </p:spPr>
      </p:pic>
    </p:spTree>
    <p:extLst>
      <p:ext uri="{BB962C8B-B14F-4D97-AF65-F5344CB8AC3E}">
        <p14:creationId xmlns:p14="http://schemas.microsoft.com/office/powerpoint/2010/main" val="11691561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91D479-3767-B81D-5C41-81D5EB1EE5E8}"/>
              </a:ext>
            </a:extLst>
          </p:cNvPr>
          <p:cNvSpPr>
            <a:spLocks noGrp="1"/>
          </p:cNvSpPr>
          <p:nvPr>
            <p:ph type="title"/>
          </p:nvPr>
        </p:nvSpPr>
        <p:spPr>
          <a:xfrm>
            <a:off x="162339" y="126585"/>
            <a:ext cx="10515600" cy="1325563"/>
          </a:xfrm>
        </p:spPr>
        <p:txBody>
          <a:bodyPr/>
          <a:lstStyle/>
          <a:p>
            <a:r>
              <a:rPr lang="en-US" dirty="0">
                <a:solidFill>
                  <a:srgbClr val="FFFF00"/>
                </a:solidFill>
              </a:rPr>
              <a:t>Luke 20:27-32 NIV</a:t>
            </a:r>
            <a:endParaRPr lang="en-AU" dirty="0">
              <a:solidFill>
                <a:srgbClr val="FFFF00"/>
              </a:solidFill>
            </a:endParaRPr>
          </a:p>
        </p:txBody>
      </p:sp>
      <p:sp>
        <p:nvSpPr>
          <p:cNvPr id="3" name="Content Placeholder 2">
            <a:extLst>
              <a:ext uri="{FF2B5EF4-FFF2-40B4-BE49-F238E27FC236}">
                <a16:creationId xmlns:a16="http://schemas.microsoft.com/office/drawing/2014/main" id="{5A71D305-6F8F-C762-5AC9-C3FBCC17AD2E}"/>
              </a:ext>
            </a:extLst>
          </p:cNvPr>
          <p:cNvSpPr>
            <a:spLocks noGrp="1"/>
          </p:cNvSpPr>
          <p:nvPr>
            <p:ph idx="1"/>
          </p:nvPr>
        </p:nvSpPr>
        <p:spPr>
          <a:xfrm>
            <a:off x="162339" y="1582994"/>
            <a:ext cx="11911674" cy="5148421"/>
          </a:xfrm>
        </p:spPr>
        <p:txBody>
          <a:bodyPr>
            <a:normAutofit/>
          </a:bodyPr>
          <a:lstStyle/>
          <a:p>
            <a:pPr marL="0" indent="0">
              <a:buNone/>
            </a:pPr>
            <a:r>
              <a:rPr lang="en-US" sz="3200" dirty="0"/>
              <a:t>Some of the Sadducees, who say there is no resurrection, came to Jesus with a question. “Teacher,” they said, “Moses wrote for us that if a man’s brother dies and leaves a wife but no children, the man must marry the widow and raise up offspring for his brother.  Now there were seven brothers. The first one married a woman and died childless. The second and then the third married her, and in the same way the seven died, leaving no children. Finally, the woman died too. Now then, at the resurrection whose wife will she be, since the seven were married to her?”</a:t>
            </a:r>
            <a:endParaRPr lang="en-AU" sz="3200" dirty="0"/>
          </a:p>
        </p:txBody>
      </p:sp>
    </p:spTree>
    <p:extLst>
      <p:ext uri="{BB962C8B-B14F-4D97-AF65-F5344CB8AC3E}">
        <p14:creationId xmlns:p14="http://schemas.microsoft.com/office/powerpoint/2010/main" val="36004574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Content Placeholder 4" descr="A screen with text on it&#10;&#10;AI-generated content may be incorrect.">
            <a:extLst>
              <a:ext uri="{FF2B5EF4-FFF2-40B4-BE49-F238E27FC236}">
                <a16:creationId xmlns:a16="http://schemas.microsoft.com/office/drawing/2014/main" id="{C239BB40-2AA1-00AC-5957-20313668E20B}"/>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b="25014"/>
          <a:stretch>
            <a:fillRect/>
          </a:stretch>
        </p:blipFill>
        <p:spPr>
          <a:xfrm>
            <a:off x="20" y="1282"/>
            <a:ext cx="12191980" cy="6856718"/>
          </a:xfrm>
          <a:prstGeom prst="rect">
            <a:avLst/>
          </a:prstGeom>
        </p:spPr>
      </p:pic>
    </p:spTree>
    <p:extLst>
      <p:ext uri="{BB962C8B-B14F-4D97-AF65-F5344CB8AC3E}">
        <p14:creationId xmlns:p14="http://schemas.microsoft.com/office/powerpoint/2010/main" val="24658500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Content Placeholder 4" descr="A screen with text on it&#10;&#10;AI-generated content may be incorrect.">
            <a:extLst>
              <a:ext uri="{FF2B5EF4-FFF2-40B4-BE49-F238E27FC236}">
                <a16:creationId xmlns:a16="http://schemas.microsoft.com/office/drawing/2014/main" id="{54D67903-B437-4A72-197D-BA40F8A3A4D4}"/>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b="25014"/>
          <a:stretch>
            <a:fillRect/>
          </a:stretch>
        </p:blipFill>
        <p:spPr>
          <a:xfrm>
            <a:off x="20" y="1282"/>
            <a:ext cx="12191980" cy="6856718"/>
          </a:xfrm>
          <a:prstGeom prst="rect">
            <a:avLst/>
          </a:prstGeom>
        </p:spPr>
      </p:pic>
    </p:spTree>
    <p:extLst>
      <p:ext uri="{BB962C8B-B14F-4D97-AF65-F5344CB8AC3E}">
        <p14:creationId xmlns:p14="http://schemas.microsoft.com/office/powerpoint/2010/main" val="32332942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Content Placeholder 4" descr="A screen with text on it&#10;&#10;AI-generated content may be incorrect.">
            <a:extLst>
              <a:ext uri="{FF2B5EF4-FFF2-40B4-BE49-F238E27FC236}">
                <a16:creationId xmlns:a16="http://schemas.microsoft.com/office/drawing/2014/main" id="{DE28457F-23C5-8977-AA19-4405EF5E1A99}"/>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b="25014"/>
          <a:stretch>
            <a:fillRect/>
          </a:stretch>
        </p:blipFill>
        <p:spPr>
          <a:xfrm>
            <a:off x="20" y="1282"/>
            <a:ext cx="12191980" cy="6856718"/>
          </a:xfrm>
          <a:prstGeom prst="rect">
            <a:avLst/>
          </a:prstGeom>
        </p:spPr>
      </p:pic>
    </p:spTree>
    <p:extLst>
      <p:ext uri="{BB962C8B-B14F-4D97-AF65-F5344CB8AC3E}">
        <p14:creationId xmlns:p14="http://schemas.microsoft.com/office/powerpoint/2010/main" val="3673497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Content Placeholder 4" descr="A screen with text on it&#10;&#10;AI-generated content may be incorrect.">
            <a:extLst>
              <a:ext uri="{FF2B5EF4-FFF2-40B4-BE49-F238E27FC236}">
                <a16:creationId xmlns:a16="http://schemas.microsoft.com/office/drawing/2014/main" id="{88197E93-F117-B526-55E1-453B2C5EF80F}"/>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t="2873" b="22141"/>
          <a:stretch>
            <a:fillRect/>
          </a:stretch>
        </p:blipFill>
        <p:spPr>
          <a:xfrm>
            <a:off x="20" y="1282"/>
            <a:ext cx="12191980" cy="6856718"/>
          </a:xfrm>
          <a:prstGeom prst="rect">
            <a:avLst/>
          </a:prstGeom>
        </p:spPr>
      </p:pic>
    </p:spTree>
    <p:extLst>
      <p:ext uri="{BB962C8B-B14F-4D97-AF65-F5344CB8AC3E}">
        <p14:creationId xmlns:p14="http://schemas.microsoft.com/office/powerpoint/2010/main" val="42342802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48F8A2-ABAE-39C5-7A20-7385B8DAE36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85548A1-7510-1A25-AA67-2C258F12C276}"/>
              </a:ext>
            </a:extLst>
          </p:cNvPr>
          <p:cNvSpPr>
            <a:spLocks noGrp="1"/>
          </p:cNvSpPr>
          <p:nvPr>
            <p:ph type="ctrTitle"/>
          </p:nvPr>
        </p:nvSpPr>
        <p:spPr/>
        <p:txBody>
          <a:bodyPr/>
          <a:lstStyle/>
          <a:p>
            <a:endParaRPr lang="en-AU"/>
          </a:p>
        </p:txBody>
      </p:sp>
      <p:sp>
        <p:nvSpPr>
          <p:cNvPr id="3" name="Subtitle 2">
            <a:extLst>
              <a:ext uri="{FF2B5EF4-FFF2-40B4-BE49-F238E27FC236}">
                <a16:creationId xmlns:a16="http://schemas.microsoft.com/office/drawing/2014/main" id="{A6E5A301-2984-D7E7-A58C-FA8DA957A532}"/>
              </a:ext>
            </a:extLst>
          </p:cNvPr>
          <p:cNvSpPr>
            <a:spLocks noGrp="1"/>
          </p:cNvSpPr>
          <p:nvPr>
            <p:ph type="subTitle" idx="1"/>
          </p:nvPr>
        </p:nvSpPr>
        <p:spPr/>
        <p:txBody>
          <a:bodyPr/>
          <a:lstStyle/>
          <a:p>
            <a:endParaRPr lang="en-AU"/>
          </a:p>
        </p:txBody>
      </p:sp>
      <p:pic>
        <p:nvPicPr>
          <p:cNvPr id="6" name="Picture 5" descr="A group of men in robes&#10;&#10;AI-generated content may be incorrect.">
            <a:extLst>
              <a:ext uri="{FF2B5EF4-FFF2-40B4-BE49-F238E27FC236}">
                <a16:creationId xmlns:a16="http://schemas.microsoft.com/office/drawing/2014/main" id="{9EA387CF-6582-0613-11EF-DD31997843D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5C8CBD75-DF76-6841-3DB4-8F3CAABB6289}"/>
              </a:ext>
            </a:extLst>
          </p:cNvPr>
          <p:cNvSpPr txBox="1"/>
          <p:nvPr/>
        </p:nvSpPr>
        <p:spPr>
          <a:xfrm>
            <a:off x="698090" y="14367"/>
            <a:ext cx="4041058" cy="1107996"/>
          </a:xfrm>
          <a:prstGeom prst="rect">
            <a:avLst/>
          </a:prstGeom>
          <a:noFill/>
        </p:spPr>
        <p:txBody>
          <a:bodyPr wrap="square" rtlCol="0">
            <a:spAutoFit/>
          </a:bodyPr>
          <a:lstStyle/>
          <a:p>
            <a:r>
              <a:rPr lang="en-US" sz="6600" b="1" dirty="0">
                <a:solidFill>
                  <a:schemeClr val="bg2">
                    <a:lumMod val="90000"/>
                    <a:lumOff val="10000"/>
                  </a:schemeClr>
                </a:solidFill>
              </a:rPr>
              <a:t>Reflect</a:t>
            </a:r>
            <a:endParaRPr lang="en-AU" sz="6600" b="1" dirty="0">
              <a:solidFill>
                <a:schemeClr val="bg2">
                  <a:lumMod val="90000"/>
                  <a:lumOff val="10000"/>
                </a:schemeClr>
              </a:solidFill>
            </a:endParaRPr>
          </a:p>
        </p:txBody>
      </p:sp>
    </p:spTree>
    <p:extLst>
      <p:ext uri="{BB962C8B-B14F-4D97-AF65-F5344CB8AC3E}">
        <p14:creationId xmlns:p14="http://schemas.microsoft.com/office/powerpoint/2010/main" val="18072724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a:extLst>
            <a:ext uri="{FF2B5EF4-FFF2-40B4-BE49-F238E27FC236}">
              <a16:creationId xmlns:a16="http://schemas.microsoft.com/office/drawing/2014/main" id="{CFAFD30F-107B-4C7E-6083-13CA53B1D39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716C482-7ED2-311B-BBE1-07E7DEA9361E}"/>
              </a:ext>
            </a:extLst>
          </p:cNvPr>
          <p:cNvSpPr>
            <a:spLocks noGrp="1"/>
          </p:cNvSpPr>
          <p:nvPr>
            <p:ph type="title"/>
          </p:nvPr>
        </p:nvSpPr>
        <p:spPr>
          <a:xfrm>
            <a:off x="162339" y="126585"/>
            <a:ext cx="10515600" cy="1325563"/>
          </a:xfrm>
        </p:spPr>
        <p:txBody>
          <a:bodyPr/>
          <a:lstStyle/>
          <a:p>
            <a:r>
              <a:rPr lang="en-US" dirty="0">
                <a:solidFill>
                  <a:srgbClr val="FFFF00"/>
                </a:solidFill>
              </a:rPr>
              <a:t>Luke 20:34-40 NIV</a:t>
            </a:r>
            <a:endParaRPr lang="en-AU" dirty="0">
              <a:solidFill>
                <a:srgbClr val="FFFF00"/>
              </a:solidFill>
            </a:endParaRPr>
          </a:p>
        </p:txBody>
      </p:sp>
      <p:sp>
        <p:nvSpPr>
          <p:cNvPr id="3" name="Content Placeholder 2">
            <a:extLst>
              <a:ext uri="{FF2B5EF4-FFF2-40B4-BE49-F238E27FC236}">
                <a16:creationId xmlns:a16="http://schemas.microsoft.com/office/drawing/2014/main" id="{BE1E973C-6CA4-7A94-DCE2-F4025DA1DC43}"/>
              </a:ext>
            </a:extLst>
          </p:cNvPr>
          <p:cNvSpPr>
            <a:spLocks noGrp="1"/>
          </p:cNvSpPr>
          <p:nvPr>
            <p:ph idx="1"/>
          </p:nvPr>
        </p:nvSpPr>
        <p:spPr>
          <a:xfrm>
            <a:off x="162339" y="1582994"/>
            <a:ext cx="11911674" cy="5148421"/>
          </a:xfrm>
        </p:spPr>
        <p:txBody>
          <a:bodyPr>
            <a:normAutofit fontScale="92500" lnSpcReduction="10000"/>
          </a:bodyPr>
          <a:lstStyle/>
          <a:p>
            <a:pPr marL="0" indent="0">
              <a:buNone/>
            </a:pPr>
            <a:r>
              <a:rPr lang="en-US" sz="3200" dirty="0"/>
              <a:t>Jesus replied, “The people of this age marry and are given in marriage. But those who are considered worthy of taking part in the age to come and in the resurrection from the dead will neither marry nor be given in marriage, and they can no longer die; for they are like the angels. They are God’s children, since they are children of the resurrection. But in the account of the burning bush, even Moses showed that the dead rise, for he calls the Lord ‘the God of Abraham, and the God of Isaac, and the God of Jacob.’ He is not the God of the dead, but of the living, for to him all are alive.”</a:t>
            </a:r>
          </a:p>
          <a:p>
            <a:pPr marL="0" indent="0">
              <a:buNone/>
            </a:pPr>
            <a:endParaRPr lang="en-US" sz="3200" dirty="0"/>
          </a:p>
          <a:p>
            <a:pPr marL="0" indent="0">
              <a:buNone/>
            </a:pPr>
            <a:r>
              <a:rPr lang="en-US" sz="3200" dirty="0"/>
              <a:t>Some of the teachers of the law responded, “Well said, teacher!”  And no one dared to ask him any more questions.</a:t>
            </a:r>
            <a:endParaRPr lang="en-AU" sz="3200" dirty="0"/>
          </a:p>
        </p:txBody>
      </p:sp>
    </p:spTree>
    <p:extLst>
      <p:ext uri="{BB962C8B-B14F-4D97-AF65-F5344CB8AC3E}">
        <p14:creationId xmlns:p14="http://schemas.microsoft.com/office/powerpoint/2010/main" val="16836254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a:extLst>
            <a:ext uri="{FF2B5EF4-FFF2-40B4-BE49-F238E27FC236}">
              <a16:creationId xmlns:a16="http://schemas.microsoft.com/office/drawing/2014/main" id="{4264E2F8-EF34-BC77-9EDD-8203810583C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C2418A1-74D7-5265-3421-478655DC67CF}"/>
              </a:ext>
            </a:extLst>
          </p:cNvPr>
          <p:cNvSpPr>
            <a:spLocks noGrp="1"/>
          </p:cNvSpPr>
          <p:nvPr>
            <p:ph type="title"/>
          </p:nvPr>
        </p:nvSpPr>
        <p:spPr>
          <a:xfrm>
            <a:off x="162339" y="126585"/>
            <a:ext cx="10515600" cy="1325563"/>
          </a:xfrm>
        </p:spPr>
        <p:txBody>
          <a:bodyPr/>
          <a:lstStyle/>
          <a:p>
            <a:r>
              <a:rPr lang="en-US" dirty="0">
                <a:solidFill>
                  <a:srgbClr val="FFFF00"/>
                </a:solidFill>
              </a:rPr>
              <a:t>Luke 20:27-33 MSG</a:t>
            </a:r>
            <a:endParaRPr lang="en-AU" dirty="0">
              <a:solidFill>
                <a:srgbClr val="FFFF00"/>
              </a:solidFill>
            </a:endParaRPr>
          </a:p>
        </p:txBody>
      </p:sp>
      <p:sp>
        <p:nvSpPr>
          <p:cNvPr id="3" name="Content Placeholder 2">
            <a:extLst>
              <a:ext uri="{FF2B5EF4-FFF2-40B4-BE49-F238E27FC236}">
                <a16:creationId xmlns:a16="http://schemas.microsoft.com/office/drawing/2014/main" id="{0F24C832-FE39-E975-87AF-97DBEEEA0919}"/>
              </a:ext>
            </a:extLst>
          </p:cNvPr>
          <p:cNvSpPr>
            <a:spLocks noGrp="1"/>
          </p:cNvSpPr>
          <p:nvPr>
            <p:ph idx="1"/>
          </p:nvPr>
        </p:nvSpPr>
        <p:spPr>
          <a:xfrm>
            <a:off x="162339" y="1582994"/>
            <a:ext cx="11911674" cy="5148421"/>
          </a:xfrm>
        </p:spPr>
        <p:txBody>
          <a:bodyPr>
            <a:normAutofit/>
          </a:bodyPr>
          <a:lstStyle/>
          <a:p>
            <a:pPr marL="0" indent="0">
              <a:buNone/>
            </a:pPr>
            <a:r>
              <a:rPr lang="en-US" sz="3200" dirty="0"/>
              <a:t>Some Sadducees came up. This is the Jewish party that denies any possibility of resurrection. They asked, “Teacher, Moses wrote us that if a man dies and leaves a wife but no child, his brother is obligated to marry her and give her children. Well, there once were seven brothers. The first took a wife. He died childless. The second married her and died, then the third, and eventually all seven had their turn, but no child. After all that, the wife died. That wife, now—in the resurrection whose wife is she? All seven married her.”</a:t>
            </a:r>
            <a:endParaRPr lang="en-AU" sz="3200" dirty="0"/>
          </a:p>
        </p:txBody>
      </p:sp>
    </p:spTree>
    <p:extLst>
      <p:ext uri="{BB962C8B-B14F-4D97-AF65-F5344CB8AC3E}">
        <p14:creationId xmlns:p14="http://schemas.microsoft.com/office/powerpoint/2010/main" val="16909387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a:extLst>
            <a:ext uri="{FF2B5EF4-FFF2-40B4-BE49-F238E27FC236}">
              <a16:creationId xmlns:a16="http://schemas.microsoft.com/office/drawing/2014/main" id="{E722D32E-3103-E84C-AEAD-EA327309F71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AEADFBA-95C3-433D-CAB2-A5C8AB4C4FDF}"/>
              </a:ext>
            </a:extLst>
          </p:cNvPr>
          <p:cNvSpPr>
            <a:spLocks noGrp="1"/>
          </p:cNvSpPr>
          <p:nvPr>
            <p:ph type="title"/>
          </p:nvPr>
        </p:nvSpPr>
        <p:spPr>
          <a:xfrm>
            <a:off x="162339" y="126585"/>
            <a:ext cx="10515600" cy="1325563"/>
          </a:xfrm>
        </p:spPr>
        <p:txBody>
          <a:bodyPr/>
          <a:lstStyle/>
          <a:p>
            <a:r>
              <a:rPr lang="en-US" dirty="0">
                <a:solidFill>
                  <a:srgbClr val="FFFF00"/>
                </a:solidFill>
              </a:rPr>
              <a:t>Luke 20:34-40 MSG</a:t>
            </a:r>
            <a:endParaRPr lang="en-AU" dirty="0">
              <a:solidFill>
                <a:srgbClr val="FFFF00"/>
              </a:solidFill>
            </a:endParaRPr>
          </a:p>
        </p:txBody>
      </p:sp>
      <p:sp>
        <p:nvSpPr>
          <p:cNvPr id="3" name="Content Placeholder 2">
            <a:extLst>
              <a:ext uri="{FF2B5EF4-FFF2-40B4-BE49-F238E27FC236}">
                <a16:creationId xmlns:a16="http://schemas.microsoft.com/office/drawing/2014/main" id="{FFB99BD2-8491-5AE6-5DE2-8FAFC4D128DF}"/>
              </a:ext>
            </a:extLst>
          </p:cNvPr>
          <p:cNvSpPr>
            <a:spLocks noGrp="1"/>
          </p:cNvSpPr>
          <p:nvPr>
            <p:ph idx="1"/>
          </p:nvPr>
        </p:nvSpPr>
        <p:spPr>
          <a:xfrm>
            <a:off x="162339" y="1582994"/>
            <a:ext cx="11911674" cy="5148421"/>
          </a:xfrm>
        </p:spPr>
        <p:txBody>
          <a:bodyPr>
            <a:normAutofit lnSpcReduction="10000"/>
          </a:bodyPr>
          <a:lstStyle/>
          <a:p>
            <a:pPr marL="0" indent="0">
              <a:buNone/>
            </a:pPr>
            <a:r>
              <a:rPr lang="en-US" sz="3200" dirty="0"/>
              <a:t>Jesus said, “Marriage is a major preoccupation here, but not there. Those who are included in the resurrection of the dead will no longer be concerned with marriage nor, of course, with death. They will have better things to think about, if you can believe it. All ecstasies and intimacies then will be with God. Even Moses exclaimed about resurrection at the burning bush, saying, ‘God: God of Abraham, God of Isaac, God of Jacob!’ God isn’t the God of dead men, but of the living. To him all are alive.”</a:t>
            </a:r>
          </a:p>
          <a:p>
            <a:pPr marL="0" indent="0">
              <a:buNone/>
            </a:pPr>
            <a:endParaRPr lang="en-US" sz="3200" dirty="0"/>
          </a:p>
          <a:p>
            <a:pPr marL="0" indent="0">
              <a:buNone/>
            </a:pPr>
            <a:r>
              <a:rPr lang="en-US" sz="3200" dirty="0"/>
              <a:t>Some of the religion scholars said, “Teacher, that’s a great answer!” For a while, anyway, no one dared put questions to him.</a:t>
            </a:r>
            <a:endParaRPr lang="en-AU" sz="3200" dirty="0"/>
          </a:p>
        </p:txBody>
      </p:sp>
    </p:spTree>
    <p:extLst>
      <p:ext uri="{BB962C8B-B14F-4D97-AF65-F5344CB8AC3E}">
        <p14:creationId xmlns:p14="http://schemas.microsoft.com/office/powerpoint/2010/main" val="34614859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7F8F5D-6388-D6EF-27DD-033FB48D089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4640AF4-57AB-B4D2-8403-175CC7043D63}"/>
              </a:ext>
            </a:extLst>
          </p:cNvPr>
          <p:cNvSpPr>
            <a:spLocks noGrp="1"/>
          </p:cNvSpPr>
          <p:nvPr>
            <p:ph type="ctrTitle"/>
          </p:nvPr>
        </p:nvSpPr>
        <p:spPr/>
        <p:txBody>
          <a:bodyPr/>
          <a:lstStyle/>
          <a:p>
            <a:endParaRPr lang="en-AU"/>
          </a:p>
        </p:txBody>
      </p:sp>
      <p:sp>
        <p:nvSpPr>
          <p:cNvPr id="3" name="Subtitle 2">
            <a:extLst>
              <a:ext uri="{FF2B5EF4-FFF2-40B4-BE49-F238E27FC236}">
                <a16:creationId xmlns:a16="http://schemas.microsoft.com/office/drawing/2014/main" id="{A195B475-1D86-F68A-60B5-8EADE0770B04}"/>
              </a:ext>
            </a:extLst>
          </p:cNvPr>
          <p:cNvSpPr>
            <a:spLocks noGrp="1"/>
          </p:cNvSpPr>
          <p:nvPr>
            <p:ph type="subTitle" idx="1"/>
          </p:nvPr>
        </p:nvSpPr>
        <p:spPr/>
        <p:txBody>
          <a:bodyPr/>
          <a:lstStyle/>
          <a:p>
            <a:endParaRPr lang="en-AU"/>
          </a:p>
        </p:txBody>
      </p:sp>
      <p:pic>
        <p:nvPicPr>
          <p:cNvPr id="6" name="Picture 5" descr="A group of men in robes&#10;&#10;AI-generated content may be incorrect.">
            <a:extLst>
              <a:ext uri="{FF2B5EF4-FFF2-40B4-BE49-F238E27FC236}">
                <a16:creationId xmlns:a16="http://schemas.microsoft.com/office/drawing/2014/main" id="{D26FAC9A-660F-AA43-8F0D-288CD34BF2A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3678833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descr="A person wearing glasses and a suit&#10;&#10;AI-generated content may be incorrect.">
            <a:extLst>
              <a:ext uri="{FF2B5EF4-FFF2-40B4-BE49-F238E27FC236}">
                <a16:creationId xmlns:a16="http://schemas.microsoft.com/office/drawing/2014/main" id="{791C9E28-0654-0BD8-4C14-FEDC8C5FBC5E}"/>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t="15674" b="9340"/>
          <a:stretch>
            <a:fillRect/>
          </a:stretch>
        </p:blipFill>
        <p:spPr>
          <a:xfrm>
            <a:off x="20" y="1282"/>
            <a:ext cx="12191980" cy="6856718"/>
          </a:xfrm>
          <a:prstGeom prst="rect">
            <a:avLst/>
          </a:prstGeom>
        </p:spPr>
      </p:pic>
    </p:spTree>
    <p:extLst>
      <p:ext uri="{BB962C8B-B14F-4D97-AF65-F5344CB8AC3E}">
        <p14:creationId xmlns:p14="http://schemas.microsoft.com/office/powerpoint/2010/main" val="33192674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descr="A diagram of a marriage&#10;&#10;AI-generated content may be incorrect.">
            <a:extLst>
              <a:ext uri="{FF2B5EF4-FFF2-40B4-BE49-F238E27FC236}">
                <a16:creationId xmlns:a16="http://schemas.microsoft.com/office/drawing/2014/main" id="{8A582875-56EE-8E68-F05B-E580FB986E54}"/>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b="19"/>
          <a:stretch>
            <a:fillRect/>
          </a:stretch>
        </p:blipFill>
        <p:spPr>
          <a:xfrm>
            <a:off x="20" y="1282"/>
            <a:ext cx="12191980" cy="6856718"/>
          </a:xfrm>
          <a:prstGeom prst="rect">
            <a:avLst/>
          </a:prstGeom>
        </p:spPr>
      </p:pic>
    </p:spTree>
    <p:extLst>
      <p:ext uri="{BB962C8B-B14F-4D97-AF65-F5344CB8AC3E}">
        <p14:creationId xmlns:p14="http://schemas.microsoft.com/office/powerpoint/2010/main" val="1352329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337433-4C8A-8597-9DE0-166A1A88BB0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22BF219-F099-5555-3FE2-5AE6212A5364}"/>
              </a:ext>
            </a:extLst>
          </p:cNvPr>
          <p:cNvSpPr>
            <a:spLocks noGrp="1"/>
          </p:cNvSpPr>
          <p:nvPr>
            <p:ph type="ctrTitle"/>
          </p:nvPr>
        </p:nvSpPr>
        <p:spPr/>
        <p:txBody>
          <a:bodyPr/>
          <a:lstStyle/>
          <a:p>
            <a:endParaRPr lang="en-AU"/>
          </a:p>
        </p:txBody>
      </p:sp>
      <p:sp>
        <p:nvSpPr>
          <p:cNvPr id="3" name="Subtitle 2">
            <a:extLst>
              <a:ext uri="{FF2B5EF4-FFF2-40B4-BE49-F238E27FC236}">
                <a16:creationId xmlns:a16="http://schemas.microsoft.com/office/drawing/2014/main" id="{EE84F8CF-797C-E645-3512-0754A02C1DB8}"/>
              </a:ext>
            </a:extLst>
          </p:cNvPr>
          <p:cNvSpPr>
            <a:spLocks noGrp="1"/>
          </p:cNvSpPr>
          <p:nvPr>
            <p:ph type="subTitle" idx="1"/>
          </p:nvPr>
        </p:nvSpPr>
        <p:spPr/>
        <p:txBody>
          <a:bodyPr/>
          <a:lstStyle/>
          <a:p>
            <a:endParaRPr lang="en-AU"/>
          </a:p>
        </p:txBody>
      </p:sp>
      <p:pic>
        <p:nvPicPr>
          <p:cNvPr id="6" name="Picture 5" descr="A group of men in robes&#10;&#10;AI-generated content may be incorrect.">
            <a:extLst>
              <a:ext uri="{FF2B5EF4-FFF2-40B4-BE49-F238E27FC236}">
                <a16:creationId xmlns:a16="http://schemas.microsoft.com/office/drawing/2014/main" id="{789CE228-8CF3-A6C1-5C1A-08FF9A219D0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99047372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0E2841"/>
      </a:dk2>
      <a:lt2>
        <a:srgbClr val="E8E8E8"/>
      </a:lt2>
      <a:accent1>
        <a:srgbClr val="196B24"/>
      </a:accent1>
      <a:accent2>
        <a:srgbClr val="4EA72E"/>
      </a:accent2>
      <a:accent3>
        <a:srgbClr val="156082"/>
      </a:accent3>
      <a:accent4>
        <a:srgbClr val="0F9ED5"/>
      </a:accent4>
      <a:accent5>
        <a:srgbClr val="A02B93"/>
      </a:accent5>
      <a:accent6>
        <a:srgbClr val="E97132"/>
      </a:accent6>
      <a:hlink>
        <a:srgbClr val="538D9D"/>
      </a:hlink>
      <a:folHlink>
        <a:srgbClr val="A5738E"/>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C0A3E416-13B0-4CFE-8B85-8989D8AEFB51}"/>
    </a:ext>
  </a:extLst>
</a:theme>
</file>

<file path=docProps/app.xml><?xml version="1.0" encoding="utf-8"?>
<Properties xmlns="http://schemas.openxmlformats.org/officeDocument/2006/extended-properties" xmlns:vt="http://schemas.openxmlformats.org/officeDocument/2006/docPropsVTypes">
  <Template>Office Theme</Template>
  <TotalTime>619</TotalTime>
  <Words>893</Words>
  <Application>Microsoft Office PowerPoint</Application>
  <PresentationFormat>Widescreen</PresentationFormat>
  <Paragraphs>24</Paragraphs>
  <Slides>24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24</vt:i4>
      </vt:variant>
    </vt:vector>
  </HeadingPairs>
  <TitlesOfParts>
    <vt:vector size="28" baseType="lpstr">
      <vt:lpstr>Aptos</vt:lpstr>
      <vt:lpstr>Aptos Display</vt:lpstr>
      <vt:lpstr>Arial</vt:lpstr>
      <vt:lpstr>Office Theme</vt:lpstr>
      <vt:lpstr>PowerPoint Presentation</vt:lpstr>
      <vt:lpstr>Luke 20:27-32 NIV</vt:lpstr>
      <vt:lpstr>Luke 20:34-40 NIV</vt:lpstr>
      <vt:lpstr>Luke 20:27-33 MSG</vt:lpstr>
      <vt:lpstr>Luke 20:34-40 MSG</vt:lpstr>
      <vt:lpstr>PowerPoint Presentation</vt:lpstr>
      <vt:lpstr>PowerPoint Presentation</vt:lpstr>
      <vt:lpstr>PowerPoint Presentation</vt:lpstr>
      <vt:lpstr>PowerPoint Presentation</vt:lpstr>
      <vt:lpstr>PowerPoint Presentation</vt:lpstr>
      <vt:lpstr>In essentials unity, in matters of opinion diversity and in all things love</vt:lpstr>
      <vt:lpstr>PowerPoint Presentation</vt:lpstr>
      <vt:lpstr>PowerPoint Presentation</vt:lpstr>
      <vt:lpstr>PowerPoint Presentation</vt:lpstr>
      <vt:lpstr>PowerPoint Presentation</vt:lpstr>
      <vt:lpstr>Matthew 5:9 Blessed are the peacemakers,     for they will be called children of God.</vt:lpstr>
      <vt:lpstr>John Stott</vt:lpstr>
      <vt:lpstr>John Stott</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Andrew Crighton</dc:creator>
  <cp:lastModifiedBy>Andrew Crighton</cp:lastModifiedBy>
  <cp:revision>2</cp:revision>
  <dcterms:created xsi:type="dcterms:W3CDTF">2025-11-08T10:44:47Z</dcterms:created>
  <dcterms:modified xsi:type="dcterms:W3CDTF">2025-11-08T21:11:25Z</dcterms:modified>
</cp:coreProperties>
</file>