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56" r:id="rId2"/>
    <p:sldId id="368" r:id="rId3"/>
    <p:sldId id="370" r:id="rId4"/>
    <p:sldId id="369" r:id="rId5"/>
    <p:sldId id="360" r:id="rId6"/>
    <p:sldId id="367" r:id="rId7"/>
    <p:sldId id="359" r:id="rId8"/>
    <p:sldId id="347" r:id="rId9"/>
    <p:sldId id="34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9018-AAF9-D427-0F35-1DB6DAD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r of candles in a candle holder&#10;&#10;AI-generated content may be incorrect.">
            <a:extLst>
              <a:ext uri="{FF2B5EF4-FFF2-40B4-BE49-F238E27FC236}">
                <a16:creationId xmlns:a16="http://schemas.microsoft.com/office/drawing/2014/main" id="{DC7EABB1-4B93-16A1-C82C-275AE6EE5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635869C-F7BB-76DE-3A29-FCBB18FA3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78934"/>
            <a:ext cx="2447549" cy="1426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3B9D0A-FFFF-E289-5F1E-E04326DE79BA}"/>
              </a:ext>
            </a:extLst>
          </p:cNvPr>
          <p:cNvSpPr txBox="1"/>
          <p:nvPr/>
        </p:nvSpPr>
        <p:spPr>
          <a:xfrm>
            <a:off x="2700670" y="4235969"/>
            <a:ext cx="2753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6PM</a:t>
            </a: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335250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3B775-361D-EC10-3E6C-2E1C2AFA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46602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Hang out with the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Crighto’s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from 4pm Christmas Day</a:t>
            </a:r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late of food on a table&#10;&#10;AI-generated content may be incorrect.">
            <a:extLst>
              <a:ext uri="{FF2B5EF4-FFF2-40B4-BE49-F238E27FC236}">
                <a16:creationId xmlns:a16="http://schemas.microsoft.com/office/drawing/2014/main" id="{EBB1A74B-B2B3-0362-AEA9-57005E8EE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342347"/>
            <a:ext cx="6270662" cy="41728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11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fire&#10;&#10;AI-generated content may be incorrect.">
            <a:extLst>
              <a:ext uri="{FF2B5EF4-FFF2-40B4-BE49-F238E27FC236}">
                <a16:creationId xmlns:a16="http://schemas.microsoft.com/office/drawing/2014/main" id="{3F86094D-E324-3549-E023-5564F36C4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group of people wearing santa hats&#10;&#10;AI-generated content may be incorrect.">
            <a:extLst>
              <a:ext uri="{FF2B5EF4-FFF2-40B4-BE49-F238E27FC236}">
                <a16:creationId xmlns:a16="http://schemas.microsoft.com/office/drawing/2014/main" id="{3FF9F1C7-1DEF-AE9B-32BD-98E7E205A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FB3DE-E84E-C3C4-2C72-6F1C9B23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3"/>
            <a:ext cx="6885015" cy="7152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Beds for Orphans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1107-FB15-6462-930B-0E152C6E82EC}"/>
              </a:ext>
            </a:extLst>
          </p:cNvPr>
          <p:cNvSpPr txBox="1"/>
          <p:nvPr/>
        </p:nvSpPr>
        <p:spPr>
          <a:xfrm>
            <a:off x="635458" y="5181600"/>
            <a:ext cx="10001440" cy="106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Christmas bake sale December 20th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Bunnings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2096E-F999-3157-C4E5-B0336D85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10078" b="-1"/>
          <a:stretch>
            <a:fillRect/>
          </a:stretch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Picture 7" descr="A plate of decorated cookies&#10;&#10;AI-generated content may be incorrect.">
            <a:extLst>
              <a:ext uri="{FF2B5EF4-FFF2-40B4-BE49-F238E27FC236}">
                <a16:creationId xmlns:a16="http://schemas.microsoft.com/office/drawing/2014/main" id="{9691200F-D3FD-DDBD-B6F5-5961FFD07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0" y="640080"/>
            <a:ext cx="4866209" cy="36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37920</TotalTime>
  <Words>44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Hang out with the Crighto’s from 4pm Christmas Day</vt:lpstr>
      <vt:lpstr>PowerPoint Presentation</vt:lpstr>
      <vt:lpstr>PowerPoint Presentation</vt:lpstr>
      <vt:lpstr>PowerPoint Presentation</vt:lpstr>
      <vt:lpstr>Beds for Orphans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208</cp:revision>
  <dcterms:created xsi:type="dcterms:W3CDTF">2022-02-16T12:11:00Z</dcterms:created>
  <dcterms:modified xsi:type="dcterms:W3CDTF">2025-12-15T09:07:21Z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