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56" r:id="rId2"/>
    <p:sldId id="360" r:id="rId3"/>
    <p:sldId id="363" r:id="rId4"/>
    <p:sldId id="362" r:id="rId5"/>
    <p:sldId id="365" r:id="rId6"/>
    <p:sldId id="359" r:id="rId7"/>
    <p:sldId id="364" r:id="rId8"/>
    <p:sldId id="347" r:id="rId9"/>
    <p:sldId id="3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holding a wine glass&#10;&#10;AI-generated content may be incorrect.">
            <a:extLst>
              <a:ext uri="{FF2B5EF4-FFF2-40B4-BE49-F238E27FC236}">
                <a16:creationId xmlns:a16="http://schemas.microsoft.com/office/drawing/2014/main" id="{38555A75-382B-7432-481B-D7CFF545F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singing into a microphone&#10;&#10;AI-generated content may be incorrect.">
            <a:extLst>
              <a:ext uri="{FF2B5EF4-FFF2-40B4-BE49-F238E27FC236}">
                <a16:creationId xmlns:a16="http://schemas.microsoft.com/office/drawing/2014/main" id="{2505CC48-B741-29F5-F691-E7711CB11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oster of a gift&#10;&#10;AI-generated content may be incorrect.">
            <a:extLst>
              <a:ext uri="{FF2B5EF4-FFF2-40B4-BE49-F238E27FC236}">
                <a16:creationId xmlns:a16="http://schemas.microsoft.com/office/drawing/2014/main" id="{ABB21691-E664-2465-E4BC-AEDD9AE9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3"/>
            <a:ext cx="6885015" cy="7152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181600"/>
            <a:ext cx="10001440" cy="106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Christmas bake sale December 20th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Bunnings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7" descr="A plate of decorated cookies&#10;&#10;AI-generated content may be incorrect.">
            <a:extLst>
              <a:ext uri="{FF2B5EF4-FFF2-40B4-BE49-F238E27FC236}">
                <a16:creationId xmlns:a16="http://schemas.microsoft.com/office/drawing/2014/main" id="{9691200F-D3FD-DDBD-B6F5-5961FFD07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0" y="640080"/>
            <a:ext cx="4866209" cy="36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ollage of people in pink shirts&#10;&#10;AI-generated content may be incorrect.">
            <a:extLst>
              <a:ext uri="{FF2B5EF4-FFF2-40B4-BE49-F238E27FC236}">
                <a16:creationId xmlns:a16="http://schemas.microsoft.com/office/drawing/2014/main" id="{C6339133-4735-19A6-6AD7-B771A3C29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37888</TotalTime>
  <Words>33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Beds for Orphans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205</cp:revision>
  <dcterms:created xsi:type="dcterms:W3CDTF">2022-02-16T12:11:00Z</dcterms:created>
  <dcterms:modified xsi:type="dcterms:W3CDTF">2025-11-24T23:42:17Z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