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9"/>
  </p:notesMasterIdLst>
  <p:sldIdLst>
    <p:sldId id="256" r:id="rId2"/>
    <p:sldId id="370" r:id="rId3"/>
    <p:sldId id="371" r:id="rId4"/>
    <p:sldId id="369" r:id="rId5"/>
    <p:sldId id="360" r:id="rId6"/>
    <p:sldId id="347" r:id="rId7"/>
    <p:sldId id="34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5" autoAdjust="0"/>
    <p:restoredTop sz="0" autoAdjust="0"/>
  </p:normalViewPr>
  <p:slideViewPr>
    <p:cSldViewPr snapToGrid="0">
      <p:cViewPr varScale="1">
        <p:scale>
          <a:sx n="72" d="100"/>
          <a:sy n="72" d="100"/>
        </p:scale>
        <p:origin x="43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3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2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6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5350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6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7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07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3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8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9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2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2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9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51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and green cover with arrows&#10;&#10;AI-generated content may be incorrect.">
            <a:extLst>
              <a:ext uri="{FF2B5EF4-FFF2-40B4-BE49-F238E27FC236}">
                <a16:creationId xmlns:a16="http://schemas.microsoft.com/office/drawing/2014/main" id="{A2ADFF36-C326-EE32-80A1-DE1D76EFA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diagram of a cross with arrows&#10;&#10;AI-generated content may be incorrect.">
            <a:extLst>
              <a:ext uri="{FF2B5EF4-FFF2-40B4-BE49-F238E27FC236}">
                <a16:creationId xmlns:a16="http://schemas.microsoft.com/office/drawing/2014/main" id="{C8D9FB3B-3D3A-920C-B29E-79947D693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46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alendar with a red and yellow background&#10;&#10;AI-generated content may be incorrect.">
            <a:extLst>
              <a:ext uri="{FF2B5EF4-FFF2-40B4-BE49-F238E27FC236}">
                <a16:creationId xmlns:a16="http://schemas.microsoft.com/office/drawing/2014/main" id="{EB876DD2-3D67-9410-E7A3-43DD062F0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54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lose-up of a fire&#10;&#10;AI-generated content may be incorrect.">
            <a:extLst>
              <a:ext uri="{FF2B5EF4-FFF2-40B4-BE49-F238E27FC236}">
                <a16:creationId xmlns:a16="http://schemas.microsoft.com/office/drawing/2014/main" id="{3F86094D-E324-3549-E023-5564F36C4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pic>
        <p:nvPicPr>
          <p:cNvPr id="8" name="Picture 7" descr="A red text on a black background&#10;&#10;AI-generated content may be incorrect.">
            <a:extLst>
              <a:ext uri="{FF2B5EF4-FFF2-40B4-BE49-F238E27FC236}">
                <a16:creationId xmlns:a16="http://schemas.microsoft.com/office/drawing/2014/main" id="{DBA0D2DB-CD6B-12CD-80D7-7E5415076D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448" y="1704324"/>
            <a:ext cx="13608446" cy="55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 descr="A person holding a green sign&#10;&#10;AI-generated content may be incorrect.">
            <a:extLst>
              <a:ext uri="{FF2B5EF4-FFF2-40B4-BE49-F238E27FC236}">
                <a16:creationId xmlns:a16="http://schemas.microsoft.com/office/drawing/2014/main" id="{687D219F-9594-1DF8-BD47-DD6BF39B0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40" y="643467"/>
            <a:ext cx="8670919" cy="557106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68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BFF47E5D-1C5E-B471-35E2-1F8D4B0C6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17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an on a wire&#10;&#10;Description automatically generated">
            <a:extLst>
              <a:ext uri="{FF2B5EF4-FFF2-40B4-BE49-F238E27FC236}">
                <a16:creationId xmlns:a16="http://schemas.microsoft.com/office/drawing/2014/main" id="{BF44E9E2-FE8F-C528-1DF7-FF0C13743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E44C1-766F-E5A2-726E-7D510CD1EF70}"/>
              </a:ext>
            </a:extLst>
          </p:cNvPr>
          <p:cNvSpPr txBox="1"/>
          <p:nvPr/>
        </p:nvSpPr>
        <p:spPr>
          <a:xfrm>
            <a:off x="8769246" y="1600200"/>
            <a:ext cx="3132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your day to day context?</a:t>
            </a:r>
          </a:p>
          <a:p>
            <a:endParaRPr lang="en-US" sz="3200" dirty="0"/>
          </a:p>
          <a:p>
            <a:r>
              <a:rPr lang="en-US" sz="3200" dirty="0"/>
              <a:t>Where have you seen God at work there?</a:t>
            </a:r>
          </a:p>
          <a:p>
            <a:endParaRPr lang="en-US" sz="3200" dirty="0"/>
          </a:p>
          <a:p>
            <a:r>
              <a:rPr lang="en-US" sz="3200" dirty="0"/>
              <a:t>How can we pray with you?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230834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37982</TotalTime>
  <Words>24</Words>
  <Application>Microsoft Office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Andrew Crighton</cp:lastModifiedBy>
  <cp:revision>210</cp:revision>
  <dcterms:created xsi:type="dcterms:W3CDTF">2022-02-16T12:11:00Z</dcterms:created>
  <dcterms:modified xsi:type="dcterms:W3CDTF">2025-12-29T01:53:55Z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1033-11.2.0.9107</vt:lpwstr>
  </property>
</Properties>
</file>