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1"/>
  </p:notesMasterIdLst>
  <p:sldIdLst>
    <p:sldId id="256" r:id="rId2"/>
    <p:sldId id="366" r:id="rId3"/>
    <p:sldId id="360" r:id="rId4"/>
    <p:sldId id="362" r:id="rId5"/>
    <p:sldId id="365" r:id="rId6"/>
    <p:sldId id="367" r:id="rId7"/>
    <p:sldId id="359" r:id="rId8"/>
    <p:sldId id="347" r:id="rId9"/>
    <p:sldId id="34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5" autoAdjust="0"/>
    <p:restoredTop sz="0" autoAdjust="0"/>
  </p:normalViewPr>
  <p:slideViewPr>
    <p:cSldViewPr snapToGrid="0">
      <p:cViewPr varScale="1">
        <p:scale>
          <a:sx n="72" d="100"/>
          <a:sy n="72" d="100"/>
        </p:scale>
        <p:origin x="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35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1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green cover with arrows&#10;&#10;AI-generated content may be incorrect.">
            <a:extLst>
              <a:ext uri="{FF2B5EF4-FFF2-40B4-BE49-F238E27FC236}">
                <a16:creationId xmlns:a16="http://schemas.microsoft.com/office/drawing/2014/main" id="{A2ADFF36-C326-EE32-80A1-DE1D76EFA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02EAF-2B44-6860-ED40-322F87337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manger with a straw basket&#10;&#10;AI-generated content may be incorrect.">
            <a:extLst>
              <a:ext uri="{FF2B5EF4-FFF2-40B4-BE49-F238E27FC236}">
                <a16:creationId xmlns:a16="http://schemas.microsoft.com/office/drawing/2014/main" id="{2832C6F3-8279-9ED3-641F-49A7B19E3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0513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A person holding a green sign&#10;&#10;AI-generated content may be incorrect.">
            <a:extLst>
              <a:ext uri="{FF2B5EF4-FFF2-40B4-BE49-F238E27FC236}">
                <a16:creationId xmlns:a16="http://schemas.microsoft.com/office/drawing/2014/main" id="{687D219F-9594-1DF8-BD47-DD6BF39B0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40" y="643467"/>
            <a:ext cx="8670919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68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person singing into a microphone&#10;&#10;AI-generated content may be incorrect.">
            <a:extLst>
              <a:ext uri="{FF2B5EF4-FFF2-40B4-BE49-F238E27FC236}">
                <a16:creationId xmlns:a16="http://schemas.microsoft.com/office/drawing/2014/main" id="{2505CC48-B741-29F5-F691-E7711CB11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25415"/>
            <a:ext cx="10905066" cy="520716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88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poster of a gift&#10;&#10;AI-generated content may be incorrect.">
            <a:extLst>
              <a:ext uri="{FF2B5EF4-FFF2-40B4-BE49-F238E27FC236}">
                <a16:creationId xmlns:a16="http://schemas.microsoft.com/office/drawing/2014/main" id="{ABB21691-E664-2465-E4BC-AEDD9AE92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70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group of people wearing santa hats&#10;&#10;AI-generated content may be incorrect.">
            <a:extLst>
              <a:ext uri="{FF2B5EF4-FFF2-40B4-BE49-F238E27FC236}">
                <a16:creationId xmlns:a16="http://schemas.microsoft.com/office/drawing/2014/main" id="{3FF9F1C7-1DEF-AE9B-32BD-98E7E205A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9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FB3DE-E84E-C3C4-2C72-6F1C9B23D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542503"/>
            <a:ext cx="6885015" cy="7152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/>
              <a:t>Beds for Orphans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01107-FB15-6462-930B-0E152C6E82EC}"/>
              </a:ext>
            </a:extLst>
          </p:cNvPr>
          <p:cNvSpPr txBox="1"/>
          <p:nvPr/>
        </p:nvSpPr>
        <p:spPr>
          <a:xfrm>
            <a:off x="635458" y="5181600"/>
            <a:ext cx="10001440" cy="106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Christmas bake sale December 20th 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Bunnings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E2096E-F999-3157-C4E5-B0336D85F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5" r="10078" b="-1"/>
          <a:stretch>
            <a:fillRect/>
          </a:stretch>
        </p:blipFill>
        <p:spPr>
          <a:xfrm>
            <a:off x="635458" y="640080"/>
            <a:ext cx="4517593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8" name="Picture 7" descr="A plate of decorated cookies&#10;&#10;AI-generated content may be incorrect.">
            <a:extLst>
              <a:ext uri="{FF2B5EF4-FFF2-40B4-BE49-F238E27FC236}">
                <a16:creationId xmlns:a16="http://schemas.microsoft.com/office/drawing/2014/main" id="{9691200F-D3FD-DDBD-B6F5-5961FFD078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50" y="640080"/>
            <a:ext cx="4866209" cy="364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FF47E5D-1C5E-B471-35E2-1F8D4B0C6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7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an on a wire&#10;&#10;Description automatically generated">
            <a:extLst>
              <a:ext uri="{FF2B5EF4-FFF2-40B4-BE49-F238E27FC236}">
                <a16:creationId xmlns:a16="http://schemas.microsoft.com/office/drawing/2014/main" id="{BF44E9E2-FE8F-C528-1DF7-FF0C13743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E44C1-766F-E5A2-726E-7D510CD1EF70}"/>
              </a:ext>
            </a:extLst>
          </p:cNvPr>
          <p:cNvSpPr txBox="1"/>
          <p:nvPr/>
        </p:nvSpPr>
        <p:spPr>
          <a:xfrm>
            <a:off x="8769246" y="1600200"/>
            <a:ext cx="3132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your day to day context?</a:t>
            </a:r>
          </a:p>
          <a:p>
            <a:endParaRPr lang="en-US" sz="3200" dirty="0"/>
          </a:p>
          <a:p>
            <a:r>
              <a:rPr lang="en-US" sz="3200" dirty="0"/>
              <a:t>Where have you seen God at work there?</a:t>
            </a:r>
          </a:p>
          <a:p>
            <a:endParaRPr lang="en-US" sz="3200" dirty="0"/>
          </a:p>
          <a:p>
            <a:r>
              <a:rPr lang="en-US" sz="3200" dirty="0"/>
              <a:t>How can we pray with you?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30834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37898</TotalTime>
  <Words>33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Beds for Orphans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Andrew Crighton</cp:lastModifiedBy>
  <cp:revision>206</cp:revision>
  <dcterms:created xsi:type="dcterms:W3CDTF">2022-02-16T12:11:00Z</dcterms:created>
  <dcterms:modified xsi:type="dcterms:W3CDTF">2025-12-06T08:50:44Z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