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45" y="799783"/>
            <a:ext cx="9144000" cy="2387600"/>
          </a:xfrm>
        </p:spPr>
        <p:txBody>
          <a:bodyPr/>
          <a:lstStyle/>
          <a:p>
            <a:r>
              <a:rPr lang="en-AU" altLang="en-US" dirty="0">
                <a:solidFill>
                  <a:schemeClr val="bg1"/>
                </a:solidFill>
              </a:rPr>
              <a:t>Signs of the Kingdom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altLang="en-US" sz="3200" dirty="0">
                <a:solidFill>
                  <a:schemeClr val="bg1"/>
                </a:solidFill>
              </a:rPr>
              <a:t>Matthew 11:2-11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" name="Picture 1" descr="Rfbb60f4df2a51dd792d960945e3e6a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5" y="2386330"/>
            <a:ext cx="2767330" cy="186118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34715" y="3133725"/>
            <a:ext cx="58610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wnload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820" y="2432685"/>
            <a:ext cx="2444115" cy="188214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6464935" y="3133725"/>
            <a:ext cx="58610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onk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040" y="2529840"/>
            <a:ext cx="2379980" cy="178498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9431020" y="3215005"/>
            <a:ext cx="58610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1" name="Picture 10" descr="makingdisciplesfre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025" y="646430"/>
            <a:ext cx="5564505" cy="5564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altLang="en-US" sz="5400">
                <a:latin typeface="SimSun" panose="02010600030101010101" pitchFamily="2" charset="-122"/>
                <a:ea typeface="SimSun" panose="02010600030101010101" pitchFamily="2" charset="-122"/>
              </a:rPr>
              <a:t>Reflect</a:t>
            </a:r>
          </a:p>
          <a:p>
            <a:pPr algn="ctr"/>
            <a:endParaRPr lang="en-AU" altLang="en-US" sz="540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AU" altLang="en-US" sz="5400">
                <a:latin typeface="SimSun" panose="02010600030101010101" pitchFamily="2" charset="-122"/>
                <a:ea typeface="SimSun" panose="02010600030101010101" pitchFamily="2" charset="-122"/>
              </a:rPr>
              <a:t>What stood out for you?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2-15817649_1024x1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305" y="527050"/>
            <a:ext cx="8140065" cy="58515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jesus-miracles-768x4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" y="624840"/>
            <a:ext cx="5852160" cy="3512820"/>
          </a:xfrm>
          <a:prstGeom prst="rect">
            <a:avLst/>
          </a:prstGeom>
        </p:spPr>
      </p:pic>
      <p:pic>
        <p:nvPicPr>
          <p:cNvPr id="2" name="Picture 1" descr="miracles-jesus-healing-blin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485" y="499745"/>
            <a:ext cx="5843905" cy="4003040"/>
          </a:xfrm>
          <a:prstGeom prst="rect">
            <a:avLst/>
          </a:prstGeom>
        </p:spPr>
      </p:pic>
      <p:pic>
        <p:nvPicPr>
          <p:cNvPr id="3" name="Picture 2" descr="miracles-of-jesus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835" y="3145790"/>
            <a:ext cx="5638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72414-prayer-praying-women-woman-pra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01370"/>
            <a:ext cx="10058400" cy="52552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d83b7c0b19fc016ab1b12c4377689e6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85" y="533400"/>
            <a:ext cx="5351145" cy="58248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download (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80" y="567055"/>
            <a:ext cx="10282555" cy="57842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_christ_teaching_sermon_mou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5" y="-613410"/>
            <a:ext cx="12200890" cy="7625715"/>
          </a:xfrm>
          <a:prstGeom prst="rect">
            <a:avLst/>
          </a:prstGeom>
        </p:spPr>
      </p:pic>
      <p:sp>
        <p:nvSpPr>
          <p:cNvPr id="5" name="Rectangles 4"/>
          <p:cNvSpPr/>
          <p:nvPr/>
        </p:nvSpPr>
        <p:spPr>
          <a:xfrm>
            <a:off x="506095" y="396240"/>
            <a:ext cx="11130915" cy="6123305"/>
          </a:xfrm>
          <a:prstGeom prst="rect">
            <a:avLst/>
          </a:prstGeom>
          <a:solidFill>
            <a:schemeClr val="tx1">
              <a:lumMod val="85000"/>
              <a:lumOff val="15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utterstock_142619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30" y="608330"/>
            <a:ext cx="8146415" cy="57429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13</Words>
  <Application>Microsoft Office PowerPoint</Application>
  <PresentationFormat>Widescreen</PresentationFormat>
  <Paragraphs>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Office Theme</vt:lpstr>
      <vt:lpstr>Signs of the Kingdom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Signs of the Kingdom</dc:title>
  <dc:creator>Andre</dc:creator>
  <cp:lastModifiedBy>Andrew Crighton</cp:lastModifiedBy>
  <cp:revision>3</cp:revision>
  <dcterms:created xsi:type="dcterms:W3CDTF">2021-06-19T11:50:00Z</dcterms:created>
  <dcterms:modified xsi:type="dcterms:W3CDTF">2025-12-09T11:43:18Z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1033-11.2.0.9107</vt:lpwstr>
  </property>
</Properties>
</file>