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6" r:id="rId2"/>
    <p:sldId id="370" r:id="rId3"/>
    <p:sldId id="381" r:id="rId4"/>
    <p:sldId id="360" r:id="rId5"/>
    <p:sldId id="347" r:id="rId6"/>
    <p:sldId id="34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diagram of a cross with arrows&#10;&#10;AI-generated content may be incorrect.">
            <a:extLst>
              <a:ext uri="{FF2B5EF4-FFF2-40B4-BE49-F238E27FC236}">
                <a16:creationId xmlns:a16="http://schemas.microsoft.com/office/drawing/2014/main" id="{C8D9FB3B-3D3A-920C-B29E-79947D693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E1084-6143-A558-241E-41D24E9E2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AFB3E-2711-5103-D9AC-410B32C9D5A5}"/>
              </a:ext>
            </a:extLst>
          </p:cNvPr>
          <p:cNvSpPr txBox="1"/>
          <p:nvPr/>
        </p:nvSpPr>
        <p:spPr>
          <a:xfrm>
            <a:off x="3653694" y="5384512"/>
            <a:ext cx="623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Starting week of 16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Feb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7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38159</TotalTime>
  <Words>29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214</cp:revision>
  <dcterms:created xsi:type="dcterms:W3CDTF">2022-02-16T12:11:00Z</dcterms:created>
  <dcterms:modified xsi:type="dcterms:W3CDTF">2026-02-03T22:44:40Z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