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8" r:id="rId2"/>
  </p:sldMasterIdLst>
  <p:notesMasterIdLst>
    <p:notesMasterId r:id="rId11"/>
  </p:notesMasterIdLst>
  <p:sldIdLst>
    <p:sldId id="256" r:id="rId3"/>
    <p:sldId id="262" r:id="rId4"/>
    <p:sldId id="383" r:id="rId5"/>
    <p:sldId id="381" r:id="rId6"/>
    <p:sldId id="382" r:id="rId7"/>
    <p:sldId id="360" r:id="rId8"/>
    <p:sldId id="347" r:id="rId9"/>
    <p:sldId id="34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75" autoAdjust="0"/>
    <p:restoredTop sz="0" autoAdjust="0"/>
  </p:normalViewPr>
  <p:slideViewPr>
    <p:cSldViewPr snapToGrid="0">
      <p:cViewPr varScale="1">
        <p:scale>
          <a:sx n="82" d="100"/>
          <a:sy n="82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3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2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6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5350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6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1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7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07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07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BD70A-8C50-FFF8-7B0B-BE35BE2B1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4EEF7-821B-F800-5D3A-52C9266B1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21E8C-F95A-22A3-43FB-8BB7F1A9A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3C56-85FE-4F53-82D4-530C3B962F5F}" type="datetimeFigureOut">
              <a:rPr lang="en-AU" smtClean="0"/>
              <a:t>15/02/2026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7B85D-8B2A-2946-2F9C-06CA67FD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EE56B-A33F-60C4-0710-AEC54D5CF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16EA-0C0A-4B14-9297-5FA2AA79BA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9184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516ED-3F92-16C9-2663-85369869D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20F7C-9764-AF88-B601-9E2A1E317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82C39-7B0F-B85B-2A4D-93C21B6FA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3C56-85FE-4F53-82D4-530C3B962F5F}" type="datetimeFigureOut">
              <a:rPr lang="en-AU" smtClean="0"/>
              <a:t>15/02/2026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1E489-8FA2-17E6-A5CB-07FDD44D3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7922E-8D9F-2DFB-1095-E645EFE77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16EA-0C0A-4B14-9297-5FA2AA79BA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058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37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B7C1A-0075-8F2E-28F3-3581E974B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44D0B-4DED-9107-E296-E3EC2A76A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804C5-2EA3-4045-F0DA-8CBFE1DA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3C56-85FE-4F53-82D4-530C3B962F5F}" type="datetimeFigureOut">
              <a:rPr lang="en-AU" smtClean="0"/>
              <a:t>15/02/2026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63365-A593-7920-BDB0-926EA570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F59EC-8F85-3AED-5B9C-15660FFD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16EA-0C0A-4B14-9297-5FA2AA79BA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6778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E51ED-4D62-5E31-402A-FBBE1C76E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309C7-3EFD-B044-C1DA-BF7BBD86F6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EBB35-DD0E-530A-06B0-46C9E2A90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BDCAC-68ED-F320-2B3A-5757833AB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3C56-85FE-4F53-82D4-530C3B962F5F}" type="datetimeFigureOut">
              <a:rPr lang="en-AU" smtClean="0"/>
              <a:t>15/02/2026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5AEC2-ECC9-5BA1-E213-AB515B04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FEC69-6482-52BD-4E2D-021805F3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16EA-0C0A-4B14-9297-5FA2AA79BA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3245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9E1D8-4668-99FE-9DA1-5D98BEE61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08BBB-8A3B-0FBC-2A24-EFE134070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87B659-6811-260D-3F2B-2B6F66D34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91DB4F-E257-3C91-7619-F2E8750796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64880A-8BEF-AF26-231E-E3861C8B79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37743-BEF8-A192-98E5-376A3ABF4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3C56-85FE-4F53-82D4-530C3B962F5F}" type="datetimeFigureOut">
              <a:rPr lang="en-AU" smtClean="0"/>
              <a:t>15/02/2026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465483-C33B-67B2-5A27-6D133DB89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86AC0B-0DCD-D692-D2AF-61E735401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16EA-0C0A-4B14-9297-5FA2AA79BA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9806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DB393-B44C-F9F0-1B4B-D32323BDA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FAAE1E-A96C-4EF8-29DC-EACAB8805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3C56-85FE-4F53-82D4-530C3B962F5F}" type="datetimeFigureOut">
              <a:rPr lang="en-AU" smtClean="0"/>
              <a:t>15/02/2026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5518BB-77C2-EC65-7DC4-48E467592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581F0-B4BC-3708-0CE0-8125B715B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16EA-0C0A-4B14-9297-5FA2AA79BA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3716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7D5472-504C-C2E5-54D4-26B3C946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3C56-85FE-4F53-82D4-530C3B962F5F}" type="datetimeFigureOut">
              <a:rPr lang="en-AU" smtClean="0"/>
              <a:t>15/02/2026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D9E097-634D-B9DB-FC20-4BEBE44EE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E6549-3733-3474-7E8C-196C651A8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16EA-0C0A-4B14-9297-5FA2AA79BA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9149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5A5DE-7477-869C-0093-7611AE703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D794B-9A65-EDEC-154C-81CDAC7C9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BA374-D0EC-E4C9-C6D0-49622276A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83B16-5622-D800-AF86-8B7549EB7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3C56-85FE-4F53-82D4-530C3B962F5F}" type="datetimeFigureOut">
              <a:rPr lang="en-AU" smtClean="0"/>
              <a:t>15/02/2026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FF3C6-150D-8CA2-1AE6-E78D1D721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C6C77-B999-FF76-8609-9998E231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16EA-0C0A-4B14-9297-5FA2AA79BA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4694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A322B-75D3-CF70-913F-4A6A26D16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ECC5AE-7939-C7A6-D28B-C51C17867D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A1A53-373C-F399-BDC8-F2493F244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583E88-1C8B-B6A8-ADB3-2236531EB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3C56-85FE-4F53-82D4-530C3B962F5F}" type="datetimeFigureOut">
              <a:rPr lang="en-AU" smtClean="0"/>
              <a:t>15/02/2026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73A25-E30B-02F9-3CF9-4FD9C88B8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58925-BCDA-4297-BE1E-0092ACBF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16EA-0C0A-4B14-9297-5FA2AA79BA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5540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3F616-A989-C00B-5CD8-4AC4C2269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07CCB3-2306-4163-9825-F5B69E63C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516D4-638C-4046-7BDD-D781A2215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3C56-85FE-4F53-82D4-530C3B962F5F}" type="datetimeFigureOut">
              <a:rPr lang="en-AU" smtClean="0"/>
              <a:t>15/02/2026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C19CF-1FE2-BD3C-E0DE-E702C9C7E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AE361-5880-F6C2-B8D5-13BDBFC97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16EA-0C0A-4B14-9297-5FA2AA79BA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4496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875074-20A6-6A64-C4D0-ABBC043033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07115-3587-70D2-A606-0FF2029F3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0D260-69C7-C467-FE2A-427671AAF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3C56-85FE-4F53-82D4-530C3B962F5F}" type="datetimeFigureOut">
              <a:rPr lang="en-AU" smtClean="0"/>
              <a:t>15/02/2026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278DE-23B0-361D-C284-B62B81E5F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8D824-389A-6C28-FE61-B262783C0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16EA-0C0A-4B14-9297-5FA2AA79BA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281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8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9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6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2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2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9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51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E2DE1B-1ABA-2BB4-347D-1F82FB357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B7D3C-538F-3172-6A6F-64D95786D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237CA-42EC-178B-79FE-9FB4DFE03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73C56-85FE-4F53-82D4-530C3B962F5F}" type="datetimeFigureOut">
              <a:rPr lang="en-AU" smtClean="0"/>
              <a:t>15/02/2026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B8CBD-F470-22B0-434F-18418A9CE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34DDC-77A2-9F25-A4E9-915DEC4D1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616EA-0C0A-4B14-9297-5FA2AA79BA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299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and green cover with arrows&#10;&#10;AI-generated content may be incorrect.">
            <a:extLst>
              <a:ext uri="{FF2B5EF4-FFF2-40B4-BE49-F238E27FC236}">
                <a16:creationId xmlns:a16="http://schemas.microsoft.com/office/drawing/2014/main" id="{A2ADFF36-C326-EE32-80A1-DE1D76EFA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diagram&#10;&#10;Description automatically generated">
            <a:extLst>
              <a:ext uri="{FF2B5EF4-FFF2-40B4-BE49-F238E27FC236}">
                <a16:creationId xmlns:a16="http://schemas.microsoft.com/office/drawing/2014/main" id="{3875AE55-7BDA-4491-BE07-84BC41883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2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diagram of different types of relationships&#10;&#10;Description automatically generated">
            <a:extLst>
              <a:ext uri="{FF2B5EF4-FFF2-40B4-BE49-F238E27FC236}">
                <a16:creationId xmlns:a16="http://schemas.microsoft.com/office/drawing/2014/main" id="{BEF90E45-F64C-8FD3-2BBB-DC3A0C27D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6AF7E2-D533-45FC-9C99-E7772A9870FC}"/>
              </a:ext>
            </a:extLst>
          </p:cNvPr>
          <p:cNvSpPr txBox="1"/>
          <p:nvPr/>
        </p:nvSpPr>
        <p:spPr>
          <a:xfrm>
            <a:off x="4635759" y="752774"/>
            <a:ext cx="2920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“I’ve been with Jesus”</a:t>
            </a:r>
            <a:endParaRPr kumimoji="0" lang="en-AU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38E66B-75FD-08B7-9827-276A0716F05C}"/>
              </a:ext>
            </a:extLst>
          </p:cNvPr>
          <p:cNvSpPr txBox="1"/>
          <p:nvPr/>
        </p:nvSpPr>
        <p:spPr>
          <a:xfrm>
            <a:off x="8590384" y="2412364"/>
            <a:ext cx="2988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find meaning doing the things Jesus did”</a:t>
            </a:r>
            <a:endParaRPr kumimoji="0" lang="en-AU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B793B2-E9F7-FA4A-5E1C-C0CA5D23975E}"/>
              </a:ext>
            </a:extLst>
          </p:cNvPr>
          <p:cNvSpPr txBox="1"/>
          <p:nvPr/>
        </p:nvSpPr>
        <p:spPr>
          <a:xfrm>
            <a:off x="4310743" y="5505061"/>
            <a:ext cx="3517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 am becoming like Jesus”</a:t>
            </a:r>
            <a:endParaRPr kumimoji="0" lang="en-AU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F5BC7A-3025-B602-CDAA-7F7258886664}"/>
              </a:ext>
            </a:extLst>
          </p:cNvPr>
          <p:cNvSpPr txBox="1"/>
          <p:nvPr/>
        </p:nvSpPr>
        <p:spPr>
          <a:xfrm>
            <a:off x="1548882" y="2597029"/>
            <a:ext cx="2052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 I feel valued”</a:t>
            </a:r>
            <a:endParaRPr kumimoji="0" lang="en-AU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697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DE1084-6143-A558-241E-41D24E9E2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8AFB3E-2711-5103-D9AC-410B32C9D5A5}"/>
              </a:ext>
            </a:extLst>
          </p:cNvPr>
          <p:cNvSpPr txBox="1"/>
          <p:nvPr/>
        </p:nvSpPr>
        <p:spPr>
          <a:xfrm>
            <a:off x="2967136" y="5384512"/>
            <a:ext cx="691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Starting Thursday 19</a:t>
            </a:r>
            <a:r>
              <a:rPr lang="en-US" sz="3200" baseline="30000" dirty="0">
                <a:solidFill>
                  <a:schemeClr val="bg1"/>
                </a:solidFill>
              </a:rPr>
              <a:t>th</a:t>
            </a:r>
            <a:r>
              <a:rPr lang="en-US" sz="3200" dirty="0">
                <a:solidFill>
                  <a:schemeClr val="bg1"/>
                </a:solidFill>
              </a:rPr>
              <a:t> 6PM </a:t>
            </a:r>
            <a:endParaRPr lang="en-A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77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AFC825-C64A-9829-2398-551858784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24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6" descr="A person holding a green sign&#10;&#10;AI-generated content may be incorrect.">
            <a:extLst>
              <a:ext uri="{FF2B5EF4-FFF2-40B4-BE49-F238E27FC236}">
                <a16:creationId xmlns:a16="http://schemas.microsoft.com/office/drawing/2014/main" id="{687D219F-9594-1DF8-BD47-DD6BF39B0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40" y="643467"/>
            <a:ext cx="8670919" cy="557106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0685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BFF47E5D-1C5E-B471-35E2-1F8D4B0C6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17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an on a wire&#10;&#10;Description automatically generated">
            <a:extLst>
              <a:ext uri="{FF2B5EF4-FFF2-40B4-BE49-F238E27FC236}">
                <a16:creationId xmlns:a16="http://schemas.microsoft.com/office/drawing/2014/main" id="{BF44E9E2-FE8F-C528-1DF7-FF0C13743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E44C1-766F-E5A2-726E-7D510CD1EF70}"/>
              </a:ext>
            </a:extLst>
          </p:cNvPr>
          <p:cNvSpPr txBox="1"/>
          <p:nvPr/>
        </p:nvSpPr>
        <p:spPr>
          <a:xfrm>
            <a:off x="8769246" y="1600200"/>
            <a:ext cx="3132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your day to day context?</a:t>
            </a:r>
          </a:p>
          <a:p>
            <a:endParaRPr lang="en-US" sz="3200" dirty="0"/>
          </a:p>
          <a:p>
            <a:r>
              <a:rPr lang="en-US" sz="3200" dirty="0"/>
              <a:t>Where have you seen God at work there?</a:t>
            </a:r>
          </a:p>
          <a:p>
            <a:endParaRPr lang="en-US" sz="3200" dirty="0"/>
          </a:p>
          <a:p>
            <a:r>
              <a:rPr lang="en-US" sz="3200" dirty="0"/>
              <a:t>How can we pray with you?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230834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38174</TotalTime>
  <Words>56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Wingdings 3</vt:lpstr>
      <vt:lpstr>Ion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Andrew Crighton</cp:lastModifiedBy>
  <cp:revision>217</cp:revision>
  <dcterms:created xsi:type="dcterms:W3CDTF">2022-02-16T12:11:00Z</dcterms:created>
  <dcterms:modified xsi:type="dcterms:W3CDTF">2026-02-14T20:57:58Z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1033-11.2.0.9107</vt:lpwstr>
  </property>
</Properties>
</file>