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361" r:id="rId4"/>
    <p:sldId id="347" r:id="rId5"/>
    <p:sldId id="344" r:id="rId6"/>
    <p:sldId id="3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5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green cover with arrows&#10;&#10;AI-generated content may be incorrect.">
            <a:extLst>
              <a:ext uri="{FF2B5EF4-FFF2-40B4-BE49-F238E27FC236}">
                <a16:creationId xmlns:a16="http://schemas.microsoft.com/office/drawing/2014/main" id="{A2ADFF36-C326-EE32-80A1-DE1D76EFA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3875AE55-7BDA-4491-BE07-84BC41883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32A67-0D7A-3ADC-81A6-AFB228BDE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" b="864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13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FF47E5D-1C5E-B471-35E2-1F8D4B0C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A person holding a green sign&#10;&#10;AI-generated content may be incorrect.">
            <a:extLst>
              <a:ext uri="{FF2B5EF4-FFF2-40B4-BE49-F238E27FC236}">
                <a16:creationId xmlns:a16="http://schemas.microsoft.com/office/drawing/2014/main" id="{687D219F-9594-1DF8-BD47-DD6BF39B0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68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38183</TotalTime>
  <Words>24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218</cp:revision>
  <dcterms:created xsi:type="dcterms:W3CDTF">2022-02-16T12:11:00Z</dcterms:created>
  <dcterms:modified xsi:type="dcterms:W3CDTF">2026-02-21T21:06:20Z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