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5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Beloved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AU" sz="2400"/>
              <a:t>Matthew 3:16-4:11</a:t>
            </a:r>
            <a:endParaRPr lang="en-A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221" y="605752"/>
            <a:ext cx="8610600" cy="392623"/>
          </a:xfrm>
        </p:spPr>
        <p:txBody>
          <a:bodyPr>
            <a:normAutofit fontScale="90000"/>
          </a:bodyPr>
          <a:lstStyle/>
          <a:p>
            <a:r>
              <a:rPr lang="en-AU" dirty="0"/>
              <a:t>Matthew 3:16-17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45" y="1222310"/>
            <a:ext cx="12008498" cy="5561045"/>
          </a:xfrm>
        </p:spPr>
        <p:txBody>
          <a:bodyPr/>
          <a:lstStyle/>
          <a:p>
            <a:pPr marL="0" indent="0">
              <a:buNone/>
            </a:pPr>
            <a:r>
              <a:rPr lang="en-AU" sz="3200" b="1" baseline="30000" dirty="0"/>
              <a:t>16 </a:t>
            </a:r>
            <a:r>
              <a:rPr lang="en-AU" sz="3200" dirty="0"/>
              <a:t>As soon as Jesus was baptized, he went up out of the water. At that moment heaven was opened, and he saw the Spirit of God descending like a dove and alighting on him. </a:t>
            </a:r>
            <a:r>
              <a:rPr lang="en-AU" sz="3200" b="1" baseline="30000" dirty="0"/>
              <a:t>17 </a:t>
            </a:r>
            <a:r>
              <a:rPr lang="en-AU" sz="3200" dirty="0"/>
              <a:t>And a voice from heaven said, “This is my Son, whom I love; with him I am well pleased.”</a:t>
            </a:r>
          </a:p>
          <a:p>
            <a:pPr marL="0" indent="0">
              <a:buNone/>
            </a:pPr>
            <a:endParaRPr lang="en-A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547" y="50749"/>
            <a:ext cx="8610600" cy="588566"/>
          </a:xfrm>
        </p:spPr>
        <p:txBody>
          <a:bodyPr>
            <a:normAutofit fontScale="90000"/>
          </a:bodyPr>
          <a:lstStyle/>
          <a:p>
            <a:r>
              <a:rPr lang="en-AU" dirty="0"/>
              <a:t>Matthew 4:1-6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621" y="639316"/>
            <a:ext cx="11803224" cy="6041402"/>
          </a:xfrm>
        </p:spPr>
        <p:txBody>
          <a:bodyPr/>
          <a:lstStyle/>
          <a:p>
            <a:pPr marL="0" indent="0">
              <a:buNone/>
            </a:pPr>
            <a:r>
              <a:rPr lang="en-AU" sz="3200" dirty="0"/>
              <a:t>Then Jesus was led by the Spirit into the wilderness to be tempted by the devil. </a:t>
            </a:r>
            <a:r>
              <a:rPr lang="en-AU" sz="3200" b="1" baseline="30000" dirty="0"/>
              <a:t>2 </a:t>
            </a:r>
            <a:r>
              <a:rPr lang="en-AU" sz="3200" dirty="0"/>
              <a:t>After fasting forty days and forty nights, he was hungry. </a:t>
            </a:r>
            <a:r>
              <a:rPr lang="en-AU" sz="3200" b="1" baseline="30000" dirty="0"/>
              <a:t>3 </a:t>
            </a:r>
            <a:r>
              <a:rPr lang="en-AU" sz="3200" dirty="0"/>
              <a:t>The </a:t>
            </a:r>
            <a:r>
              <a:rPr lang="en-AU" sz="3200" dirty="0" err="1"/>
              <a:t>tempter came</a:t>
            </a:r>
            <a:r>
              <a:rPr lang="en-AU" sz="3200" dirty="0"/>
              <a:t> to him and said, “If you are the Son of God, tell these stones to become bread.”</a:t>
            </a:r>
          </a:p>
          <a:p>
            <a:pPr marL="0" indent="0">
              <a:buNone/>
            </a:pPr>
            <a:r>
              <a:rPr lang="en-AU" sz="3200" b="1" baseline="30000" dirty="0"/>
              <a:t>4 </a:t>
            </a:r>
            <a:r>
              <a:rPr lang="en-AU" sz="3200" dirty="0"/>
              <a:t>Jesus answered, “It is written: ‘Man shall not live on bread alone, but on every word that comes from the mouth of God.’”</a:t>
            </a:r>
          </a:p>
          <a:p>
            <a:pPr marL="0" indent="0">
              <a:buNone/>
            </a:pPr>
            <a:r>
              <a:rPr lang="en-AU" sz="3200" b="1" baseline="30000" dirty="0"/>
              <a:t>5 </a:t>
            </a:r>
            <a:r>
              <a:rPr lang="en-AU" sz="3200" dirty="0"/>
              <a:t>Then the devil took him to the holy city and had him stand on the highest point of the temple. </a:t>
            </a:r>
            <a:r>
              <a:rPr lang="en-AU" sz="3200" b="1" baseline="30000" dirty="0"/>
              <a:t>6 </a:t>
            </a:r>
            <a:r>
              <a:rPr lang="en-AU" sz="3200" dirty="0"/>
              <a:t>“If you are the Son of God,” he said, “throw yourself down. For it is written:</a:t>
            </a:r>
          </a:p>
          <a:p>
            <a:endParaRPr lang="en-A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813" y="181378"/>
            <a:ext cx="8610600" cy="457937"/>
          </a:xfrm>
        </p:spPr>
        <p:txBody>
          <a:bodyPr>
            <a:normAutofit fontScale="90000"/>
          </a:bodyPr>
          <a:lstStyle/>
          <a:p>
            <a:r>
              <a:rPr lang="en-AU" dirty="0"/>
              <a:t>Matthew 4:6-11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45" y="718458"/>
            <a:ext cx="12008498" cy="61395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sz="3200" dirty="0"/>
              <a:t>“‘He will command his angels concerning you,</a:t>
            </a:r>
            <a:br>
              <a:rPr lang="en-AU" sz="3200" dirty="0"/>
            </a:br>
            <a:r>
              <a:rPr lang="en-AU" sz="3200" dirty="0"/>
              <a:t>    and they will lift you up in their hands,</a:t>
            </a:r>
            <a:br>
              <a:rPr lang="en-AU" sz="3200" dirty="0"/>
            </a:br>
            <a:r>
              <a:rPr lang="en-AU" sz="3200" dirty="0"/>
              <a:t>    so that you will not strike your foot against a stone.’”</a:t>
            </a:r>
          </a:p>
          <a:p>
            <a:pPr marL="0" indent="0">
              <a:buNone/>
            </a:pPr>
            <a:r>
              <a:rPr lang="en-AU" sz="3200" b="1" baseline="30000" dirty="0"/>
              <a:t>7 </a:t>
            </a:r>
            <a:r>
              <a:rPr lang="en-AU" sz="3200" dirty="0"/>
              <a:t>Jesus answered him, “It is also written: ‘Do not put the Lord your God to the test.’”</a:t>
            </a:r>
          </a:p>
          <a:p>
            <a:pPr marL="0" indent="0">
              <a:buNone/>
            </a:pPr>
            <a:r>
              <a:rPr lang="en-AU" sz="3200" b="1" baseline="30000" dirty="0"/>
              <a:t>8 </a:t>
            </a:r>
            <a:r>
              <a:rPr lang="en-AU" sz="3200" dirty="0"/>
              <a:t>Again, the devil took him to a very high mountain and showed him all the kingdoms of the world and their </a:t>
            </a:r>
            <a:r>
              <a:rPr lang="en-AU" sz="3200" dirty="0" err="1"/>
              <a:t>splendor</a:t>
            </a:r>
            <a:r>
              <a:rPr lang="en-AU" sz="3200" dirty="0"/>
              <a:t>. </a:t>
            </a:r>
            <a:r>
              <a:rPr lang="en-AU" sz="3200" b="1" baseline="30000" dirty="0"/>
              <a:t>9 </a:t>
            </a:r>
            <a:r>
              <a:rPr lang="en-AU" sz="3200" dirty="0"/>
              <a:t>“All this I will give you,” he said, “if you will bow down and worship me.”</a:t>
            </a:r>
          </a:p>
          <a:p>
            <a:pPr marL="0" indent="0">
              <a:buNone/>
            </a:pPr>
            <a:r>
              <a:rPr lang="en-AU" sz="3200" b="1" baseline="30000" dirty="0"/>
              <a:t>10 </a:t>
            </a:r>
            <a:r>
              <a:rPr lang="en-AU" sz="3200" dirty="0"/>
              <a:t>Jesus said to him, “Away from me, Satan! For it is written: ‘Worship the Lord your God, and serve him only.’”</a:t>
            </a:r>
          </a:p>
          <a:p>
            <a:pPr marL="0" indent="0">
              <a:buNone/>
            </a:pPr>
            <a:r>
              <a:rPr lang="en-AU" sz="3200" b="1" baseline="30000" dirty="0"/>
              <a:t>11 </a:t>
            </a:r>
            <a:r>
              <a:rPr lang="en-AU" sz="3200" dirty="0"/>
              <a:t>Then the devil left him, and angels came and attended him.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Key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Who am I?</a:t>
            </a:r>
          </a:p>
          <a:p>
            <a:endParaRPr lang="en-AU" sz="4400" dirty="0"/>
          </a:p>
          <a:p>
            <a:r>
              <a:rPr lang="en-AU" sz="4400" dirty="0"/>
              <a:t>Who’s am I?</a:t>
            </a:r>
            <a:endParaRPr lang="en-A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I am what I do</a:t>
            </a:r>
          </a:p>
          <a:p>
            <a:r>
              <a:rPr lang="en-AU" sz="4400" dirty="0"/>
              <a:t>I am what other people say about me</a:t>
            </a:r>
          </a:p>
          <a:p>
            <a:r>
              <a:rPr lang="en-AU" sz="4400" dirty="0"/>
              <a:t>I am what I have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D2C4FCD-E1FB-F56A-B29B-CA4F7DE3E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Answers?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63C4E-1557-4CA4-98D1-ABA8C5C56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E16D9-29E7-B375-D386-3A51A6C68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I am what I do</a:t>
            </a:r>
          </a:p>
          <a:p>
            <a:r>
              <a:rPr lang="en-AU" sz="4400" dirty="0"/>
              <a:t>I am what other people say about me</a:t>
            </a:r>
          </a:p>
          <a:p>
            <a:r>
              <a:rPr lang="en-AU" sz="4400" dirty="0"/>
              <a:t>I am what I have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BB91144-F8DF-AFB2-C1BD-75F58D5C6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Answers?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F5BF9F-5320-E38D-E59F-F403A38039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912" y="1747837"/>
            <a:ext cx="6734175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23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You are His beloved Child</a:t>
            </a:r>
          </a:p>
          <a:p>
            <a:endParaRPr lang="en-AU" sz="4400" dirty="0"/>
          </a:p>
          <a:p>
            <a:r>
              <a:rPr lang="en-AU" sz="4400" dirty="0"/>
              <a:t>People will hurt us</a:t>
            </a:r>
          </a:p>
          <a:p>
            <a:endParaRPr lang="en-AU" sz="4400" dirty="0"/>
          </a:p>
          <a:p>
            <a:r>
              <a:rPr lang="en-AU" sz="4400" dirty="0"/>
              <a:t>Frees us to live as His beloved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B71C7-42AA-51B3-D194-4032EC60A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FAE0A-0BE1-16A7-F79A-E4120AE8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Reflect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2CB3D-24E8-6540-77FB-8457FEE6E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4400" dirty="0"/>
              <a:t>You are His beloved Child</a:t>
            </a:r>
          </a:p>
          <a:p>
            <a:endParaRPr lang="en-AU" sz="4400" dirty="0"/>
          </a:p>
          <a:p>
            <a:r>
              <a:rPr lang="en-AU" sz="4400" dirty="0"/>
              <a:t>People will hurt us</a:t>
            </a:r>
          </a:p>
          <a:p>
            <a:endParaRPr lang="en-AU" sz="4400" dirty="0"/>
          </a:p>
          <a:p>
            <a:r>
              <a:rPr lang="en-AU" sz="4400" dirty="0"/>
              <a:t>Frees us to live as His beloved</a:t>
            </a:r>
          </a:p>
        </p:txBody>
      </p:sp>
    </p:spTree>
    <p:extLst>
      <p:ext uri="{BB962C8B-B14F-4D97-AF65-F5344CB8AC3E}">
        <p14:creationId xmlns:p14="http://schemas.microsoft.com/office/powerpoint/2010/main" val="53717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659</TotalTime>
  <Words>437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Vapor Trail</vt:lpstr>
      <vt:lpstr>Beloved</vt:lpstr>
      <vt:lpstr>Matthew 3:16-17</vt:lpstr>
      <vt:lpstr>Matthew 4:1-6</vt:lpstr>
      <vt:lpstr>Matthew 4:6-11</vt:lpstr>
      <vt:lpstr>Key questions</vt:lpstr>
      <vt:lpstr>Answers?</vt:lpstr>
      <vt:lpstr>Answers?</vt:lpstr>
      <vt:lpstr>The truth</vt:lpstr>
      <vt:lpstr>Reflect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Beloved</dc:title>
  <dc:creator>Andrew Crighton</dc:creator>
  <cp:lastModifiedBy>Andrew Crighton</cp:lastModifiedBy>
  <cp:revision>9</cp:revision>
  <dcterms:created xsi:type="dcterms:W3CDTF">2018-06-28T23:33:00Z</dcterms:created>
  <dcterms:modified xsi:type="dcterms:W3CDTF">2026-02-21T22:22:38Z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1033-11.2.0.9107</vt:lpwstr>
  </property>
</Properties>
</file>