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2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47" r:id="rId9"/>
    <p:sldId id="344" r:id="rId10"/>
    <p:sldId id="3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32A67-0D7A-3ADC-81A6-AFB228BDE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" b="8642"/>
          <a:stretch>
            <a:fillRect/>
          </a:stretch>
        </p:blipFill>
        <p:spPr>
          <a:xfrm>
            <a:off x="643854" y="1665158"/>
            <a:ext cx="6270662" cy="3527218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8215C0-3202-DE1E-89A3-14A0B50C9E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14" y="0"/>
            <a:ext cx="2447544" cy="1426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133B1C-56DD-D552-585A-6247BBD96E79}"/>
              </a:ext>
            </a:extLst>
          </p:cNvPr>
          <p:cNvSpPr txBox="1"/>
          <p:nvPr/>
        </p:nvSpPr>
        <p:spPr>
          <a:xfrm>
            <a:off x="8023153" y="1854820"/>
            <a:ext cx="41524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Sunday Retreat and Lunch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“To know is to love”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3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1D26A4-FAAB-112C-B336-78E1AB0D9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6" y="485192"/>
            <a:ext cx="6481123" cy="864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F8A1FF-E1CA-F164-C6A9-5AFD48DDE032}"/>
              </a:ext>
            </a:extLst>
          </p:cNvPr>
          <p:cNvSpPr txBox="1"/>
          <p:nvPr/>
        </p:nvSpPr>
        <p:spPr>
          <a:xfrm>
            <a:off x="2239347" y="2696547"/>
            <a:ext cx="7548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Lounge – Open House</a:t>
            </a:r>
          </a:p>
          <a:p>
            <a:r>
              <a:rPr lang="en-US" sz="4800" dirty="0"/>
              <a:t>1-3pm March 1</a:t>
            </a:r>
            <a:r>
              <a:rPr lang="en-US" sz="4800" baseline="30000" dirty="0"/>
              <a:t>st</a:t>
            </a:r>
            <a:endParaRPr lang="en-US" sz="4800" dirty="0"/>
          </a:p>
          <a:p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368360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13FF8-2B3C-4BC1-B3E4-254B3F8C3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9F770-20C1-E1C3-DAC3-3216709F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World Day of Prayer</a:t>
            </a:r>
            <a:endParaRPr lang="en-AU" sz="4800">
              <a:solidFill>
                <a:srgbClr val="EBEBEB"/>
              </a:solidFill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9C1207E-FFD8-4821-AFE6-71C72436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B199503-2632-490F-8EB2-759D88708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C7CB4-0228-486A-931A-262ABB67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DC4E3-F37F-B94E-53A7-A30E2461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137" y="478465"/>
            <a:ext cx="7712714" cy="2817140"/>
          </a:xfrm>
        </p:spPr>
        <p:txBody>
          <a:bodyPr>
            <a:normAutofit/>
          </a:bodyPr>
          <a:lstStyle/>
          <a:p>
            <a:r>
              <a:rPr lang="en-US" sz="3200" b="1" dirty="0"/>
              <a:t>Date:     Friday, 6th March 2026</a:t>
            </a:r>
            <a:endParaRPr lang="en-US" sz="3200" dirty="0"/>
          </a:p>
          <a:p>
            <a:r>
              <a:rPr lang="en-US" sz="3200" b="1" dirty="0"/>
              <a:t>Time:     9.30am</a:t>
            </a:r>
            <a:endParaRPr lang="en-US" sz="3200" dirty="0"/>
          </a:p>
          <a:p>
            <a:r>
              <a:rPr lang="en-US" sz="3200" b="1" dirty="0"/>
              <a:t>Venue: St Joseph Catholic Church, </a:t>
            </a:r>
            <a:r>
              <a:rPr lang="en-US" sz="3200" b="1" dirty="0" err="1"/>
              <a:t>Cnr</a:t>
            </a:r>
            <a:r>
              <a:rPr lang="en-US" sz="3200" b="1" dirty="0"/>
              <a:t> Torquay Road &amp; Bryant Street, Pialba</a:t>
            </a:r>
            <a:endParaRPr lang="en-US" sz="3200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D7982-BA8D-C6EF-4FA1-4175874A4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52" y="3562395"/>
            <a:ext cx="6495847" cy="26441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8098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42F00E-1082-A38E-6D90-46FC3ABDD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5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7DD5D5-DE84-7F10-6A5C-3A271FF10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6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E325E-0BE8-745F-AF0F-C184021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See Jackie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484F10F-334C-431A-8E30-B66B496C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F3029F-5EAA-E705-B18D-5FB4DFD04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1083463"/>
            <a:ext cx="6270662" cy="1787138"/>
          </a:xfrm>
          <a:prstGeom prst="rect">
            <a:avLst/>
          </a:prstGeom>
          <a:effectLst/>
        </p:spPr>
      </p:pic>
      <p:sp>
        <p:nvSpPr>
          <p:cNvPr id="43" name="Freeform 31">
            <a:extLst>
              <a:ext uri="{FF2B5EF4-FFF2-40B4-BE49-F238E27FC236}">
                <a16:creationId xmlns:a16="http://schemas.microsoft.com/office/drawing/2014/main" id="{AEA0BB24-2B23-4B19-996F-58DA607EE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3553D-2D65-5D18-B570-9EB3068182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4250657"/>
            <a:ext cx="6270662" cy="1160072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CC15B-09E5-6E94-9777-052015587B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56" y="21336"/>
            <a:ext cx="2447544" cy="1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9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38233</TotalTime>
  <Words>74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World Day of Prayer</vt:lpstr>
      <vt:lpstr>PowerPoint Presentation</vt:lpstr>
      <vt:lpstr>PowerPoint Presentation</vt:lpstr>
      <vt:lpstr>See Jackie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219</cp:revision>
  <dcterms:created xsi:type="dcterms:W3CDTF">2022-02-16T12:11:00Z</dcterms:created>
  <dcterms:modified xsi:type="dcterms:W3CDTF">2026-02-28T20:57:50Z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