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56" r:id="rId2"/>
    <p:sldId id="361" r:id="rId3"/>
    <p:sldId id="364" r:id="rId4"/>
    <p:sldId id="365" r:id="rId5"/>
    <p:sldId id="366" r:id="rId6"/>
    <p:sldId id="369" r:id="rId7"/>
    <p:sldId id="368" r:id="rId8"/>
    <p:sldId id="367" r:id="rId9"/>
    <p:sldId id="347" r:id="rId10"/>
    <p:sldId id="344" r:id="rId11"/>
    <p:sldId id="3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32A67-0D7A-3ADC-81A6-AFB228BD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b="8642"/>
          <a:stretch>
            <a:fillRect/>
          </a:stretch>
        </p:blipFill>
        <p:spPr>
          <a:xfrm>
            <a:off x="643854" y="1665158"/>
            <a:ext cx="6270662" cy="352721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215C0-3202-DE1E-89A3-14A0B50C9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14" y="0"/>
            <a:ext cx="2447544" cy="142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3B1C-56DD-D552-585A-6247BBD96E79}"/>
              </a:ext>
            </a:extLst>
          </p:cNvPr>
          <p:cNvSpPr txBox="1"/>
          <p:nvPr/>
        </p:nvSpPr>
        <p:spPr>
          <a:xfrm>
            <a:off x="8023153" y="1854820"/>
            <a:ext cx="4152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Sunday Retreat and Lunch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March 29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Come at 9am – Stay for Lunch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“To know is to love”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2F00E-1082-A38E-6D90-46FC3ABD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DD5D5-DE84-7F10-6A5C-3A271FF10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E325E-0BE8-745F-AF0F-C184021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See Jackie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3029F-5EAA-E705-B18D-5FB4DFD04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083463"/>
            <a:ext cx="6270662" cy="1787138"/>
          </a:xfrm>
          <a:prstGeom prst="rect">
            <a:avLst/>
          </a:prstGeom>
          <a:effectLst/>
        </p:spPr>
      </p:pic>
      <p:sp>
        <p:nvSpPr>
          <p:cNvPr id="43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3553D-2D65-5D18-B570-9EB306818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4250657"/>
            <a:ext cx="6270662" cy="1160072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CC15B-09E5-6E94-9777-052015587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56" y="21336"/>
            <a:ext cx="2447544" cy="14264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DD4AF40-A5F8-1B74-5D6A-B0C41D853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Friday 3</a:t>
            </a:r>
            <a:r>
              <a:rPr kumimoji="0" lang="en-US" altLang="en-US" sz="1300" b="1" i="0" u="none" strike="noStrike" cap="none" normalizeH="0" baseline="3000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April 2026 at 10.30am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  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     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Location:             St Joseph’s Catholic Church, Pialba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✝️">
            <a:extLst>
              <a:ext uri="{FF2B5EF4-FFF2-40B4-BE49-F238E27FC236}">
                <a16:creationId xmlns:a16="http://schemas.microsoft.com/office/drawing/2014/main" id="{82746D9B-47FC-6EDE-E732-88FE5C81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-228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A207A-FB50-93FC-FE6E-D17CBB951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C20C6-97C2-C4EB-608F-2782E6E752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78" y="419100"/>
            <a:ext cx="1905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50391-1188-685D-856B-93DCDBEBE059}"/>
              </a:ext>
            </a:extLst>
          </p:cNvPr>
          <p:cNvSpPr txBox="1"/>
          <p:nvPr/>
        </p:nvSpPr>
        <p:spPr>
          <a:xfrm>
            <a:off x="10015579" y="2332732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March 22nd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41525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F390D-07AA-50E0-B8EA-488DF296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4E94-A5A3-B1B5-E329-3F9F1EA8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44A6-6FB5-51DF-ECA9-C8071FCA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Friday 3rd April 2026 at 10.30am</a:t>
            </a:r>
          </a:p>
          <a:p>
            <a:r>
              <a:rPr lang="en-US" dirty="0"/>
              <a:t>✝️ Location:             St Joseph’s Catholic Church, Pialba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F7B4C-4D8D-EB31-D09A-0D6666EE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0"/>
            <a:ext cx="1208567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8623F6-F957-83C0-8484-804217E97EC4}"/>
              </a:ext>
            </a:extLst>
          </p:cNvPr>
          <p:cNvSpPr/>
          <p:nvPr/>
        </p:nvSpPr>
        <p:spPr>
          <a:xfrm>
            <a:off x="2785730" y="3429000"/>
            <a:ext cx="6826103" cy="90908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98FD8-09DD-A0D0-C789-928CF3A9E0D6}"/>
              </a:ext>
            </a:extLst>
          </p:cNvPr>
          <p:cNvSpPr txBox="1"/>
          <p:nvPr/>
        </p:nvSpPr>
        <p:spPr>
          <a:xfrm>
            <a:off x="2864498" y="3401008"/>
            <a:ext cx="6680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Friday 3</a:t>
            </a:r>
            <a:r>
              <a:rPr lang="en-US" sz="2800" b="1" baseline="30000" dirty="0"/>
              <a:t>rd</a:t>
            </a:r>
            <a:r>
              <a:rPr lang="en-US" sz="2800" b="1" dirty="0"/>
              <a:t> April 10:30am</a:t>
            </a:r>
          </a:p>
          <a:p>
            <a:pPr algn="ctr"/>
            <a:r>
              <a:rPr lang="en-US" sz="2800" b="1" dirty="0"/>
              <a:t>St Joseph’s Catholic Church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0415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38259</TotalTime>
  <Words>91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Segoe UI Emoji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See Jackie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222</cp:revision>
  <dcterms:created xsi:type="dcterms:W3CDTF">2022-02-16T12:11:00Z</dcterms:created>
  <dcterms:modified xsi:type="dcterms:W3CDTF">2026-03-13T01:21:04Z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