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256" r:id="rId2"/>
    <p:sldId id="361" r:id="rId3"/>
    <p:sldId id="369" r:id="rId4"/>
    <p:sldId id="368" r:id="rId5"/>
    <p:sldId id="367" r:id="rId6"/>
    <p:sldId id="347" r:id="rId7"/>
    <p:sldId id="344" r:id="rId8"/>
    <p:sldId id="3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32A67-0D7A-3ADC-81A6-AFB228BDE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9" b="8642"/>
          <a:stretch>
            <a:fillRect/>
          </a:stretch>
        </p:blipFill>
        <p:spPr>
          <a:xfrm>
            <a:off x="643854" y="1665158"/>
            <a:ext cx="6270662" cy="3527218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8215C0-3202-DE1E-89A3-14A0B50C9E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14" y="0"/>
            <a:ext cx="2447544" cy="1426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33B1C-56DD-D552-585A-6247BBD96E79}"/>
              </a:ext>
            </a:extLst>
          </p:cNvPr>
          <p:cNvSpPr txBox="1"/>
          <p:nvPr/>
        </p:nvSpPr>
        <p:spPr>
          <a:xfrm>
            <a:off x="8023153" y="1854820"/>
            <a:ext cx="41524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Sunday Retreat and Lunch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March 29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Come at 9am – Stay for Lunch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“To know is to love”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3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DA207A-FB50-93FC-FE6E-D17CBB951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C20C6-97C2-C4EB-608F-2782E6E752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78" y="419100"/>
            <a:ext cx="1905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D50391-1188-685D-856B-93DCDBEBE059}"/>
              </a:ext>
            </a:extLst>
          </p:cNvPr>
          <p:cNvSpPr txBox="1"/>
          <p:nvPr/>
        </p:nvSpPr>
        <p:spPr>
          <a:xfrm>
            <a:off x="10015579" y="2332732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March 22nd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141525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AF390D-07AA-50E0-B8EA-488DF296F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1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4E94-A5A3-B1B5-E329-3F9F1EA8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444A6-6FB5-51DF-ECA9-C8071FCA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Friday 3rd April 2026 at 10.30am</a:t>
            </a:r>
          </a:p>
          <a:p>
            <a:r>
              <a:rPr lang="en-US" dirty="0"/>
              <a:t>✝️ Location:             St Joseph’s Catholic Church, Pialba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F7B4C-4D8D-EB31-D09A-0D6666EE7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0"/>
            <a:ext cx="1208567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8623F6-F957-83C0-8484-804217E97EC4}"/>
              </a:ext>
            </a:extLst>
          </p:cNvPr>
          <p:cNvSpPr/>
          <p:nvPr/>
        </p:nvSpPr>
        <p:spPr>
          <a:xfrm>
            <a:off x="2785730" y="3429000"/>
            <a:ext cx="6826103" cy="90908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98FD8-09DD-A0D0-C789-928CF3A9E0D6}"/>
              </a:ext>
            </a:extLst>
          </p:cNvPr>
          <p:cNvSpPr txBox="1"/>
          <p:nvPr/>
        </p:nvSpPr>
        <p:spPr>
          <a:xfrm>
            <a:off x="2864498" y="3401008"/>
            <a:ext cx="6680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Friday 3</a:t>
            </a:r>
            <a:r>
              <a:rPr lang="en-US" sz="2800" b="1" baseline="30000" dirty="0"/>
              <a:t>rd</a:t>
            </a:r>
            <a:r>
              <a:rPr lang="en-US" sz="2800" b="1" dirty="0"/>
              <a:t> April 10:30am</a:t>
            </a:r>
          </a:p>
          <a:p>
            <a:pPr algn="ctr"/>
            <a:r>
              <a:rPr lang="en-US" sz="2800" b="1" dirty="0"/>
              <a:t>St Joseph’s Catholic Church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10415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38259</TotalTime>
  <Words>72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223</cp:revision>
  <dcterms:created xsi:type="dcterms:W3CDTF">2022-02-16T12:11:00Z</dcterms:created>
  <dcterms:modified xsi:type="dcterms:W3CDTF">2026-03-24T00:40:44Z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