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handoutMasterIdLst>
    <p:handoutMasterId r:id="rId31"/>
  </p:handoutMasterIdLst>
  <p:sldIdLst>
    <p:sldId id="340" r:id="rId5"/>
    <p:sldId id="341" r:id="rId6"/>
    <p:sldId id="357" r:id="rId7"/>
    <p:sldId id="359" r:id="rId8"/>
    <p:sldId id="360" r:id="rId9"/>
    <p:sldId id="358" r:id="rId10"/>
    <p:sldId id="377" r:id="rId11"/>
    <p:sldId id="361" r:id="rId12"/>
    <p:sldId id="362" r:id="rId13"/>
    <p:sldId id="363" r:id="rId14"/>
    <p:sldId id="356" r:id="rId15"/>
    <p:sldId id="364" r:id="rId16"/>
    <p:sldId id="365" r:id="rId17"/>
    <p:sldId id="366" r:id="rId18"/>
    <p:sldId id="367" r:id="rId19"/>
    <p:sldId id="371" r:id="rId20"/>
    <p:sldId id="372" r:id="rId21"/>
    <p:sldId id="373" r:id="rId22"/>
    <p:sldId id="374" r:id="rId23"/>
    <p:sldId id="368" r:id="rId24"/>
    <p:sldId id="369" r:id="rId25"/>
    <p:sldId id="370" r:id="rId26"/>
    <p:sldId id="378" r:id="rId27"/>
    <p:sldId id="375" r:id="rId28"/>
    <p:sldId id="3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0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E171933-4619-4E11-9A3F-F7608DF75F8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autoAdjust="0"/>
  </p:normalViewPr>
  <p:slideViewPr>
    <p:cSldViewPr snapToGrid="0">
      <p:cViewPr varScale="1">
        <p:scale>
          <a:sx n="76" d="100"/>
          <a:sy n="76" d="100"/>
        </p:scale>
        <p:origin x="62" y="101"/>
      </p:cViewPr>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6264"/>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598E5-BDF5-4568-80A8-C33270A0CC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D3A2DF-E63F-4961-B36C-255F79BC3F2E}">
      <dgm:prSet/>
      <dgm:spPr/>
      <dgm:t>
        <a:bodyPr/>
        <a:lstStyle/>
        <a:p>
          <a:r>
            <a:rPr lang="en-US"/>
            <a:t>Encourages Peace</a:t>
          </a:r>
        </a:p>
      </dgm:t>
    </dgm:pt>
    <dgm:pt modelId="{563491DB-E67F-4721-9FA6-CB6682543CC1}" type="parTrans" cxnId="{3E320DA8-73CB-4DD0-9ACE-0B27341AC2C8}">
      <dgm:prSet/>
      <dgm:spPr/>
      <dgm:t>
        <a:bodyPr/>
        <a:lstStyle/>
        <a:p>
          <a:endParaRPr lang="en-US"/>
        </a:p>
      </dgm:t>
    </dgm:pt>
    <dgm:pt modelId="{7AFC652B-0F63-41E3-83DB-D3404C567D6C}" type="sibTrans" cxnId="{3E320DA8-73CB-4DD0-9ACE-0B27341AC2C8}">
      <dgm:prSet/>
      <dgm:spPr/>
      <dgm:t>
        <a:bodyPr/>
        <a:lstStyle/>
        <a:p>
          <a:endParaRPr lang="en-US"/>
        </a:p>
      </dgm:t>
    </dgm:pt>
    <dgm:pt modelId="{A1AAA08F-9660-4EA5-8031-C620A413096B}">
      <dgm:prSet/>
      <dgm:spPr/>
      <dgm:t>
        <a:bodyPr/>
        <a:lstStyle/>
        <a:p>
          <a:r>
            <a:rPr lang="en-US"/>
            <a:t>Protects innocent</a:t>
          </a:r>
        </a:p>
      </dgm:t>
    </dgm:pt>
    <dgm:pt modelId="{A8214B67-A85A-410D-B55B-9172207A9D4D}" type="parTrans" cxnId="{9FFB8C93-BAE2-43F0-B563-D2BCEF47F44D}">
      <dgm:prSet/>
      <dgm:spPr/>
      <dgm:t>
        <a:bodyPr/>
        <a:lstStyle/>
        <a:p>
          <a:endParaRPr lang="en-US"/>
        </a:p>
      </dgm:t>
    </dgm:pt>
    <dgm:pt modelId="{F35F16B7-A703-42D9-A417-568FAEEC7C59}" type="sibTrans" cxnId="{9FFB8C93-BAE2-43F0-B563-D2BCEF47F44D}">
      <dgm:prSet/>
      <dgm:spPr/>
      <dgm:t>
        <a:bodyPr/>
        <a:lstStyle/>
        <a:p>
          <a:endParaRPr lang="en-US"/>
        </a:p>
      </dgm:t>
    </dgm:pt>
    <dgm:pt modelId="{00B77F13-218D-43A8-B624-696EEC3D20B5}">
      <dgm:prSet/>
      <dgm:spPr/>
      <dgm:t>
        <a:bodyPr/>
        <a:lstStyle/>
        <a:p>
          <a:r>
            <a:rPr lang="en-US"/>
            <a:t>Values Sanctity of Life</a:t>
          </a:r>
        </a:p>
      </dgm:t>
    </dgm:pt>
    <dgm:pt modelId="{1C18135D-F83B-468B-8C62-7663034B07D2}" type="parTrans" cxnId="{F3C8437B-EEF5-4A32-9C2C-9BEEC9D2D39C}">
      <dgm:prSet/>
      <dgm:spPr/>
      <dgm:t>
        <a:bodyPr/>
        <a:lstStyle/>
        <a:p>
          <a:endParaRPr lang="en-US"/>
        </a:p>
      </dgm:t>
    </dgm:pt>
    <dgm:pt modelId="{676ED9A6-6B9C-4599-9323-DA55B3A96CF6}" type="sibTrans" cxnId="{F3C8437B-EEF5-4A32-9C2C-9BEEC9D2D39C}">
      <dgm:prSet/>
      <dgm:spPr/>
      <dgm:t>
        <a:bodyPr/>
        <a:lstStyle/>
        <a:p>
          <a:endParaRPr lang="en-US"/>
        </a:p>
      </dgm:t>
    </dgm:pt>
    <dgm:pt modelId="{1344EED4-EA40-4F41-A757-9EE02C380106}">
      <dgm:prSet/>
      <dgm:spPr/>
      <dgm:t>
        <a:bodyPr/>
        <a:lstStyle/>
        <a:p>
          <a:r>
            <a:rPr lang="en-US"/>
            <a:t>Encourages Dialogue</a:t>
          </a:r>
        </a:p>
      </dgm:t>
    </dgm:pt>
    <dgm:pt modelId="{7B1DC781-52F9-42EF-89BB-E6576AEFD502}" type="parTrans" cxnId="{631BC0A2-F0AF-4994-A69D-260CD71D809B}">
      <dgm:prSet/>
      <dgm:spPr/>
      <dgm:t>
        <a:bodyPr/>
        <a:lstStyle/>
        <a:p>
          <a:endParaRPr lang="en-US"/>
        </a:p>
      </dgm:t>
    </dgm:pt>
    <dgm:pt modelId="{E67C2D7B-2DFB-45CE-8321-CE93B568F25D}" type="sibTrans" cxnId="{631BC0A2-F0AF-4994-A69D-260CD71D809B}">
      <dgm:prSet/>
      <dgm:spPr/>
      <dgm:t>
        <a:bodyPr/>
        <a:lstStyle/>
        <a:p>
          <a:endParaRPr lang="en-US"/>
        </a:p>
      </dgm:t>
    </dgm:pt>
    <dgm:pt modelId="{5BA2E536-29D2-4D2D-83DD-4B8FFD61FFE1}">
      <dgm:prSet/>
      <dgm:spPr/>
      <dgm:t>
        <a:bodyPr/>
        <a:lstStyle/>
        <a:p>
          <a:r>
            <a:rPr lang="en-US"/>
            <a:t>Firm, clear, concrete approach</a:t>
          </a:r>
        </a:p>
      </dgm:t>
    </dgm:pt>
    <dgm:pt modelId="{C23393F2-235C-4D52-B76A-60F6082BF3A0}" type="parTrans" cxnId="{AA5DACFA-5535-43BE-9678-395781CCF00E}">
      <dgm:prSet/>
      <dgm:spPr/>
      <dgm:t>
        <a:bodyPr/>
        <a:lstStyle/>
        <a:p>
          <a:endParaRPr lang="en-US"/>
        </a:p>
      </dgm:t>
    </dgm:pt>
    <dgm:pt modelId="{4D6B8CA1-82EE-47BF-ABF9-30EB9B6B722F}" type="sibTrans" cxnId="{AA5DACFA-5535-43BE-9678-395781CCF00E}">
      <dgm:prSet/>
      <dgm:spPr/>
      <dgm:t>
        <a:bodyPr/>
        <a:lstStyle/>
        <a:p>
          <a:endParaRPr lang="en-US"/>
        </a:p>
      </dgm:t>
    </dgm:pt>
    <dgm:pt modelId="{DD21EF90-1D86-4CF1-845D-66A74EE03722}">
      <dgm:prSet/>
      <dgm:spPr/>
      <dgm:t>
        <a:bodyPr/>
        <a:lstStyle/>
        <a:p>
          <a:r>
            <a:rPr lang="en-US"/>
            <a:t>Follows Jesus teaching and example</a:t>
          </a:r>
        </a:p>
      </dgm:t>
    </dgm:pt>
    <dgm:pt modelId="{FB410C6E-6B12-4EEE-9472-D1CD053B0D98}" type="parTrans" cxnId="{586791A8-C1C7-4703-B4D0-C4B60C8DE136}">
      <dgm:prSet/>
      <dgm:spPr/>
      <dgm:t>
        <a:bodyPr/>
        <a:lstStyle/>
        <a:p>
          <a:endParaRPr lang="en-US"/>
        </a:p>
      </dgm:t>
    </dgm:pt>
    <dgm:pt modelId="{A0C4FBA9-B715-42BD-A1E2-193BD8B430D2}" type="sibTrans" cxnId="{586791A8-C1C7-4703-B4D0-C4B60C8DE136}">
      <dgm:prSet/>
      <dgm:spPr/>
      <dgm:t>
        <a:bodyPr/>
        <a:lstStyle/>
        <a:p>
          <a:endParaRPr lang="en-US"/>
        </a:p>
      </dgm:t>
    </dgm:pt>
    <dgm:pt modelId="{2FC95E10-261D-46B6-9CD7-A9AD9BA65A60}" type="pres">
      <dgm:prSet presAssocID="{548598E5-BDF5-4568-80A8-C33270A0CCAA}" presName="linear" presStyleCnt="0">
        <dgm:presLayoutVars>
          <dgm:animLvl val="lvl"/>
          <dgm:resizeHandles val="exact"/>
        </dgm:presLayoutVars>
      </dgm:prSet>
      <dgm:spPr/>
    </dgm:pt>
    <dgm:pt modelId="{5655F8BD-CDED-4CE4-9189-F8ED74B2ED83}" type="pres">
      <dgm:prSet presAssocID="{5BD3A2DF-E63F-4961-B36C-255F79BC3F2E}" presName="parentText" presStyleLbl="node1" presStyleIdx="0" presStyleCnt="6">
        <dgm:presLayoutVars>
          <dgm:chMax val="0"/>
          <dgm:bulletEnabled val="1"/>
        </dgm:presLayoutVars>
      </dgm:prSet>
      <dgm:spPr/>
    </dgm:pt>
    <dgm:pt modelId="{2FE1430A-D442-4138-8249-0AE2BF5FB1A4}" type="pres">
      <dgm:prSet presAssocID="{7AFC652B-0F63-41E3-83DB-D3404C567D6C}" presName="spacer" presStyleCnt="0"/>
      <dgm:spPr/>
    </dgm:pt>
    <dgm:pt modelId="{53753355-1D6F-4A89-B4C0-B32B18283A02}" type="pres">
      <dgm:prSet presAssocID="{A1AAA08F-9660-4EA5-8031-C620A413096B}" presName="parentText" presStyleLbl="node1" presStyleIdx="1" presStyleCnt="6">
        <dgm:presLayoutVars>
          <dgm:chMax val="0"/>
          <dgm:bulletEnabled val="1"/>
        </dgm:presLayoutVars>
      </dgm:prSet>
      <dgm:spPr/>
    </dgm:pt>
    <dgm:pt modelId="{7F6A4255-EAFF-41D5-9208-EEDC721E2F98}" type="pres">
      <dgm:prSet presAssocID="{F35F16B7-A703-42D9-A417-568FAEEC7C59}" presName="spacer" presStyleCnt="0"/>
      <dgm:spPr/>
    </dgm:pt>
    <dgm:pt modelId="{08F69C7A-BA52-4A0D-8C16-BCE145058210}" type="pres">
      <dgm:prSet presAssocID="{00B77F13-218D-43A8-B624-696EEC3D20B5}" presName="parentText" presStyleLbl="node1" presStyleIdx="2" presStyleCnt="6">
        <dgm:presLayoutVars>
          <dgm:chMax val="0"/>
          <dgm:bulletEnabled val="1"/>
        </dgm:presLayoutVars>
      </dgm:prSet>
      <dgm:spPr/>
    </dgm:pt>
    <dgm:pt modelId="{18B1F613-42F2-43A9-AC1A-2BBEB696CA73}" type="pres">
      <dgm:prSet presAssocID="{676ED9A6-6B9C-4599-9323-DA55B3A96CF6}" presName="spacer" presStyleCnt="0"/>
      <dgm:spPr/>
    </dgm:pt>
    <dgm:pt modelId="{CF4EEB0B-FB26-41FA-941A-E73C696D2921}" type="pres">
      <dgm:prSet presAssocID="{1344EED4-EA40-4F41-A757-9EE02C380106}" presName="parentText" presStyleLbl="node1" presStyleIdx="3" presStyleCnt="6">
        <dgm:presLayoutVars>
          <dgm:chMax val="0"/>
          <dgm:bulletEnabled val="1"/>
        </dgm:presLayoutVars>
      </dgm:prSet>
      <dgm:spPr/>
    </dgm:pt>
    <dgm:pt modelId="{B440FA54-6AE9-4105-852E-FD2B86DE9CDD}" type="pres">
      <dgm:prSet presAssocID="{E67C2D7B-2DFB-45CE-8321-CE93B568F25D}" presName="spacer" presStyleCnt="0"/>
      <dgm:spPr/>
    </dgm:pt>
    <dgm:pt modelId="{38887F14-865F-4567-97E4-4B74EFD2C21E}" type="pres">
      <dgm:prSet presAssocID="{5BA2E536-29D2-4D2D-83DD-4B8FFD61FFE1}" presName="parentText" presStyleLbl="node1" presStyleIdx="4" presStyleCnt="6">
        <dgm:presLayoutVars>
          <dgm:chMax val="0"/>
          <dgm:bulletEnabled val="1"/>
        </dgm:presLayoutVars>
      </dgm:prSet>
      <dgm:spPr/>
    </dgm:pt>
    <dgm:pt modelId="{0B47E99A-DE79-4CF3-B8B4-92C9CF1DFFE3}" type="pres">
      <dgm:prSet presAssocID="{4D6B8CA1-82EE-47BF-ABF9-30EB9B6B722F}" presName="spacer" presStyleCnt="0"/>
      <dgm:spPr/>
    </dgm:pt>
    <dgm:pt modelId="{339546CD-BDC6-4342-9A33-47E0A4B47386}" type="pres">
      <dgm:prSet presAssocID="{DD21EF90-1D86-4CF1-845D-66A74EE03722}" presName="parentText" presStyleLbl="node1" presStyleIdx="5" presStyleCnt="6">
        <dgm:presLayoutVars>
          <dgm:chMax val="0"/>
          <dgm:bulletEnabled val="1"/>
        </dgm:presLayoutVars>
      </dgm:prSet>
      <dgm:spPr/>
    </dgm:pt>
  </dgm:ptLst>
  <dgm:cxnLst>
    <dgm:cxn modelId="{9F53E121-FD5C-4B03-8506-C975575AACDE}" type="presOf" srcId="{1344EED4-EA40-4F41-A757-9EE02C380106}" destId="{CF4EEB0B-FB26-41FA-941A-E73C696D2921}" srcOrd="0" destOrd="0" presId="urn:microsoft.com/office/officeart/2005/8/layout/vList2"/>
    <dgm:cxn modelId="{C017BA39-F566-4E1C-B9DA-6BAE410F43C7}" type="presOf" srcId="{00B77F13-218D-43A8-B624-696EEC3D20B5}" destId="{08F69C7A-BA52-4A0D-8C16-BCE145058210}" srcOrd="0" destOrd="0" presId="urn:microsoft.com/office/officeart/2005/8/layout/vList2"/>
    <dgm:cxn modelId="{F3C8437B-EEF5-4A32-9C2C-9BEEC9D2D39C}" srcId="{548598E5-BDF5-4568-80A8-C33270A0CCAA}" destId="{00B77F13-218D-43A8-B624-696EEC3D20B5}" srcOrd="2" destOrd="0" parTransId="{1C18135D-F83B-468B-8C62-7663034B07D2}" sibTransId="{676ED9A6-6B9C-4599-9323-DA55B3A96CF6}"/>
    <dgm:cxn modelId="{9FFB8C93-BAE2-43F0-B563-D2BCEF47F44D}" srcId="{548598E5-BDF5-4568-80A8-C33270A0CCAA}" destId="{A1AAA08F-9660-4EA5-8031-C620A413096B}" srcOrd="1" destOrd="0" parTransId="{A8214B67-A85A-410D-B55B-9172207A9D4D}" sibTransId="{F35F16B7-A703-42D9-A417-568FAEEC7C59}"/>
    <dgm:cxn modelId="{631BC0A2-F0AF-4994-A69D-260CD71D809B}" srcId="{548598E5-BDF5-4568-80A8-C33270A0CCAA}" destId="{1344EED4-EA40-4F41-A757-9EE02C380106}" srcOrd="3" destOrd="0" parTransId="{7B1DC781-52F9-42EF-89BB-E6576AEFD502}" sibTransId="{E67C2D7B-2DFB-45CE-8321-CE93B568F25D}"/>
    <dgm:cxn modelId="{AF86E3A3-0654-433F-9487-79267FBC104B}" type="presOf" srcId="{5BA2E536-29D2-4D2D-83DD-4B8FFD61FFE1}" destId="{38887F14-865F-4567-97E4-4B74EFD2C21E}" srcOrd="0" destOrd="0" presId="urn:microsoft.com/office/officeart/2005/8/layout/vList2"/>
    <dgm:cxn modelId="{3E320DA8-73CB-4DD0-9ACE-0B27341AC2C8}" srcId="{548598E5-BDF5-4568-80A8-C33270A0CCAA}" destId="{5BD3A2DF-E63F-4961-B36C-255F79BC3F2E}" srcOrd="0" destOrd="0" parTransId="{563491DB-E67F-4721-9FA6-CB6682543CC1}" sibTransId="{7AFC652B-0F63-41E3-83DB-D3404C567D6C}"/>
    <dgm:cxn modelId="{586791A8-C1C7-4703-B4D0-C4B60C8DE136}" srcId="{548598E5-BDF5-4568-80A8-C33270A0CCAA}" destId="{DD21EF90-1D86-4CF1-845D-66A74EE03722}" srcOrd="5" destOrd="0" parTransId="{FB410C6E-6B12-4EEE-9472-D1CD053B0D98}" sibTransId="{A0C4FBA9-B715-42BD-A1E2-193BD8B430D2}"/>
    <dgm:cxn modelId="{9F8935B9-D5E9-4AE2-89C4-CD6A7D8B6E20}" type="presOf" srcId="{548598E5-BDF5-4568-80A8-C33270A0CCAA}" destId="{2FC95E10-261D-46B6-9CD7-A9AD9BA65A60}" srcOrd="0" destOrd="0" presId="urn:microsoft.com/office/officeart/2005/8/layout/vList2"/>
    <dgm:cxn modelId="{57C30BD5-16A1-4742-A0F3-6DF010E0C7ED}" type="presOf" srcId="{A1AAA08F-9660-4EA5-8031-C620A413096B}" destId="{53753355-1D6F-4A89-B4C0-B32B18283A02}" srcOrd="0" destOrd="0" presId="urn:microsoft.com/office/officeart/2005/8/layout/vList2"/>
    <dgm:cxn modelId="{FE6C4EE2-2EAE-4871-A264-66C9F6ECDF21}" type="presOf" srcId="{5BD3A2DF-E63F-4961-B36C-255F79BC3F2E}" destId="{5655F8BD-CDED-4CE4-9189-F8ED74B2ED83}" srcOrd="0" destOrd="0" presId="urn:microsoft.com/office/officeart/2005/8/layout/vList2"/>
    <dgm:cxn modelId="{AA5DACFA-5535-43BE-9678-395781CCF00E}" srcId="{548598E5-BDF5-4568-80A8-C33270A0CCAA}" destId="{5BA2E536-29D2-4D2D-83DD-4B8FFD61FFE1}" srcOrd="4" destOrd="0" parTransId="{C23393F2-235C-4D52-B76A-60F6082BF3A0}" sibTransId="{4D6B8CA1-82EE-47BF-ABF9-30EB9B6B722F}"/>
    <dgm:cxn modelId="{5BC852FE-7D13-490B-8640-3B647DF3CC65}" type="presOf" srcId="{DD21EF90-1D86-4CF1-845D-66A74EE03722}" destId="{339546CD-BDC6-4342-9A33-47E0A4B47386}" srcOrd="0" destOrd="0" presId="urn:microsoft.com/office/officeart/2005/8/layout/vList2"/>
    <dgm:cxn modelId="{C0424931-2BDB-482C-8E77-7251B0F1346E}" type="presParOf" srcId="{2FC95E10-261D-46B6-9CD7-A9AD9BA65A60}" destId="{5655F8BD-CDED-4CE4-9189-F8ED74B2ED83}" srcOrd="0" destOrd="0" presId="urn:microsoft.com/office/officeart/2005/8/layout/vList2"/>
    <dgm:cxn modelId="{4562ACA7-75A2-415C-8AC2-C5870F2731E8}" type="presParOf" srcId="{2FC95E10-261D-46B6-9CD7-A9AD9BA65A60}" destId="{2FE1430A-D442-4138-8249-0AE2BF5FB1A4}" srcOrd="1" destOrd="0" presId="urn:microsoft.com/office/officeart/2005/8/layout/vList2"/>
    <dgm:cxn modelId="{59984E01-25E4-4801-A233-7B5C964E9B14}" type="presParOf" srcId="{2FC95E10-261D-46B6-9CD7-A9AD9BA65A60}" destId="{53753355-1D6F-4A89-B4C0-B32B18283A02}" srcOrd="2" destOrd="0" presId="urn:microsoft.com/office/officeart/2005/8/layout/vList2"/>
    <dgm:cxn modelId="{B700B9BE-76CB-4DB3-8D6A-B58463CE501D}" type="presParOf" srcId="{2FC95E10-261D-46B6-9CD7-A9AD9BA65A60}" destId="{7F6A4255-EAFF-41D5-9208-EEDC721E2F98}" srcOrd="3" destOrd="0" presId="urn:microsoft.com/office/officeart/2005/8/layout/vList2"/>
    <dgm:cxn modelId="{ACDAEB40-D307-4177-902C-6FEBA47ACA1A}" type="presParOf" srcId="{2FC95E10-261D-46B6-9CD7-A9AD9BA65A60}" destId="{08F69C7A-BA52-4A0D-8C16-BCE145058210}" srcOrd="4" destOrd="0" presId="urn:microsoft.com/office/officeart/2005/8/layout/vList2"/>
    <dgm:cxn modelId="{3F142135-D053-4D5A-87A3-3C0DF91578CD}" type="presParOf" srcId="{2FC95E10-261D-46B6-9CD7-A9AD9BA65A60}" destId="{18B1F613-42F2-43A9-AC1A-2BBEB696CA73}" srcOrd="5" destOrd="0" presId="urn:microsoft.com/office/officeart/2005/8/layout/vList2"/>
    <dgm:cxn modelId="{4389CDD0-FADA-4A91-941C-BD9FDB05248A}" type="presParOf" srcId="{2FC95E10-261D-46B6-9CD7-A9AD9BA65A60}" destId="{CF4EEB0B-FB26-41FA-941A-E73C696D2921}" srcOrd="6" destOrd="0" presId="urn:microsoft.com/office/officeart/2005/8/layout/vList2"/>
    <dgm:cxn modelId="{57300D54-94E4-4FE2-95F9-52E4266E9E80}" type="presParOf" srcId="{2FC95E10-261D-46B6-9CD7-A9AD9BA65A60}" destId="{B440FA54-6AE9-4105-852E-FD2B86DE9CDD}" srcOrd="7" destOrd="0" presId="urn:microsoft.com/office/officeart/2005/8/layout/vList2"/>
    <dgm:cxn modelId="{C83DF6D7-81DA-4846-8F03-72CC114F1122}" type="presParOf" srcId="{2FC95E10-261D-46B6-9CD7-A9AD9BA65A60}" destId="{38887F14-865F-4567-97E4-4B74EFD2C21E}" srcOrd="8" destOrd="0" presId="urn:microsoft.com/office/officeart/2005/8/layout/vList2"/>
    <dgm:cxn modelId="{AE901105-B4A9-4C58-A03E-095315798CF8}" type="presParOf" srcId="{2FC95E10-261D-46B6-9CD7-A9AD9BA65A60}" destId="{0B47E99A-DE79-4CF3-B8B4-92C9CF1DFFE3}" srcOrd="9" destOrd="0" presId="urn:microsoft.com/office/officeart/2005/8/layout/vList2"/>
    <dgm:cxn modelId="{42DADE4C-0E18-44B8-9FCF-6E8612F27D29}" type="presParOf" srcId="{2FC95E10-261D-46B6-9CD7-A9AD9BA65A60}" destId="{339546CD-BDC6-4342-9A33-47E0A4B4738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E1F2F-F489-4C23-B5C8-589AD0D30F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268B05-DEB4-4799-8A84-8DE884192B7C}">
      <dgm:prSet/>
      <dgm:spPr/>
      <dgm:t>
        <a:bodyPr/>
        <a:lstStyle/>
        <a:p>
          <a:r>
            <a:rPr lang="en-US"/>
            <a:t>Encourages Peace</a:t>
          </a:r>
        </a:p>
      </dgm:t>
    </dgm:pt>
    <dgm:pt modelId="{4A6EE0CC-2031-4A43-BAFA-868CA2249B01}" type="parTrans" cxnId="{E2531189-EC6A-4F65-8B67-5209210A1F96}">
      <dgm:prSet/>
      <dgm:spPr/>
      <dgm:t>
        <a:bodyPr/>
        <a:lstStyle/>
        <a:p>
          <a:endParaRPr lang="en-US"/>
        </a:p>
      </dgm:t>
    </dgm:pt>
    <dgm:pt modelId="{7059A876-4D36-4F7D-8C21-B4A1329AFEE3}" type="sibTrans" cxnId="{E2531189-EC6A-4F65-8B67-5209210A1F96}">
      <dgm:prSet/>
      <dgm:spPr/>
      <dgm:t>
        <a:bodyPr/>
        <a:lstStyle/>
        <a:p>
          <a:endParaRPr lang="en-US"/>
        </a:p>
      </dgm:t>
    </dgm:pt>
    <dgm:pt modelId="{476EB05F-C68E-48D7-8B70-35CB843A110F}">
      <dgm:prSet/>
      <dgm:spPr/>
      <dgm:t>
        <a:bodyPr/>
        <a:lstStyle/>
        <a:p>
          <a:r>
            <a:rPr lang="en-US" dirty="0"/>
            <a:t>Protects innocent</a:t>
          </a:r>
        </a:p>
      </dgm:t>
    </dgm:pt>
    <dgm:pt modelId="{B233F79B-31AA-4FBA-AB80-1950D689553B}" type="parTrans" cxnId="{3B361B02-DBB1-4C9C-A41B-33497FAC21B0}">
      <dgm:prSet/>
      <dgm:spPr/>
      <dgm:t>
        <a:bodyPr/>
        <a:lstStyle/>
        <a:p>
          <a:endParaRPr lang="en-US"/>
        </a:p>
      </dgm:t>
    </dgm:pt>
    <dgm:pt modelId="{02286C72-5B52-438D-A1FC-6075C1E88DBE}" type="sibTrans" cxnId="{3B361B02-DBB1-4C9C-A41B-33497FAC21B0}">
      <dgm:prSet/>
      <dgm:spPr/>
      <dgm:t>
        <a:bodyPr/>
        <a:lstStyle/>
        <a:p>
          <a:endParaRPr lang="en-US"/>
        </a:p>
      </dgm:t>
    </dgm:pt>
    <dgm:pt modelId="{38AD61FB-53BE-4C0E-909B-A26D2B4A1627}">
      <dgm:prSet/>
      <dgm:spPr/>
      <dgm:t>
        <a:bodyPr/>
        <a:lstStyle/>
        <a:p>
          <a:r>
            <a:rPr lang="en-US"/>
            <a:t>Values Sanctity of Life</a:t>
          </a:r>
        </a:p>
      </dgm:t>
    </dgm:pt>
    <dgm:pt modelId="{4FD65056-6BC7-4D4D-A239-1590A22A806B}" type="parTrans" cxnId="{4A48FB88-196F-45C5-90AA-160B67702BEB}">
      <dgm:prSet/>
      <dgm:spPr/>
      <dgm:t>
        <a:bodyPr/>
        <a:lstStyle/>
        <a:p>
          <a:endParaRPr lang="en-US"/>
        </a:p>
      </dgm:t>
    </dgm:pt>
    <dgm:pt modelId="{3C52AAAF-6187-4207-BAD4-A4B34833F51C}" type="sibTrans" cxnId="{4A48FB88-196F-45C5-90AA-160B67702BEB}">
      <dgm:prSet/>
      <dgm:spPr/>
      <dgm:t>
        <a:bodyPr/>
        <a:lstStyle/>
        <a:p>
          <a:endParaRPr lang="en-US"/>
        </a:p>
      </dgm:t>
    </dgm:pt>
    <dgm:pt modelId="{CAD99307-23E1-4223-8339-1DA68CA84B3D}">
      <dgm:prSet/>
      <dgm:spPr/>
      <dgm:t>
        <a:bodyPr/>
        <a:lstStyle/>
        <a:p>
          <a:r>
            <a:rPr lang="en-US"/>
            <a:t>Encourages Dialogue</a:t>
          </a:r>
        </a:p>
      </dgm:t>
    </dgm:pt>
    <dgm:pt modelId="{6818815E-CC59-4CD3-8676-09F4DA93C385}" type="parTrans" cxnId="{E5F0B97F-978D-4687-98B4-1F833A7B2FAA}">
      <dgm:prSet/>
      <dgm:spPr/>
      <dgm:t>
        <a:bodyPr/>
        <a:lstStyle/>
        <a:p>
          <a:endParaRPr lang="en-US"/>
        </a:p>
      </dgm:t>
    </dgm:pt>
    <dgm:pt modelId="{3CE059A1-CBBB-4256-9347-50FBC857D3EA}" type="sibTrans" cxnId="{E5F0B97F-978D-4687-98B4-1F833A7B2FAA}">
      <dgm:prSet/>
      <dgm:spPr/>
      <dgm:t>
        <a:bodyPr/>
        <a:lstStyle/>
        <a:p>
          <a:endParaRPr lang="en-US"/>
        </a:p>
      </dgm:t>
    </dgm:pt>
    <dgm:pt modelId="{1B87FB38-FDA9-45BF-87E5-5B6863396BE7}">
      <dgm:prSet/>
      <dgm:spPr/>
      <dgm:t>
        <a:bodyPr/>
        <a:lstStyle/>
        <a:p>
          <a:r>
            <a:rPr lang="en-US"/>
            <a:t>Firm, clear, concrete approach</a:t>
          </a:r>
        </a:p>
      </dgm:t>
    </dgm:pt>
    <dgm:pt modelId="{18EEF3C6-2717-4151-B4E9-708D382972FC}" type="parTrans" cxnId="{CF2B03EF-EBCF-4ACD-B022-7D0EDD746203}">
      <dgm:prSet/>
      <dgm:spPr/>
      <dgm:t>
        <a:bodyPr/>
        <a:lstStyle/>
        <a:p>
          <a:endParaRPr lang="en-US"/>
        </a:p>
      </dgm:t>
    </dgm:pt>
    <dgm:pt modelId="{F2AA9F06-AEFE-406D-9AC1-37D75AFFCB0C}" type="sibTrans" cxnId="{CF2B03EF-EBCF-4ACD-B022-7D0EDD746203}">
      <dgm:prSet/>
      <dgm:spPr/>
      <dgm:t>
        <a:bodyPr/>
        <a:lstStyle/>
        <a:p>
          <a:endParaRPr lang="en-US"/>
        </a:p>
      </dgm:t>
    </dgm:pt>
    <dgm:pt modelId="{7A1E4BBD-E243-46EB-92CD-D7A05D1C0E55}">
      <dgm:prSet/>
      <dgm:spPr/>
      <dgm:t>
        <a:bodyPr/>
        <a:lstStyle/>
        <a:p>
          <a:r>
            <a:rPr lang="en-US"/>
            <a:t>Follows Jesus teaching and example</a:t>
          </a:r>
        </a:p>
      </dgm:t>
    </dgm:pt>
    <dgm:pt modelId="{0E9FF57B-6FA7-4E79-B2B6-6261C9EE0D59}" type="parTrans" cxnId="{01AD7419-B1A0-46A8-A936-6C81110F2A36}">
      <dgm:prSet/>
      <dgm:spPr/>
      <dgm:t>
        <a:bodyPr/>
        <a:lstStyle/>
        <a:p>
          <a:endParaRPr lang="en-US"/>
        </a:p>
      </dgm:t>
    </dgm:pt>
    <dgm:pt modelId="{C33A8B36-6024-4A50-ACB2-8CBC6CEBDAAE}" type="sibTrans" cxnId="{01AD7419-B1A0-46A8-A936-6C81110F2A36}">
      <dgm:prSet/>
      <dgm:spPr/>
      <dgm:t>
        <a:bodyPr/>
        <a:lstStyle/>
        <a:p>
          <a:endParaRPr lang="en-US"/>
        </a:p>
      </dgm:t>
    </dgm:pt>
    <dgm:pt modelId="{17883F0D-08FB-494B-8F1F-22F6A7BFAFF0}" type="pres">
      <dgm:prSet presAssocID="{F1AE1F2F-F489-4C23-B5C8-589AD0D30FB8}" presName="linear" presStyleCnt="0">
        <dgm:presLayoutVars>
          <dgm:animLvl val="lvl"/>
          <dgm:resizeHandles val="exact"/>
        </dgm:presLayoutVars>
      </dgm:prSet>
      <dgm:spPr/>
    </dgm:pt>
    <dgm:pt modelId="{B1DA158C-3C06-4C35-8360-82B609E43B9D}" type="pres">
      <dgm:prSet presAssocID="{A7268B05-DEB4-4799-8A84-8DE884192B7C}" presName="parentText" presStyleLbl="node1" presStyleIdx="0" presStyleCnt="6">
        <dgm:presLayoutVars>
          <dgm:chMax val="0"/>
          <dgm:bulletEnabled val="1"/>
        </dgm:presLayoutVars>
      </dgm:prSet>
      <dgm:spPr/>
    </dgm:pt>
    <dgm:pt modelId="{4F48E5D2-F8C4-42FC-8B3C-957F23825323}" type="pres">
      <dgm:prSet presAssocID="{7059A876-4D36-4F7D-8C21-B4A1329AFEE3}" presName="spacer" presStyleCnt="0"/>
      <dgm:spPr/>
    </dgm:pt>
    <dgm:pt modelId="{5A7ABBF1-5E4C-483D-9327-8CACA10D9016}" type="pres">
      <dgm:prSet presAssocID="{476EB05F-C68E-48D7-8B70-35CB843A110F}" presName="parentText" presStyleLbl="node1" presStyleIdx="1" presStyleCnt="6">
        <dgm:presLayoutVars>
          <dgm:chMax val="0"/>
          <dgm:bulletEnabled val="1"/>
        </dgm:presLayoutVars>
      </dgm:prSet>
      <dgm:spPr/>
    </dgm:pt>
    <dgm:pt modelId="{50395C64-8BDB-4C23-9F7C-BC477DAA0F5B}" type="pres">
      <dgm:prSet presAssocID="{02286C72-5B52-438D-A1FC-6075C1E88DBE}" presName="spacer" presStyleCnt="0"/>
      <dgm:spPr/>
    </dgm:pt>
    <dgm:pt modelId="{85910E24-E26A-4622-939F-5751D696CD4F}" type="pres">
      <dgm:prSet presAssocID="{38AD61FB-53BE-4C0E-909B-A26D2B4A1627}" presName="parentText" presStyleLbl="node1" presStyleIdx="2" presStyleCnt="6">
        <dgm:presLayoutVars>
          <dgm:chMax val="0"/>
          <dgm:bulletEnabled val="1"/>
        </dgm:presLayoutVars>
      </dgm:prSet>
      <dgm:spPr/>
    </dgm:pt>
    <dgm:pt modelId="{78EC02DC-2D2E-4501-9884-A6218397A54D}" type="pres">
      <dgm:prSet presAssocID="{3C52AAAF-6187-4207-BAD4-A4B34833F51C}" presName="spacer" presStyleCnt="0"/>
      <dgm:spPr/>
    </dgm:pt>
    <dgm:pt modelId="{D86ADDDD-D686-4726-9A77-4339D85A52AF}" type="pres">
      <dgm:prSet presAssocID="{CAD99307-23E1-4223-8339-1DA68CA84B3D}" presName="parentText" presStyleLbl="node1" presStyleIdx="3" presStyleCnt="6">
        <dgm:presLayoutVars>
          <dgm:chMax val="0"/>
          <dgm:bulletEnabled val="1"/>
        </dgm:presLayoutVars>
      </dgm:prSet>
      <dgm:spPr/>
    </dgm:pt>
    <dgm:pt modelId="{A06B8096-7DF1-4F0B-94ED-DEAD5F435A3D}" type="pres">
      <dgm:prSet presAssocID="{3CE059A1-CBBB-4256-9347-50FBC857D3EA}" presName="spacer" presStyleCnt="0"/>
      <dgm:spPr/>
    </dgm:pt>
    <dgm:pt modelId="{4386CDD2-99BA-4DC7-BAF1-547D709EC5FC}" type="pres">
      <dgm:prSet presAssocID="{1B87FB38-FDA9-45BF-87E5-5B6863396BE7}" presName="parentText" presStyleLbl="node1" presStyleIdx="4" presStyleCnt="6">
        <dgm:presLayoutVars>
          <dgm:chMax val="0"/>
          <dgm:bulletEnabled val="1"/>
        </dgm:presLayoutVars>
      </dgm:prSet>
      <dgm:spPr/>
    </dgm:pt>
    <dgm:pt modelId="{099EE61F-9C72-4A0F-8EA1-833121104F45}" type="pres">
      <dgm:prSet presAssocID="{F2AA9F06-AEFE-406D-9AC1-37D75AFFCB0C}" presName="spacer" presStyleCnt="0"/>
      <dgm:spPr/>
    </dgm:pt>
    <dgm:pt modelId="{B3B6D7EE-97C0-4353-847D-8E7B77E10C82}" type="pres">
      <dgm:prSet presAssocID="{7A1E4BBD-E243-46EB-92CD-D7A05D1C0E55}" presName="parentText" presStyleLbl="node1" presStyleIdx="5" presStyleCnt="6">
        <dgm:presLayoutVars>
          <dgm:chMax val="0"/>
          <dgm:bulletEnabled val="1"/>
        </dgm:presLayoutVars>
      </dgm:prSet>
      <dgm:spPr/>
    </dgm:pt>
  </dgm:ptLst>
  <dgm:cxnLst>
    <dgm:cxn modelId="{3B361B02-DBB1-4C9C-A41B-33497FAC21B0}" srcId="{F1AE1F2F-F489-4C23-B5C8-589AD0D30FB8}" destId="{476EB05F-C68E-48D7-8B70-35CB843A110F}" srcOrd="1" destOrd="0" parTransId="{B233F79B-31AA-4FBA-AB80-1950D689553B}" sibTransId="{02286C72-5B52-438D-A1FC-6075C1E88DBE}"/>
    <dgm:cxn modelId="{C8316502-60A9-4F21-956F-4BB9AB23DD83}" type="presOf" srcId="{1B87FB38-FDA9-45BF-87E5-5B6863396BE7}" destId="{4386CDD2-99BA-4DC7-BAF1-547D709EC5FC}" srcOrd="0" destOrd="0" presId="urn:microsoft.com/office/officeart/2005/8/layout/vList2"/>
    <dgm:cxn modelId="{01AD7419-B1A0-46A8-A936-6C81110F2A36}" srcId="{F1AE1F2F-F489-4C23-B5C8-589AD0D30FB8}" destId="{7A1E4BBD-E243-46EB-92CD-D7A05D1C0E55}" srcOrd="5" destOrd="0" parTransId="{0E9FF57B-6FA7-4E79-B2B6-6261C9EE0D59}" sibTransId="{C33A8B36-6024-4A50-ACB2-8CBC6CEBDAAE}"/>
    <dgm:cxn modelId="{87220540-5BAD-471A-B1F9-752615059E80}" type="presOf" srcId="{F1AE1F2F-F489-4C23-B5C8-589AD0D30FB8}" destId="{17883F0D-08FB-494B-8F1F-22F6A7BFAFF0}" srcOrd="0" destOrd="0" presId="urn:microsoft.com/office/officeart/2005/8/layout/vList2"/>
    <dgm:cxn modelId="{F26CBA6F-B910-411E-8A40-22609DE059AA}" type="presOf" srcId="{38AD61FB-53BE-4C0E-909B-A26D2B4A1627}" destId="{85910E24-E26A-4622-939F-5751D696CD4F}" srcOrd="0" destOrd="0" presId="urn:microsoft.com/office/officeart/2005/8/layout/vList2"/>
    <dgm:cxn modelId="{5B791059-AB9D-48C8-8863-9F9A64011E86}" type="presOf" srcId="{7A1E4BBD-E243-46EB-92CD-D7A05D1C0E55}" destId="{B3B6D7EE-97C0-4353-847D-8E7B77E10C82}" srcOrd="0" destOrd="0" presId="urn:microsoft.com/office/officeart/2005/8/layout/vList2"/>
    <dgm:cxn modelId="{0B152E5A-1F62-4212-8BBD-1A4EEBDE1A93}" type="presOf" srcId="{476EB05F-C68E-48D7-8B70-35CB843A110F}" destId="{5A7ABBF1-5E4C-483D-9327-8CACA10D9016}" srcOrd="0" destOrd="0" presId="urn:microsoft.com/office/officeart/2005/8/layout/vList2"/>
    <dgm:cxn modelId="{E5F0B97F-978D-4687-98B4-1F833A7B2FAA}" srcId="{F1AE1F2F-F489-4C23-B5C8-589AD0D30FB8}" destId="{CAD99307-23E1-4223-8339-1DA68CA84B3D}" srcOrd="3" destOrd="0" parTransId="{6818815E-CC59-4CD3-8676-09F4DA93C385}" sibTransId="{3CE059A1-CBBB-4256-9347-50FBC857D3EA}"/>
    <dgm:cxn modelId="{4A48FB88-196F-45C5-90AA-160B67702BEB}" srcId="{F1AE1F2F-F489-4C23-B5C8-589AD0D30FB8}" destId="{38AD61FB-53BE-4C0E-909B-A26D2B4A1627}" srcOrd="2" destOrd="0" parTransId="{4FD65056-6BC7-4D4D-A239-1590A22A806B}" sibTransId="{3C52AAAF-6187-4207-BAD4-A4B34833F51C}"/>
    <dgm:cxn modelId="{E2531189-EC6A-4F65-8B67-5209210A1F96}" srcId="{F1AE1F2F-F489-4C23-B5C8-589AD0D30FB8}" destId="{A7268B05-DEB4-4799-8A84-8DE884192B7C}" srcOrd="0" destOrd="0" parTransId="{4A6EE0CC-2031-4A43-BAFA-868CA2249B01}" sibTransId="{7059A876-4D36-4F7D-8C21-B4A1329AFEE3}"/>
    <dgm:cxn modelId="{CB3DD5C8-C3FD-4F94-BD94-CEEDFA3066D9}" type="presOf" srcId="{CAD99307-23E1-4223-8339-1DA68CA84B3D}" destId="{D86ADDDD-D686-4726-9A77-4339D85A52AF}" srcOrd="0" destOrd="0" presId="urn:microsoft.com/office/officeart/2005/8/layout/vList2"/>
    <dgm:cxn modelId="{53A73AEE-0680-43AF-BE67-7F9E036888D2}" type="presOf" srcId="{A7268B05-DEB4-4799-8A84-8DE884192B7C}" destId="{B1DA158C-3C06-4C35-8360-82B609E43B9D}" srcOrd="0" destOrd="0" presId="urn:microsoft.com/office/officeart/2005/8/layout/vList2"/>
    <dgm:cxn modelId="{CF2B03EF-EBCF-4ACD-B022-7D0EDD746203}" srcId="{F1AE1F2F-F489-4C23-B5C8-589AD0D30FB8}" destId="{1B87FB38-FDA9-45BF-87E5-5B6863396BE7}" srcOrd="4" destOrd="0" parTransId="{18EEF3C6-2717-4151-B4E9-708D382972FC}" sibTransId="{F2AA9F06-AEFE-406D-9AC1-37D75AFFCB0C}"/>
    <dgm:cxn modelId="{44204037-6D65-4CFE-B64E-2B3BDED64C84}" type="presParOf" srcId="{17883F0D-08FB-494B-8F1F-22F6A7BFAFF0}" destId="{B1DA158C-3C06-4C35-8360-82B609E43B9D}" srcOrd="0" destOrd="0" presId="urn:microsoft.com/office/officeart/2005/8/layout/vList2"/>
    <dgm:cxn modelId="{E8CB3A4F-63F0-453B-9664-19F126F7B240}" type="presParOf" srcId="{17883F0D-08FB-494B-8F1F-22F6A7BFAFF0}" destId="{4F48E5D2-F8C4-42FC-8B3C-957F23825323}" srcOrd="1" destOrd="0" presId="urn:microsoft.com/office/officeart/2005/8/layout/vList2"/>
    <dgm:cxn modelId="{E522630C-6952-4AD4-9E7A-7AAA88FD8A8F}" type="presParOf" srcId="{17883F0D-08FB-494B-8F1F-22F6A7BFAFF0}" destId="{5A7ABBF1-5E4C-483D-9327-8CACA10D9016}" srcOrd="2" destOrd="0" presId="urn:microsoft.com/office/officeart/2005/8/layout/vList2"/>
    <dgm:cxn modelId="{A909BAE0-5A1C-420F-98F0-36EB667B6DC7}" type="presParOf" srcId="{17883F0D-08FB-494B-8F1F-22F6A7BFAFF0}" destId="{50395C64-8BDB-4C23-9F7C-BC477DAA0F5B}" srcOrd="3" destOrd="0" presId="urn:microsoft.com/office/officeart/2005/8/layout/vList2"/>
    <dgm:cxn modelId="{B3EA5299-C394-4892-907F-2A7D3961C915}" type="presParOf" srcId="{17883F0D-08FB-494B-8F1F-22F6A7BFAFF0}" destId="{85910E24-E26A-4622-939F-5751D696CD4F}" srcOrd="4" destOrd="0" presId="urn:microsoft.com/office/officeart/2005/8/layout/vList2"/>
    <dgm:cxn modelId="{5D20CA6D-2748-4799-9D84-F6DF58AF969D}" type="presParOf" srcId="{17883F0D-08FB-494B-8F1F-22F6A7BFAFF0}" destId="{78EC02DC-2D2E-4501-9884-A6218397A54D}" srcOrd="5" destOrd="0" presId="urn:microsoft.com/office/officeart/2005/8/layout/vList2"/>
    <dgm:cxn modelId="{E4B1BB00-BBE6-44C0-98FE-1441D8E5F077}" type="presParOf" srcId="{17883F0D-08FB-494B-8F1F-22F6A7BFAFF0}" destId="{D86ADDDD-D686-4726-9A77-4339D85A52AF}" srcOrd="6" destOrd="0" presId="urn:microsoft.com/office/officeart/2005/8/layout/vList2"/>
    <dgm:cxn modelId="{A77FCCBB-2400-4E6F-B30F-22ED0BBED782}" type="presParOf" srcId="{17883F0D-08FB-494B-8F1F-22F6A7BFAFF0}" destId="{A06B8096-7DF1-4F0B-94ED-DEAD5F435A3D}" srcOrd="7" destOrd="0" presId="urn:microsoft.com/office/officeart/2005/8/layout/vList2"/>
    <dgm:cxn modelId="{BFEF4A22-6C1C-4806-9557-1E6EF90BF4C0}" type="presParOf" srcId="{17883F0D-08FB-494B-8F1F-22F6A7BFAFF0}" destId="{4386CDD2-99BA-4DC7-BAF1-547D709EC5FC}" srcOrd="8" destOrd="0" presId="urn:microsoft.com/office/officeart/2005/8/layout/vList2"/>
    <dgm:cxn modelId="{32CBD3DF-374A-4B9B-9EEA-52DB417D8952}" type="presParOf" srcId="{17883F0D-08FB-494B-8F1F-22F6A7BFAFF0}" destId="{099EE61F-9C72-4A0F-8EA1-833121104F45}" srcOrd="9" destOrd="0" presId="urn:microsoft.com/office/officeart/2005/8/layout/vList2"/>
    <dgm:cxn modelId="{E950A0EA-0D0D-413D-A488-BE7B5C9B7472}" type="presParOf" srcId="{17883F0D-08FB-494B-8F1F-22F6A7BFAFF0}" destId="{B3B6D7EE-97C0-4353-847D-8E7B77E10C8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FA8F9-3FB2-4E1E-A1BF-4382DF2FD1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FDEFD2-A20D-41A5-B61D-32B9A344A288}">
      <dgm:prSet/>
      <dgm:spPr/>
      <dgm:t>
        <a:bodyPr/>
        <a:lstStyle/>
        <a:p>
          <a:r>
            <a:rPr lang="en-US"/>
            <a:t>Too much certainty is a sin</a:t>
          </a:r>
        </a:p>
      </dgm:t>
    </dgm:pt>
    <dgm:pt modelId="{28DF4DD9-A94C-41C0-9592-E6BDA3D40CCA}" type="parTrans" cxnId="{6440A5E0-D562-4AF2-B3D0-2CA87AFCBAF9}">
      <dgm:prSet/>
      <dgm:spPr/>
      <dgm:t>
        <a:bodyPr/>
        <a:lstStyle/>
        <a:p>
          <a:endParaRPr lang="en-US"/>
        </a:p>
      </dgm:t>
    </dgm:pt>
    <dgm:pt modelId="{456D5B2A-0D3B-454F-A7E7-DD41C751E676}" type="sibTrans" cxnId="{6440A5E0-D562-4AF2-B3D0-2CA87AFCBAF9}">
      <dgm:prSet/>
      <dgm:spPr/>
      <dgm:t>
        <a:bodyPr/>
        <a:lstStyle/>
        <a:p>
          <a:endParaRPr lang="en-US"/>
        </a:p>
      </dgm:t>
    </dgm:pt>
    <dgm:pt modelId="{82502304-455D-4F7E-913B-398A6C951FBB}">
      <dgm:prSet/>
      <dgm:spPr/>
      <dgm:t>
        <a:bodyPr/>
        <a:lstStyle/>
        <a:p>
          <a:r>
            <a:rPr lang="en-US"/>
            <a:t>Fear will lead people to abuse, tyranny and violence</a:t>
          </a:r>
        </a:p>
      </dgm:t>
    </dgm:pt>
    <dgm:pt modelId="{0329AC12-8161-4EE0-8C2D-A530C05784AF}" type="parTrans" cxnId="{2E97315B-FCC9-4160-860A-0AF7548DB80B}">
      <dgm:prSet/>
      <dgm:spPr/>
      <dgm:t>
        <a:bodyPr/>
        <a:lstStyle/>
        <a:p>
          <a:endParaRPr lang="en-US"/>
        </a:p>
      </dgm:t>
    </dgm:pt>
    <dgm:pt modelId="{77E03813-4530-4A39-B495-E01694C0ABD7}" type="sibTrans" cxnId="{2E97315B-FCC9-4160-860A-0AF7548DB80B}">
      <dgm:prSet/>
      <dgm:spPr/>
      <dgm:t>
        <a:bodyPr/>
        <a:lstStyle/>
        <a:p>
          <a:endParaRPr lang="en-US"/>
        </a:p>
      </dgm:t>
    </dgm:pt>
    <dgm:pt modelId="{6C176B47-141E-4121-B9D8-F5F91B04FEBD}">
      <dgm:prSet/>
      <dgm:spPr/>
      <dgm:t>
        <a:bodyPr/>
        <a:lstStyle/>
        <a:p>
          <a:r>
            <a:rPr lang="en-US"/>
            <a:t>Many choose darkness out of fear</a:t>
          </a:r>
        </a:p>
      </dgm:t>
    </dgm:pt>
    <dgm:pt modelId="{33E1BF23-2C05-4E45-B75F-244D2C889E80}" type="parTrans" cxnId="{38F9FF2D-B263-4CCA-8C7D-B3132026B96D}">
      <dgm:prSet/>
      <dgm:spPr/>
      <dgm:t>
        <a:bodyPr/>
        <a:lstStyle/>
        <a:p>
          <a:endParaRPr lang="en-US"/>
        </a:p>
      </dgm:t>
    </dgm:pt>
    <dgm:pt modelId="{5EFFEDEF-41F9-4216-BDAA-B26EC998D009}" type="sibTrans" cxnId="{38F9FF2D-B263-4CCA-8C7D-B3132026B96D}">
      <dgm:prSet/>
      <dgm:spPr/>
      <dgm:t>
        <a:bodyPr/>
        <a:lstStyle/>
        <a:p>
          <a:endParaRPr lang="en-US"/>
        </a:p>
      </dgm:t>
    </dgm:pt>
    <dgm:pt modelId="{8DF1F91F-504B-4543-BF11-4AE4936D3317}" type="pres">
      <dgm:prSet presAssocID="{B1FFA8F9-3FB2-4E1E-A1BF-4382DF2FD180}" presName="linear" presStyleCnt="0">
        <dgm:presLayoutVars>
          <dgm:animLvl val="lvl"/>
          <dgm:resizeHandles val="exact"/>
        </dgm:presLayoutVars>
      </dgm:prSet>
      <dgm:spPr/>
    </dgm:pt>
    <dgm:pt modelId="{1153F4A6-9601-4034-B78B-06A36C246FCA}" type="pres">
      <dgm:prSet presAssocID="{E4FDEFD2-A20D-41A5-B61D-32B9A344A288}" presName="parentText" presStyleLbl="node1" presStyleIdx="0" presStyleCnt="3">
        <dgm:presLayoutVars>
          <dgm:chMax val="0"/>
          <dgm:bulletEnabled val="1"/>
        </dgm:presLayoutVars>
      </dgm:prSet>
      <dgm:spPr/>
    </dgm:pt>
    <dgm:pt modelId="{E5359768-5A6B-444D-9B42-33D39A52D1B0}" type="pres">
      <dgm:prSet presAssocID="{456D5B2A-0D3B-454F-A7E7-DD41C751E676}" presName="spacer" presStyleCnt="0"/>
      <dgm:spPr/>
    </dgm:pt>
    <dgm:pt modelId="{1A5510CE-5677-4815-A263-C6CBF1C35930}" type="pres">
      <dgm:prSet presAssocID="{82502304-455D-4F7E-913B-398A6C951FBB}" presName="parentText" presStyleLbl="node1" presStyleIdx="1" presStyleCnt="3">
        <dgm:presLayoutVars>
          <dgm:chMax val="0"/>
          <dgm:bulletEnabled val="1"/>
        </dgm:presLayoutVars>
      </dgm:prSet>
      <dgm:spPr/>
    </dgm:pt>
    <dgm:pt modelId="{913A7FE0-91C3-40AC-B9D8-2E74F11D175A}" type="pres">
      <dgm:prSet presAssocID="{77E03813-4530-4A39-B495-E01694C0ABD7}" presName="spacer" presStyleCnt="0"/>
      <dgm:spPr/>
    </dgm:pt>
    <dgm:pt modelId="{CDC747DA-93C1-42E5-AE7D-693941F8CC62}" type="pres">
      <dgm:prSet presAssocID="{6C176B47-141E-4121-B9D8-F5F91B04FEBD}" presName="parentText" presStyleLbl="node1" presStyleIdx="2" presStyleCnt="3">
        <dgm:presLayoutVars>
          <dgm:chMax val="0"/>
          <dgm:bulletEnabled val="1"/>
        </dgm:presLayoutVars>
      </dgm:prSet>
      <dgm:spPr/>
    </dgm:pt>
  </dgm:ptLst>
  <dgm:cxnLst>
    <dgm:cxn modelId="{02C8DA1D-E076-41D2-92A4-3ACD91BF2206}" type="presOf" srcId="{E4FDEFD2-A20D-41A5-B61D-32B9A344A288}" destId="{1153F4A6-9601-4034-B78B-06A36C246FCA}" srcOrd="0" destOrd="0" presId="urn:microsoft.com/office/officeart/2005/8/layout/vList2"/>
    <dgm:cxn modelId="{200CB229-C4F0-4B27-A21F-CE21449E040A}" type="presOf" srcId="{B1FFA8F9-3FB2-4E1E-A1BF-4382DF2FD180}" destId="{8DF1F91F-504B-4543-BF11-4AE4936D3317}" srcOrd="0" destOrd="0" presId="urn:microsoft.com/office/officeart/2005/8/layout/vList2"/>
    <dgm:cxn modelId="{38F9FF2D-B263-4CCA-8C7D-B3132026B96D}" srcId="{B1FFA8F9-3FB2-4E1E-A1BF-4382DF2FD180}" destId="{6C176B47-141E-4121-B9D8-F5F91B04FEBD}" srcOrd="2" destOrd="0" parTransId="{33E1BF23-2C05-4E45-B75F-244D2C889E80}" sibTransId="{5EFFEDEF-41F9-4216-BDAA-B26EC998D009}"/>
    <dgm:cxn modelId="{2E97315B-FCC9-4160-860A-0AF7548DB80B}" srcId="{B1FFA8F9-3FB2-4E1E-A1BF-4382DF2FD180}" destId="{82502304-455D-4F7E-913B-398A6C951FBB}" srcOrd="1" destOrd="0" parTransId="{0329AC12-8161-4EE0-8C2D-A530C05784AF}" sibTransId="{77E03813-4530-4A39-B495-E01694C0ABD7}"/>
    <dgm:cxn modelId="{CBB3A880-E065-416E-9B1F-4E3EB7B560CD}" type="presOf" srcId="{82502304-455D-4F7E-913B-398A6C951FBB}" destId="{1A5510CE-5677-4815-A263-C6CBF1C35930}" srcOrd="0" destOrd="0" presId="urn:microsoft.com/office/officeart/2005/8/layout/vList2"/>
    <dgm:cxn modelId="{01341FB8-3FC2-4117-87A4-1CB812EEFAFB}" type="presOf" srcId="{6C176B47-141E-4121-B9D8-F5F91B04FEBD}" destId="{CDC747DA-93C1-42E5-AE7D-693941F8CC62}" srcOrd="0" destOrd="0" presId="urn:microsoft.com/office/officeart/2005/8/layout/vList2"/>
    <dgm:cxn modelId="{6440A5E0-D562-4AF2-B3D0-2CA87AFCBAF9}" srcId="{B1FFA8F9-3FB2-4E1E-A1BF-4382DF2FD180}" destId="{E4FDEFD2-A20D-41A5-B61D-32B9A344A288}" srcOrd="0" destOrd="0" parTransId="{28DF4DD9-A94C-41C0-9592-E6BDA3D40CCA}" sibTransId="{456D5B2A-0D3B-454F-A7E7-DD41C751E676}"/>
    <dgm:cxn modelId="{A9DD30DF-A7C6-493A-A8B9-17263FCAF070}" type="presParOf" srcId="{8DF1F91F-504B-4543-BF11-4AE4936D3317}" destId="{1153F4A6-9601-4034-B78B-06A36C246FCA}" srcOrd="0" destOrd="0" presId="urn:microsoft.com/office/officeart/2005/8/layout/vList2"/>
    <dgm:cxn modelId="{A82A1259-6C47-4DCB-94CD-8D643B61AB4E}" type="presParOf" srcId="{8DF1F91F-504B-4543-BF11-4AE4936D3317}" destId="{E5359768-5A6B-444D-9B42-33D39A52D1B0}" srcOrd="1" destOrd="0" presId="urn:microsoft.com/office/officeart/2005/8/layout/vList2"/>
    <dgm:cxn modelId="{7663E7D0-E3C8-4286-B26F-52EAFF62155F}" type="presParOf" srcId="{8DF1F91F-504B-4543-BF11-4AE4936D3317}" destId="{1A5510CE-5677-4815-A263-C6CBF1C35930}" srcOrd="2" destOrd="0" presId="urn:microsoft.com/office/officeart/2005/8/layout/vList2"/>
    <dgm:cxn modelId="{38132F35-D1AB-43A7-BE2B-E288C97804AC}" type="presParOf" srcId="{8DF1F91F-504B-4543-BF11-4AE4936D3317}" destId="{913A7FE0-91C3-40AC-B9D8-2E74F11D175A}" srcOrd="3" destOrd="0" presId="urn:microsoft.com/office/officeart/2005/8/layout/vList2"/>
    <dgm:cxn modelId="{DC6F139E-365E-4ABD-9DF7-D0BEC4BA3F9F}" type="presParOf" srcId="{8DF1F91F-504B-4543-BF11-4AE4936D3317}" destId="{CDC747DA-93C1-42E5-AE7D-693941F8CC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F8BD-CDED-4CE4-9189-F8ED74B2ED83}">
      <dsp:nvSpPr>
        <dsp:cNvPr id="0" name=""/>
        <dsp:cNvSpPr/>
      </dsp:nvSpPr>
      <dsp:spPr>
        <a:xfrm>
          <a:off x="0" y="604941"/>
          <a:ext cx="568437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Encourages Peace</a:t>
          </a:r>
        </a:p>
      </dsp:txBody>
      <dsp:txXfrm>
        <a:off x="28100" y="633041"/>
        <a:ext cx="5628173" cy="519439"/>
      </dsp:txXfrm>
    </dsp:sp>
    <dsp:sp modelId="{53753355-1D6F-4A89-B4C0-B32B18283A02}">
      <dsp:nvSpPr>
        <dsp:cNvPr id="0" name=""/>
        <dsp:cNvSpPr/>
      </dsp:nvSpPr>
      <dsp:spPr>
        <a:xfrm>
          <a:off x="0" y="1249701"/>
          <a:ext cx="568437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Protects innocent</a:t>
          </a:r>
        </a:p>
      </dsp:txBody>
      <dsp:txXfrm>
        <a:off x="28100" y="1277801"/>
        <a:ext cx="5628173" cy="519439"/>
      </dsp:txXfrm>
    </dsp:sp>
    <dsp:sp modelId="{08F69C7A-BA52-4A0D-8C16-BCE145058210}">
      <dsp:nvSpPr>
        <dsp:cNvPr id="0" name=""/>
        <dsp:cNvSpPr/>
      </dsp:nvSpPr>
      <dsp:spPr>
        <a:xfrm>
          <a:off x="0" y="1894461"/>
          <a:ext cx="568437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Values Sanctity of Life</a:t>
          </a:r>
        </a:p>
      </dsp:txBody>
      <dsp:txXfrm>
        <a:off x="28100" y="1922561"/>
        <a:ext cx="5628173" cy="519439"/>
      </dsp:txXfrm>
    </dsp:sp>
    <dsp:sp modelId="{CF4EEB0B-FB26-41FA-941A-E73C696D2921}">
      <dsp:nvSpPr>
        <dsp:cNvPr id="0" name=""/>
        <dsp:cNvSpPr/>
      </dsp:nvSpPr>
      <dsp:spPr>
        <a:xfrm>
          <a:off x="0" y="2539221"/>
          <a:ext cx="568437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Encourages Dialogue</a:t>
          </a:r>
        </a:p>
      </dsp:txBody>
      <dsp:txXfrm>
        <a:off x="28100" y="2567321"/>
        <a:ext cx="5628173" cy="519439"/>
      </dsp:txXfrm>
    </dsp:sp>
    <dsp:sp modelId="{38887F14-865F-4567-97E4-4B74EFD2C21E}">
      <dsp:nvSpPr>
        <dsp:cNvPr id="0" name=""/>
        <dsp:cNvSpPr/>
      </dsp:nvSpPr>
      <dsp:spPr>
        <a:xfrm>
          <a:off x="0" y="3183981"/>
          <a:ext cx="568437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Firm, clear, concrete approach</a:t>
          </a:r>
        </a:p>
      </dsp:txBody>
      <dsp:txXfrm>
        <a:off x="28100" y="3212081"/>
        <a:ext cx="5628173" cy="519439"/>
      </dsp:txXfrm>
    </dsp:sp>
    <dsp:sp modelId="{339546CD-BDC6-4342-9A33-47E0A4B47386}">
      <dsp:nvSpPr>
        <dsp:cNvPr id="0" name=""/>
        <dsp:cNvSpPr/>
      </dsp:nvSpPr>
      <dsp:spPr>
        <a:xfrm>
          <a:off x="0" y="3828741"/>
          <a:ext cx="5684373" cy="5756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Follows Jesus teaching and example</a:t>
          </a:r>
        </a:p>
      </dsp:txBody>
      <dsp:txXfrm>
        <a:off x="28100" y="3856841"/>
        <a:ext cx="5628173"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A158C-3C06-4C35-8360-82B609E43B9D}">
      <dsp:nvSpPr>
        <dsp:cNvPr id="0" name=""/>
        <dsp:cNvSpPr/>
      </dsp:nvSpPr>
      <dsp:spPr>
        <a:xfrm>
          <a:off x="0" y="601952"/>
          <a:ext cx="597102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Encourages Peace</a:t>
          </a:r>
        </a:p>
      </dsp:txBody>
      <dsp:txXfrm>
        <a:off x="29271" y="631223"/>
        <a:ext cx="5912478" cy="541083"/>
      </dsp:txXfrm>
    </dsp:sp>
    <dsp:sp modelId="{5A7ABBF1-5E4C-483D-9327-8CACA10D9016}">
      <dsp:nvSpPr>
        <dsp:cNvPr id="0" name=""/>
        <dsp:cNvSpPr/>
      </dsp:nvSpPr>
      <dsp:spPr>
        <a:xfrm>
          <a:off x="0" y="1273577"/>
          <a:ext cx="597102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Protects innocent</a:t>
          </a:r>
        </a:p>
      </dsp:txBody>
      <dsp:txXfrm>
        <a:off x="29271" y="1302848"/>
        <a:ext cx="5912478" cy="541083"/>
      </dsp:txXfrm>
    </dsp:sp>
    <dsp:sp modelId="{85910E24-E26A-4622-939F-5751D696CD4F}">
      <dsp:nvSpPr>
        <dsp:cNvPr id="0" name=""/>
        <dsp:cNvSpPr/>
      </dsp:nvSpPr>
      <dsp:spPr>
        <a:xfrm>
          <a:off x="0" y="1945202"/>
          <a:ext cx="597102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Values Sanctity of Life</a:t>
          </a:r>
        </a:p>
      </dsp:txBody>
      <dsp:txXfrm>
        <a:off x="29271" y="1974473"/>
        <a:ext cx="5912478" cy="541083"/>
      </dsp:txXfrm>
    </dsp:sp>
    <dsp:sp modelId="{D86ADDDD-D686-4726-9A77-4339D85A52AF}">
      <dsp:nvSpPr>
        <dsp:cNvPr id="0" name=""/>
        <dsp:cNvSpPr/>
      </dsp:nvSpPr>
      <dsp:spPr>
        <a:xfrm>
          <a:off x="0" y="2616827"/>
          <a:ext cx="597102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Encourages Dialogue</a:t>
          </a:r>
        </a:p>
      </dsp:txBody>
      <dsp:txXfrm>
        <a:off x="29271" y="2646098"/>
        <a:ext cx="5912478" cy="541083"/>
      </dsp:txXfrm>
    </dsp:sp>
    <dsp:sp modelId="{4386CDD2-99BA-4DC7-BAF1-547D709EC5FC}">
      <dsp:nvSpPr>
        <dsp:cNvPr id="0" name=""/>
        <dsp:cNvSpPr/>
      </dsp:nvSpPr>
      <dsp:spPr>
        <a:xfrm>
          <a:off x="0" y="3288452"/>
          <a:ext cx="597102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Firm, clear, concrete approach</a:t>
          </a:r>
        </a:p>
      </dsp:txBody>
      <dsp:txXfrm>
        <a:off x="29271" y="3317723"/>
        <a:ext cx="5912478" cy="541083"/>
      </dsp:txXfrm>
    </dsp:sp>
    <dsp:sp modelId="{B3B6D7EE-97C0-4353-847D-8E7B77E10C82}">
      <dsp:nvSpPr>
        <dsp:cNvPr id="0" name=""/>
        <dsp:cNvSpPr/>
      </dsp:nvSpPr>
      <dsp:spPr>
        <a:xfrm>
          <a:off x="0" y="3960077"/>
          <a:ext cx="597102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Follows Jesus teaching and example</a:t>
          </a:r>
        </a:p>
      </dsp:txBody>
      <dsp:txXfrm>
        <a:off x="29271" y="3989348"/>
        <a:ext cx="5912478"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3F4A6-9601-4034-B78B-06A36C246FCA}">
      <dsp:nvSpPr>
        <dsp:cNvPr id="0" name=""/>
        <dsp:cNvSpPr/>
      </dsp:nvSpPr>
      <dsp:spPr>
        <a:xfrm>
          <a:off x="0" y="630628"/>
          <a:ext cx="5684373" cy="11917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Too much certainty is a sin</a:t>
          </a:r>
        </a:p>
      </dsp:txBody>
      <dsp:txXfrm>
        <a:off x="58177" y="688805"/>
        <a:ext cx="5568019" cy="1075400"/>
      </dsp:txXfrm>
    </dsp:sp>
    <dsp:sp modelId="{1A5510CE-5677-4815-A263-C6CBF1C35930}">
      <dsp:nvSpPr>
        <dsp:cNvPr id="0" name=""/>
        <dsp:cNvSpPr/>
      </dsp:nvSpPr>
      <dsp:spPr>
        <a:xfrm>
          <a:off x="0" y="1908783"/>
          <a:ext cx="5684373" cy="11917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Fear will lead people to abuse, tyranny and violence</a:t>
          </a:r>
        </a:p>
      </dsp:txBody>
      <dsp:txXfrm>
        <a:off x="58177" y="1966960"/>
        <a:ext cx="5568019" cy="1075400"/>
      </dsp:txXfrm>
    </dsp:sp>
    <dsp:sp modelId="{CDC747DA-93C1-42E5-AE7D-693941F8CC62}">
      <dsp:nvSpPr>
        <dsp:cNvPr id="0" name=""/>
        <dsp:cNvSpPr/>
      </dsp:nvSpPr>
      <dsp:spPr>
        <a:xfrm>
          <a:off x="0" y="3186938"/>
          <a:ext cx="5684373" cy="11917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Many choose darkness out of fear</a:t>
          </a:r>
        </a:p>
      </dsp:txBody>
      <dsp:txXfrm>
        <a:off x="58177" y="3245115"/>
        <a:ext cx="5568019" cy="1075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2B951-AFFF-3499-FDE3-02A7F0BD15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E5896A-FCE2-110F-B202-A8E435372D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E69F83-204D-4778-AAD0-A0F851A3AEEE}" type="datetimeFigureOut">
              <a:rPr lang="en-US" smtClean="0"/>
              <a:t>3/10/2026</a:t>
            </a:fld>
            <a:endParaRPr lang="en-US" dirty="0"/>
          </a:p>
        </p:txBody>
      </p:sp>
      <p:sp>
        <p:nvSpPr>
          <p:cNvPr id="4" name="Footer Placeholder 3">
            <a:extLst>
              <a:ext uri="{FF2B5EF4-FFF2-40B4-BE49-F238E27FC236}">
                <a16:creationId xmlns:a16="http://schemas.microsoft.com/office/drawing/2014/main" id="{911BFBA0-47AD-543A-6AE4-769D8F865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8FC355-FEF6-ED8F-8D0E-F362E204A0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669D59-B021-49CB-887D-52B8FEE1CE18}" type="slidenum">
              <a:rPr lang="en-US" smtClean="0"/>
              <a:t>‹#›</a:t>
            </a:fld>
            <a:endParaRPr lang="en-US" dirty="0"/>
          </a:p>
        </p:txBody>
      </p:sp>
    </p:spTree>
    <p:extLst>
      <p:ext uri="{BB962C8B-B14F-4D97-AF65-F5344CB8AC3E}">
        <p14:creationId xmlns:p14="http://schemas.microsoft.com/office/powerpoint/2010/main" val="281706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E3C21-C3CB-4B8D-9033-56C1B3CE75FA}"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32C3C-A191-48C2-A7E8-9C96AF841A7A}" type="slidenum">
              <a:rPr lang="en-US" smtClean="0"/>
              <a:t>‹#›</a:t>
            </a:fld>
            <a:endParaRPr lang="en-US" dirty="0"/>
          </a:p>
        </p:txBody>
      </p:sp>
    </p:spTree>
    <p:extLst>
      <p:ext uri="{BB962C8B-B14F-4D97-AF65-F5344CB8AC3E}">
        <p14:creationId xmlns:p14="http://schemas.microsoft.com/office/powerpoint/2010/main" val="18563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F6D3-A358-B70B-7E25-8FEC410B8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A80CD-DD7F-8D4C-6C32-25303F255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C462D-7D9C-BD90-34AF-C9818F368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8739E7-BA3E-66F4-AA9B-DCC31D7D62DB}"/>
              </a:ext>
            </a:extLst>
          </p:cNvPr>
          <p:cNvSpPr>
            <a:spLocks noGrp="1"/>
          </p:cNvSpPr>
          <p:nvPr>
            <p:ph type="sldNum" sz="quarter" idx="5"/>
          </p:nvPr>
        </p:nvSpPr>
        <p:spPr/>
        <p:txBody>
          <a:bodyPr/>
          <a:lstStyle/>
          <a:p>
            <a:fld id="{17732C3C-A191-48C2-A7E8-9C96AF841A7A}" type="slidenum">
              <a:rPr lang="en-US" smtClean="0"/>
              <a:t>13</a:t>
            </a:fld>
            <a:endParaRPr lang="en-US" dirty="0"/>
          </a:p>
        </p:txBody>
      </p:sp>
    </p:spTree>
    <p:extLst>
      <p:ext uri="{BB962C8B-B14F-4D97-AF65-F5344CB8AC3E}">
        <p14:creationId xmlns:p14="http://schemas.microsoft.com/office/powerpoint/2010/main" val="52939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128F-9AC4-E941-8BFB-7A3F99037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4F18B-055A-9BD9-5205-7C7395509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AF26F-9482-2CA9-B398-83E0AB35E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DDEBCF-1F33-0696-66B0-E8A76954900C}"/>
              </a:ext>
            </a:extLst>
          </p:cNvPr>
          <p:cNvSpPr>
            <a:spLocks noGrp="1"/>
          </p:cNvSpPr>
          <p:nvPr>
            <p:ph type="sldNum" sz="quarter" idx="5"/>
          </p:nvPr>
        </p:nvSpPr>
        <p:spPr/>
        <p:txBody>
          <a:bodyPr/>
          <a:lstStyle/>
          <a:p>
            <a:fld id="{17732C3C-A191-48C2-A7E8-9C96AF841A7A}" type="slidenum">
              <a:rPr lang="en-US" smtClean="0"/>
              <a:t>14</a:t>
            </a:fld>
            <a:endParaRPr lang="en-US" dirty="0"/>
          </a:p>
        </p:txBody>
      </p:sp>
    </p:spTree>
    <p:extLst>
      <p:ext uri="{BB962C8B-B14F-4D97-AF65-F5344CB8AC3E}">
        <p14:creationId xmlns:p14="http://schemas.microsoft.com/office/powerpoint/2010/main" val="85591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50A79-6933-BAB9-1854-52BF20C1F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7C208-FBE4-4049-08B4-E333030B1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FCAF5-04E0-C3C4-F083-F8AB8DF736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3281E8-E84D-7071-762D-87B3836124E0}"/>
              </a:ext>
            </a:extLst>
          </p:cNvPr>
          <p:cNvSpPr>
            <a:spLocks noGrp="1"/>
          </p:cNvSpPr>
          <p:nvPr>
            <p:ph type="sldNum" sz="quarter" idx="5"/>
          </p:nvPr>
        </p:nvSpPr>
        <p:spPr/>
        <p:txBody>
          <a:bodyPr/>
          <a:lstStyle/>
          <a:p>
            <a:fld id="{17732C3C-A191-48C2-A7E8-9C96AF841A7A}" type="slidenum">
              <a:rPr lang="en-US" smtClean="0"/>
              <a:t>20</a:t>
            </a:fld>
            <a:endParaRPr lang="en-US" dirty="0"/>
          </a:p>
        </p:txBody>
      </p:sp>
    </p:spTree>
    <p:extLst>
      <p:ext uri="{BB962C8B-B14F-4D97-AF65-F5344CB8AC3E}">
        <p14:creationId xmlns:p14="http://schemas.microsoft.com/office/powerpoint/2010/main" val="71913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3B16-009C-B454-375C-F7CFCD1BE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F2871-255B-5D7D-1135-B9AEB3132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DF8FD-0EE7-9163-6088-C2460DFE81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015FF-F495-C8DB-124C-BDFC1FB6E7B5}"/>
              </a:ext>
            </a:extLst>
          </p:cNvPr>
          <p:cNvSpPr>
            <a:spLocks noGrp="1"/>
          </p:cNvSpPr>
          <p:nvPr>
            <p:ph type="sldNum" sz="quarter" idx="5"/>
          </p:nvPr>
        </p:nvSpPr>
        <p:spPr/>
        <p:txBody>
          <a:bodyPr/>
          <a:lstStyle/>
          <a:p>
            <a:fld id="{17732C3C-A191-48C2-A7E8-9C96AF841A7A}" type="slidenum">
              <a:rPr lang="en-US" smtClean="0"/>
              <a:t>21</a:t>
            </a:fld>
            <a:endParaRPr lang="en-US" dirty="0"/>
          </a:p>
        </p:txBody>
      </p:sp>
    </p:spTree>
    <p:extLst>
      <p:ext uri="{BB962C8B-B14F-4D97-AF65-F5344CB8AC3E}">
        <p14:creationId xmlns:p14="http://schemas.microsoft.com/office/powerpoint/2010/main" val="372115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a:t>
            </a:fld>
            <a:endParaRPr lang="en-US" dirty="0"/>
          </a:p>
        </p:txBody>
      </p:sp>
    </p:spTree>
    <p:extLst>
      <p:ext uri="{BB962C8B-B14F-4D97-AF65-F5344CB8AC3E}">
        <p14:creationId xmlns:p14="http://schemas.microsoft.com/office/powerpoint/2010/main" val="401648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3E8C5-C234-D1A4-7B22-5B7B4137E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0ED-EDF5-F9E7-6C73-D2550544E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F3CEC-DF74-7968-7B61-D4D6FF9BB2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DAE79C-79E0-CCF5-7F06-4994D9AED147}"/>
              </a:ext>
            </a:extLst>
          </p:cNvPr>
          <p:cNvSpPr>
            <a:spLocks noGrp="1"/>
          </p:cNvSpPr>
          <p:nvPr>
            <p:ph type="sldNum" sz="quarter" idx="5"/>
          </p:nvPr>
        </p:nvSpPr>
        <p:spPr/>
        <p:txBody>
          <a:bodyPr/>
          <a:lstStyle/>
          <a:p>
            <a:fld id="{17732C3C-A191-48C2-A7E8-9C96AF841A7A}" type="slidenum">
              <a:rPr lang="en-US" smtClean="0"/>
              <a:t>3</a:t>
            </a:fld>
            <a:endParaRPr lang="en-US" dirty="0"/>
          </a:p>
        </p:txBody>
      </p:sp>
    </p:spTree>
    <p:extLst>
      <p:ext uri="{BB962C8B-B14F-4D97-AF65-F5344CB8AC3E}">
        <p14:creationId xmlns:p14="http://schemas.microsoft.com/office/powerpoint/2010/main" val="28368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B77F-5C5A-9821-F170-070262CE8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BEE1A-143C-81A5-53C3-64EE23199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C156C-3449-3545-3F8F-427B543E6B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BA92A-F477-3462-C9CF-2206C8DF0031}"/>
              </a:ext>
            </a:extLst>
          </p:cNvPr>
          <p:cNvSpPr>
            <a:spLocks noGrp="1"/>
          </p:cNvSpPr>
          <p:nvPr>
            <p:ph type="sldNum" sz="quarter" idx="5"/>
          </p:nvPr>
        </p:nvSpPr>
        <p:spPr/>
        <p:txBody>
          <a:bodyPr/>
          <a:lstStyle/>
          <a:p>
            <a:fld id="{17732C3C-A191-48C2-A7E8-9C96AF841A7A}" type="slidenum">
              <a:rPr lang="en-US" smtClean="0"/>
              <a:t>4</a:t>
            </a:fld>
            <a:endParaRPr lang="en-US" dirty="0"/>
          </a:p>
        </p:txBody>
      </p:sp>
    </p:spTree>
    <p:extLst>
      <p:ext uri="{BB962C8B-B14F-4D97-AF65-F5344CB8AC3E}">
        <p14:creationId xmlns:p14="http://schemas.microsoft.com/office/powerpoint/2010/main" val="286346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D51C-8429-3B12-F2CB-04040A9C5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E6D9C-2B3A-5D68-D9EE-7F58D7F5A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59725-B3F6-CBAF-A5C2-E243E49989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F2FBE1-D0C4-2F45-165D-1ADCD2FD0B5E}"/>
              </a:ext>
            </a:extLst>
          </p:cNvPr>
          <p:cNvSpPr>
            <a:spLocks noGrp="1"/>
          </p:cNvSpPr>
          <p:nvPr>
            <p:ph type="sldNum" sz="quarter" idx="5"/>
          </p:nvPr>
        </p:nvSpPr>
        <p:spPr/>
        <p:txBody>
          <a:bodyPr/>
          <a:lstStyle/>
          <a:p>
            <a:fld id="{17732C3C-A191-48C2-A7E8-9C96AF841A7A}" type="slidenum">
              <a:rPr lang="en-US" smtClean="0"/>
              <a:t>5</a:t>
            </a:fld>
            <a:endParaRPr lang="en-US" dirty="0"/>
          </a:p>
        </p:txBody>
      </p:sp>
    </p:spTree>
    <p:extLst>
      <p:ext uri="{BB962C8B-B14F-4D97-AF65-F5344CB8AC3E}">
        <p14:creationId xmlns:p14="http://schemas.microsoft.com/office/powerpoint/2010/main" val="7018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8902-43DD-419C-B098-2BF181FB7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CF021-3DF2-6D5E-5F22-5D071B8CC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EBF80-14B9-881E-1288-AA68F1FE8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2DA7F3-B109-A257-C135-7F892A4FD734}"/>
              </a:ext>
            </a:extLst>
          </p:cNvPr>
          <p:cNvSpPr>
            <a:spLocks noGrp="1"/>
          </p:cNvSpPr>
          <p:nvPr>
            <p:ph type="sldNum" sz="quarter" idx="5"/>
          </p:nvPr>
        </p:nvSpPr>
        <p:spPr/>
        <p:txBody>
          <a:bodyPr/>
          <a:lstStyle/>
          <a:p>
            <a:fld id="{17732C3C-A191-48C2-A7E8-9C96AF841A7A}" type="slidenum">
              <a:rPr lang="en-US" smtClean="0"/>
              <a:t>8</a:t>
            </a:fld>
            <a:endParaRPr lang="en-US" dirty="0"/>
          </a:p>
        </p:txBody>
      </p:sp>
    </p:spTree>
    <p:extLst>
      <p:ext uri="{BB962C8B-B14F-4D97-AF65-F5344CB8AC3E}">
        <p14:creationId xmlns:p14="http://schemas.microsoft.com/office/powerpoint/2010/main" val="228068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351E7-052E-16F5-7D23-E71238B69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4CFC7-79D9-49BB-618A-AAABB0D67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F7376-8F47-8462-7D9D-31A62D7B55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7B81DB-EC2F-7DDD-80BF-1838573661F0}"/>
              </a:ext>
            </a:extLst>
          </p:cNvPr>
          <p:cNvSpPr>
            <a:spLocks noGrp="1"/>
          </p:cNvSpPr>
          <p:nvPr>
            <p:ph type="sldNum" sz="quarter" idx="5"/>
          </p:nvPr>
        </p:nvSpPr>
        <p:spPr/>
        <p:txBody>
          <a:bodyPr/>
          <a:lstStyle/>
          <a:p>
            <a:fld id="{17732C3C-A191-48C2-A7E8-9C96AF841A7A}" type="slidenum">
              <a:rPr lang="en-US" smtClean="0"/>
              <a:t>9</a:t>
            </a:fld>
            <a:endParaRPr lang="en-US" dirty="0"/>
          </a:p>
        </p:txBody>
      </p:sp>
    </p:spTree>
    <p:extLst>
      <p:ext uri="{BB962C8B-B14F-4D97-AF65-F5344CB8AC3E}">
        <p14:creationId xmlns:p14="http://schemas.microsoft.com/office/powerpoint/2010/main" val="395956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4BBC-248C-E5AE-1819-1D886DA1B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BA002-FE87-923E-A38F-CD78BF4D0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A00A9-51D4-0386-EAC5-767479D450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3AA906-B335-0D91-D5B7-CEB8AB092753}"/>
              </a:ext>
            </a:extLst>
          </p:cNvPr>
          <p:cNvSpPr>
            <a:spLocks noGrp="1"/>
          </p:cNvSpPr>
          <p:nvPr>
            <p:ph type="sldNum" sz="quarter" idx="5"/>
          </p:nvPr>
        </p:nvSpPr>
        <p:spPr/>
        <p:txBody>
          <a:bodyPr/>
          <a:lstStyle/>
          <a:p>
            <a:fld id="{17732C3C-A191-48C2-A7E8-9C96AF841A7A}" type="slidenum">
              <a:rPr lang="en-US" smtClean="0"/>
              <a:t>10</a:t>
            </a:fld>
            <a:endParaRPr lang="en-US" dirty="0"/>
          </a:p>
        </p:txBody>
      </p:sp>
    </p:spTree>
    <p:extLst>
      <p:ext uri="{BB962C8B-B14F-4D97-AF65-F5344CB8AC3E}">
        <p14:creationId xmlns:p14="http://schemas.microsoft.com/office/powerpoint/2010/main" val="108212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663D1-9423-FED4-A731-0E12B5B10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81B29-5807-1566-4F94-4BE3A774F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57FB1-4DA8-EFEA-3E00-FC7B3EC00D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6661C-69A5-C5E0-76AB-0273963C3679}"/>
              </a:ext>
            </a:extLst>
          </p:cNvPr>
          <p:cNvSpPr>
            <a:spLocks noGrp="1"/>
          </p:cNvSpPr>
          <p:nvPr>
            <p:ph type="sldNum" sz="quarter" idx="5"/>
          </p:nvPr>
        </p:nvSpPr>
        <p:spPr/>
        <p:txBody>
          <a:bodyPr/>
          <a:lstStyle/>
          <a:p>
            <a:fld id="{17732C3C-A191-48C2-A7E8-9C96AF841A7A}" type="slidenum">
              <a:rPr lang="en-US" smtClean="0"/>
              <a:t>12</a:t>
            </a:fld>
            <a:endParaRPr lang="en-US" dirty="0"/>
          </a:p>
        </p:txBody>
      </p:sp>
    </p:spTree>
    <p:extLst>
      <p:ext uri="{BB962C8B-B14F-4D97-AF65-F5344CB8AC3E}">
        <p14:creationId xmlns:p14="http://schemas.microsoft.com/office/powerpoint/2010/main" val="3249005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ECDFC6B-0742-962E-44A1-19C9C173BB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848" y="425303"/>
            <a:ext cx="11305217" cy="6007394"/>
          </a:xfrm>
          <a:prstGeom prst="rect">
            <a:avLst/>
          </a:prstGeom>
          <a:effectLst/>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33046"/>
            <a:ext cx="10571998" cy="3366198"/>
          </a:xfrm>
          <a:ln>
            <a:noFill/>
          </a:ln>
          <a:effectLst/>
        </p:spPr>
        <p:txBody>
          <a:bodyPr/>
          <a:lstStyle>
            <a:lvl1pPr algn="ctr">
              <a:defRPr sz="7200" b="1" spc="-300" baseline="0">
                <a:ln>
                  <a:noFill/>
                </a:ln>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23698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2B799F-04B8-4A62-EB7D-F17311231B8E}"/>
              </a:ext>
              <a:ext uri="{C183D7F6-B498-43B3-948B-1728B52AA6E4}">
                <adec:decorative xmlns:adec="http://schemas.microsoft.com/office/drawing/2017/decorative" val="1"/>
              </a:ext>
            </a:extLst>
          </p:cNvPr>
          <p:cNvSpPr/>
          <p:nvPr userDrawn="1"/>
        </p:nvSpPr>
        <p:spPr>
          <a:xfrm>
            <a:off x="7556500" y="0"/>
            <a:ext cx="4635500"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08F310BE-5861-E73D-5979-D11A971516CF}"/>
              </a:ext>
              <a:ext uri="{C183D7F6-B498-43B3-948B-1728B52AA6E4}">
                <adec:decorative xmlns:adec="http://schemas.microsoft.com/office/drawing/2017/decorative" val="1"/>
              </a:ext>
            </a:extLst>
          </p:cNvPr>
          <p:cNvSpPr/>
          <p:nvPr userDrawn="1"/>
        </p:nvSpPr>
        <p:spPr>
          <a:xfrm>
            <a:off x="500270" y="487680"/>
            <a:ext cx="6482080" cy="5902960"/>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AA12F5E6-EC22-5E10-94FB-5E546A7B912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95630" y="477518"/>
            <a:ext cx="6482079" cy="5913121"/>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036952" y="477518"/>
            <a:ext cx="3829465" cy="2693887"/>
          </a:xfrm>
          <a:noFill/>
          <a:effectLst/>
        </p:spPr>
        <p:txBody>
          <a:bodyPr anchor="b"/>
          <a:lstStyle>
            <a:lvl1pPr algn="l">
              <a:defRPr sz="3600" spc="0" baseline="0">
                <a:solidFill>
                  <a:schemeClr val="accent1">
                    <a:lumMod val="50000"/>
                  </a:schemeClr>
                </a:solidFill>
                <a:effectLst/>
              </a:defRPr>
            </a:lvl1pPr>
          </a:lstStyle>
          <a:p>
            <a:r>
              <a:rPr lang="en-US" dirty="0"/>
              <a:t>Click to add title</a:t>
            </a:r>
          </a:p>
        </p:txBody>
      </p:sp>
      <p:sp>
        <p:nvSpPr>
          <p:cNvPr id="13" name="Table Placeholder 12">
            <a:extLst>
              <a:ext uri="{FF2B5EF4-FFF2-40B4-BE49-F238E27FC236}">
                <a16:creationId xmlns:a16="http://schemas.microsoft.com/office/drawing/2014/main" id="{14BBA88A-FAA8-CE13-2A76-BF8B014AE343}"/>
              </a:ext>
            </a:extLst>
          </p:cNvPr>
          <p:cNvSpPr>
            <a:spLocks noGrp="1"/>
          </p:cNvSpPr>
          <p:nvPr>
            <p:ph type="tbl" sz="quarter" idx="11"/>
          </p:nvPr>
        </p:nvSpPr>
        <p:spPr>
          <a:xfrm>
            <a:off x="952500" y="909638"/>
            <a:ext cx="5578475" cy="5038725"/>
          </a:xfrm>
        </p:spPr>
        <p:txBody>
          <a:bodyPr anchor="t"/>
          <a:lstStyle>
            <a:lvl1pPr marL="0" indent="0" algn="ctr">
              <a:buNone/>
              <a:defRPr/>
            </a:lvl1pPr>
          </a:lstStyle>
          <a:p>
            <a:r>
              <a:rPr lang="en-US"/>
              <a:t>Click icon to add table</a:t>
            </a:r>
            <a:endParaRPr lang="en-US" dirty="0"/>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8036953" y="3449781"/>
            <a:ext cx="3829465" cy="2940860"/>
          </a:xfrm>
          <a:effectLst/>
        </p:spPr>
        <p:txBody>
          <a:bodyPr anchor="t"/>
          <a:lstStyle>
            <a:lvl1pPr marL="2857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81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488373" y="571501"/>
            <a:ext cx="11139054" cy="1028699"/>
          </a:xfrm>
          <a:effectLst/>
        </p:spPr>
        <p:txBody>
          <a:bodyPr anchor="ctr"/>
          <a:lstStyle>
            <a:lvl1pPr algn="ctr">
              <a:defRPr sz="3600" spc="0" baseline="0">
                <a:solidFill>
                  <a:schemeClr val="tx1"/>
                </a:solidFill>
                <a:effectLst/>
              </a:defRPr>
            </a:lvl1pPr>
          </a:lstStyle>
          <a:p>
            <a:r>
              <a:rPr lang="en-US" dirty="0"/>
              <a:t>Click to add title</a:t>
            </a:r>
          </a:p>
        </p:txBody>
      </p:sp>
      <p:sp>
        <p:nvSpPr>
          <p:cNvPr id="11" name="Table Placeholder 10">
            <a:extLst>
              <a:ext uri="{FF2B5EF4-FFF2-40B4-BE49-F238E27FC236}">
                <a16:creationId xmlns:a16="http://schemas.microsoft.com/office/drawing/2014/main" id="{E10735F5-6B7D-348D-AC70-8BC10CB5F70A}"/>
              </a:ext>
            </a:extLst>
          </p:cNvPr>
          <p:cNvSpPr>
            <a:spLocks noGrp="1"/>
          </p:cNvSpPr>
          <p:nvPr>
            <p:ph type="tbl" sz="quarter" idx="10"/>
          </p:nvPr>
        </p:nvSpPr>
        <p:spPr>
          <a:xfrm>
            <a:off x="838200" y="1860550"/>
            <a:ext cx="10515600" cy="4198938"/>
          </a:xfrm>
        </p:spPr>
        <p:txBody>
          <a:bodyPr anchor="t"/>
          <a:lstStyle>
            <a:lvl1pPr marL="0" indent="0" algn="ctr">
              <a:buNone/>
              <a:defRPr/>
            </a:lvl1pPr>
          </a:lstStyle>
          <a:p>
            <a:r>
              <a:rPr lang="en-US"/>
              <a:t>Click icon to add table</a:t>
            </a:r>
            <a:endParaRPr lang="en-US" dirty="0"/>
          </a:p>
        </p:txBody>
      </p:sp>
    </p:spTree>
    <p:extLst>
      <p:ext uri="{BB962C8B-B14F-4D97-AF65-F5344CB8AC3E}">
        <p14:creationId xmlns:p14="http://schemas.microsoft.com/office/powerpoint/2010/main" val="191263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DAFCA1-BDD9-1108-8F95-E3FC1A7935C1}"/>
              </a:ext>
              <a:ext uri="{C183D7F6-B498-43B3-948B-1728B52AA6E4}">
                <adec:decorative xmlns:adec="http://schemas.microsoft.com/office/drawing/2017/decorative" val="1"/>
              </a:ext>
            </a:extLst>
          </p:cNvPr>
          <p:cNvGrpSpPr/>
          <p:nvPr userDrawn="1"/>
        </p:nvGrpSpPr>
        <p:grpSpPr>
          <a:xfrm rot="10800000">
            <a:off x="0" y="0"/>
            <a:ext cx="11532896" cy="6858000"/>
            <a:chOff x="659106" y="0"/>
            <a:chExt cx="11532896" cy="6858000"/>
          </a:xfrm>
        </p:grpSpPr>
        <p:sp>
          <p:nvSpPr>
            <p:cNvPr id="3" name="Rectangle 2">
              <a:extLst>
                <a:ext uri="{FF2B5EF4-FFF2-40B4-BE49-F238E27FC236}">
                  <a16:creationId xmlns:a16="http://schemas.microsoft.com/office/drawing/2014/main" id="{E4BFDB24-6BE4-2FC0-F772-DC1DE926E485}"/>
                </a:ext>
              </a:extLst>
            </p:cNvPr>
            <p:cNvSpPr/>
            <p:nvPr/>
          </p:nvSpPr>
          <p:spPr>
            <a:xfrm>
              <a:off x="5995086" y="0"/>
              <a:ext cx="6196916"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Graphic 3">
              <a:extLst>
                <a:ext uri="{FF2B5EF4-FFF2-40B4-BE49-F238E27FC236}">
                  <a16:creationId xmlns:a16="http://schemas.microsoft.com/office/drawing/2014/main" id="{131EABEA-AB8A-5E4C-A6DD-8F32B70E90A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1956391"/>
              <a:ext cx="4878094" cy="2780414"/>
            </a:xfrm>
            <a:prstGeom prst="rect">
              <a:avLst/>
            </a:prstGeom>
          </p:spPr>
        </p:pic>
        <p:sp>
          <p:nvSpPr>
            <p:cNvPr id="5" name="Rectangle 4">
              <a:extLst>
                <a:ext uri="{FF2B5EF4-FFF2-40B4-BE49-F238E27FC236}">
                  <a16:creationId xmlns:a16="http://schemas.microsoft.com/office/drawing/2014/main" id="{D2279AAC-0D81-D3CD-3F0F-E8CEE0F56D43}"/>
                </a:ext>
              </a:extLst>
            </p:cNvPr>
            <p:cNvSpPr/>
            <p:nvPr/>
          </p:nvSpPr>
          <p:spPr>
            <a:xfrm>
              <a:off x="132830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617542" y="132080"/>
            <a:ext cx="4928894" cy="6507711"/>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1" name="Picture Placeholder 10">
            <a:extLst>
              <a:ext uri="{FF2B5EF4-FFF2-40B4-BE49-F238E27FC236}">
                <a16:creationId xmlns:a16="http://schemas.microsoft.com/office/drawing/2014/main" id="{E0720B2D-C199-57FA-9453-DBFB607BA983}"/>
              </a:ext>
            </a:extLst>
          </p:cNvPr>
          <p:cNvSpPr>
            <a:spLocks noGrp="1"/>
          </p:cNvSpPr>
          <p:nvPr>
            <p:ph type="pic" sz="quarter" idx="10"/>
          </p:nvPr>
        </p:nvSpPr>
        <p:spPr>
          <a:xfrm>
            <a:off x="7429500" y="992188"/>
            <a:ext cx="3425825" cy="5018087"/>
          </a:xfrm>
        </p:spPr>
        <p:txBody>
          <a:bodyPr anchor="t"/>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15985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1222B-29F6-BF2A-09DE-82F659638940}"/>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3" name="Rectangle 2">
            <a:extLst>
              <a:ext uri="{FF2B5EF4-FFF2-40B4-BE49-F238E27FC236}">
                <a16:creationId xmlns:a16="http://schemas.microsoft.com/office/drawing/2014/main" id="{B035F993-EADB-1C5A-7158-41E510B706E0}"/>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AB12E34E-DBAF-BA5D-15D9-E69A05535785}"/>
              </a:ext>
              <a:ext uri="{C183D7F6-B498-43B3-948B-1728B52AA6E4}">
                <adec:decorative xmlns:adec="http://schemas.microsoft.com/office/drawing/2017/decorative" val="1"/>
              </a:ext>
            </a:extLst>
          </p:cNvPr>
          <p:cNvSpPr/>
          <p:nvPr userDrawn="1"/>
        </p:nvSpPr>
        <p:spPr>
          <a:xfrm>
            <a:off x="381000" y="1889759"/>
            <a:ext cx="11424920" cy="454293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571499"/>
            <a:ext cx="11118274" cy="1154114"/>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5" name="Content Placeholder 9">
            <a:extLst>
              <a:ext uri="{FF2B5EF4-FFF2-40B4-BE49-F238E27FC236}">
                <a16:creationId xmlns:a16="http://schemas.microsoft.com/office/drawing/2014/main" id="{0BF6A552-CE6A-3977-8507-74A1C4C4B5A0}"/>
              </a:ext>
            </a:extLst>
          </p:cNvPr>
          <p:cNvSpPr>
            <a:spLocks noGrp="1"/>
          </p:cNvSpPr>
          <p:nvPr>
            <p:ph sz="quarter" idx="17" hasCustomPrompt="1"/>
          </p:nvPr>
        </p:nvSpPr>
        <p:spPr>
          <a:xfrm>
            <a:off x="841667" y="2461056"/>
            <a:ext cx="3626424" cy="3721535"/>
          </a:xfrm>
          <a:effectLst/>
        </p:spPr>
        <p:txBody>
          <a:bodyPr anchor="t">
            <a:normAutofit/>
          </a:bodyPr>
          <a:lstStyle>
            <a:lvl1pPr marL="285750" indent="-285750">
              <a:lnSpc>
                <a:spcPct val="120000"/>
              </a:lnSpc>
              <a:spcBef>
                <a:spcPts val="600"/>
              </a:spcBef>
              <a:spcAft>
                <a:spcPts val="1200"/>
              </a:spcAft>
              <a:buClr>
                <a:schemeClr val="accent1">
                  <a:lumMod val="50000"/>
                </a:schemeClr>
              </a:buClr>
              <a:buFont typeface="Arial" panose="020B0604020202020204" pitchFamily="34" charset="0"/>
              <a:buChar char="•"/>
              <a:defRPr sz="1800">
                <a:solidFill>
                  <a:schemeClr val="accent1">
                    <a:lumMod val="50000"/>
                  </a:schemeClr>
                </a:solidFill>
              </a:defRPr>
            </a:lvl1pPr>
            <a:lvl2pPr marL="742950" indent="-285750">
              <a:lnSpc>
                <a:spcPct val="120000"/>
              </a:lnSpc>
              <a:spcAft>
                <a:spcPts val="1200"/>
              </a:spcAft>
              <a:buClr>
                <a:schemeClr val="accent1">
                  <a:lumMod val="50000"/>
                </a:schemeClr>
              </a:buClr>
              <a:buFont typeface="Arial" panose="020B0604020202020204" pitchFamily="34" charset="0"/>
              <a:buChar char="•"/>
              <a:defRPr sz="1600">
                <a:solidFill>
                  <a:schemeClr val="accent1">
                    <a:lumMod val="50000"/>
                  </a:schemeClr>
                </a:solidFill>
              </a:defRPr>
            </a:lvl2pPr>
            <a:lvl3pPr marL="1143000" indent="-228600">
              <a:lnSpc>
                <a:spcPct val="120000"/>
              </a:lnSpc>
              <a:spcAft>
                <a:spcPts val="1200"/>
              </a:spcAft>
              <a:buClr>
                <a:schemeClr val="accent1">
                  <a:lumMod val="50000"/>
                </a:schemeClr>
              </a:buClr>
              <a:buFont typeface="Arial" panose="020B0604020202020204" pitchFamily="34" charset="0"/>
              <a:buChar char="•"/>
              <a:defRPr sz="1400">
                <a:solidFill>
                  <a:schemeClr val="accent1">
                    <a:lumMod val="50000"/>
                  </a:schemeClr>
                </a:solidFill>
              </a:defRPr>
            </a:lvl3pPr>
            <a:lvl4pPr marL="16002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4pPr>
            <a:lvl5pPr marL="20574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4C80689F-A123-F6D7-2AA8-9166317EF424}"/>
              </a:ext>
            </a:extLst>
          </p:cNvPr>
          <p:cNvSpPr>
            <a:spLocks noGrp="1"/>
          </p:cNvSpPr>
          <p:nvPr>
            <p:ph sz="quarter" idx="18" hasCustomPrompt="1"/>
          </p:nvPr>
        </p:nvSpPr>
        <p:spPr>
          <a:xfrm>
            <a:off x="5995282" y="2440275"/>
            <a:ext cx="5164553" cy="3721534"/>
          </a:xfrm>
          <a:effectLst/>
        </p:spPr>
        <p:txBody>
          <a:bodyPr anchor="t">
            <a:normAutofit/>
          </a:bodyPr>
          <a:lstStyle>
            <a:lvl1pPr marL="342900" indent="-342900">
              <a:lnSpc>
                <a:spcPct val="120000"/>
              </a:lnSpc>
              <a:spcBef>
                <a:spcPts val="600"/>
              </a:spcBef>
              <a:spcAft>
                <a:spcPts val="600"/>
              </a:spcAft>
              <a:buClr>
                <a:schemeClr val="accent1">
                  <a:lumMod val="50000"/>
                </a:schemeClr>
              </a:buClr>
              <a:buFont typeface="+mj-lt"/>
              <a:buAutoNum type="arabicPeriod"/>
              <a:defRPr sz="1800" b="1">
                <a:solidFill>
                  <a:schemeClr val="accent1">
                    <a:lumMod val="50000"/>
                  </a:schemeClr>
                </a:solidFill>
              </a:defRPr>
            </a:lvl1pPr>
            <a:lvl2pPr marL="347472" indent="0">
              <a:lnSpc>
                <a:spcPct val="120000"/>
              </a:lnSpc>
              <a:spcBef>
                <a:spcPts val="0"/>
              </a:spcBef>
              <a:spcAft>
                <a:spcPts val="600"/>
              </a:spcAft>
              <a:buClr>
                <a:schemeClr val="accent1">
                  <a:lumMod val="50000"/>
                </a:schemeClr>
              </a:buClr>
              <a:buNone/>
              <a:defRPr sz="1800">
                <a:solidFill>
                  <a:schemeClr val="accent1">
                    <a:lumMod val="50000"/>
                  </a:schemeClr>
                </a:solidFill>
              </a:defRPr>
            </a:lvl2pPr>
            <a:lvl3pPr marL="914400" indent="0">
              <a:lnSpc>
                <a:spcPct val="120000"/>
              </a:lnSpc>
              <a:spcAft>
                <a:spcPts val="600"/>
              </a:spcAft>
              <a:buClr>
                <a:schemeClr val="accent1">
                  <a:lumMod val="50000"/>
                </a:schemeClr>
              </a:buClr>
              <a:buNone/>
              <a:defRPr sz="1800">
                <a:solidFill>
                  <a:schemeClr val="accent1">
                    <a:lumMod val="50000"/>
                  </a:schemeClr>
                </a:solidFill>
              </a:defRPr>
            </a:lvl3pPr>
            <a:lvl4pPr marL="1371600" indent="0">
              <a:lnSpc>
                <a:spcPct val="120000"/>
              </a:lnSpc>
              <a:spcAft>
                <a:spcPts val="600"/>
              </a:spcAft>
              <a:buClr>
                <a:schemeClr val="accent1">
                  <a:lumMod val="50000"/>
                </a:schemeClr>
              </a:buClr>
              <a:buNone/>
              <a:defRPr sz="1800">
                <a:solidFill>
                  <a:schemeClr val="accent1">
                    <a:lumMod val="50000"/>
                  </a:schemeClr>
                </a:solidFill>
              </a:defRPr>
            </a:lvl4pPr>
            <a:lvl5pPr marL="1828800" indent="0">
              <a:lnSpc>
                <a:spcPct val="120000"/>
              </a:lnSpc>
              <a:spcAft>
                <a:spcPts val="600"/>
              </a:spcAft>
              <a:buClr>
                <a:schemeClr val="accent1">
                  <a:lumMod val="50000"/>
                </a:schemeClr>
              </a:buClr>
              <a:buNone/>
              <a:defRPr sz="18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820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4DCF8-BA15-AB79-2D14-040F5A063B79}"/>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ED22DD7-291D-E347-8A4C-07E31E68133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2299" y="-2231063"/>
            <a:ext cx="6007395" cy="11320129"/>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770660" y="1017858"/>
            <a:ext cx="10650681" cy="2719255"/>
          </a:xfrm>
          <a:noFill/>
          <a:effectLst/>
        </p:spPr>
        <p:txBody>
          <a:bodyPr anchor="b"/>
          <a:lstStyle>
            <a:lvl1pPr algn="ctr">
              <a:defRPr sz="7200" spc="-300" baseline="0">
                <a:solidFill>
                  <a:schemeClr val="accent4">
                    <a:lumMod val="60000"/>
                    <a:lumOff val="40000"/>
                  </a:schemeClr>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770660" y="4042066"/>
            <a:ext cx="10650681" cy="2296843"/>
          </a:xfrm>
          <a:effectLst/>
        </p:spPr>
        <p:txBody>
          <a:bodyPr anchor="t"/>
          <a:lstStyle>
            <a:lvl1pPr marL="0" indent="0" algn="ctr">
              <a:lnSpc>
                <a:spcPct val="120000"/>
              </a:lnSpc>
              <a:spcBef>
                <a:spcPts val="0"/>
              </a:spcBef>
              <a:spcAft>
                <a:spcPts val="0"/>
              </a:spcAft>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327250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BC817-DA57-A518-5544-0D3B819C7062}"/>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Graphic 9">
            <a:extLst>
              <a:ext uri="{FF2B5EF4-FFF2-40B4-BE49-F238E27FC236}">
                <a16:creationId xmlns:a16="http://schemas.microsoft.com/office/drawing/2014/main" id="{4873FFF3-C7B6-C678-1B03-17FBD0D5AC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174" y="425303"/>
            <a:ext cx="5379242" cy="5983435"/>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944217" y="924167"/>
            <a:ext cx="4383156" cy="5009322"/>
          </a:xfrm>
          <a:solidFill>
            <a:schemeClr val="accent1">
              <a:lumMod val="50000"/>
            </a:schemeClr>
          </a:solidFill>
          <a:effectLst>
            <a:outerShdw blurRad="254000" dist="50800" dir="2700000" algn="ctr" rotWithShape="0">
              <a:prstClr val="black">
                <a:alpha val="25000"/>
              </a:prstClr>
            </a:outerShdw>
          </a:effectLst>
        </p:spPr>
        <p:txBody>
          <a:bodyPr anchor="ctr"/>
          <a:lstStyle>
            <a:lvl1pPr algn="ctr">
              <a:defRPr sz="3600" spc="0" baseline="0">
                <a:solidFill>
                  <a:schemeClr val="tx1"/>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6400800" y="924512"/>
            <a:ext cx="4750904" cy="5008977"/>
          </a:xfrm>
        </p:spPr>
        <p:txBody>
          <a:bodyPr/>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E210-05B5-5EA1-C778-30BB3A4942D5}"/>
              </a:ext>
              <a:ext uri="{C183D7F6-B498-43B3-948B-1728B52AA6E4}">
                <adec:decorative xmlns:adec="http://schemas.microsoft.com/office/drawing/2017/decorative" val="1"/>
              </a:ext>
            </a:extLst>
          </p:cNvPr>
          <p:cNvSpPr/>
          <p:nvPr userDrawn="1"/>
        </p:nvSpPr>
        <p:spPr>
          <a:xfrm>
            <a:off x="435935" y="419987"/>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28792193-1165-3487-6FB9-133CB518CE35}"/>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0924" y="-2235006"/>
            <a:ext cx="6010147" cy="11320132"/>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1741064"/>
            <a:ext cx="10571998" cy="1928264"/>
          </a:xfrm>
          <a:ln>
            <a:noFill/>
          </a:ln>
          <a:effectLst/>
        </p:spPr>
        <p:txBody>
          <a:bodyPr/>
          <a:lstStyle>
            <a:lvl1pPr algn="ctr">
              <a:defRPr sz="3600" spc="0" baseline="0">
                <a:ln>
                  <a:noFill/>
                </a:ln>
                <a:solidFill>
                  <a:schemeClr val="accent4">
                    <a:lumMod val="60000"/>
                    <a:lumOff val="40000"/>
                  </a:schemeClr>
                </a:solidFill>
                <a:effectLst/>
              </a:defRPr>
            </a:lvl1pPr>
          </a:lstStyle>
          <a:p>
            <a:r>
              <a:rPr lang="en-US" dirty="0"/>
              <a:t>Click to add title</a:t>
            </a:r>
          </a:p>
        </p:txBody>
      </p:sp>
      <p:sp>
        <p:nvSpPr>
          <p:cNvPr id="3" name="Subtitle 2"/>
          <p:cNvSpPr>
            <a:spLocks noGrp="1"/>
          </p:cNvSpPr>
          <p:nvPr>
            <p:ph type="subTitle" idx="1" hasCustomPrompt="1"/>
          </p:nvPr>
        </p:nvSpPr>
        <p:spPr>
          <a:xfrm>
            <a:off x="810000" y="3694102"/>
            <a:ext cx="10572000" cy="896468"/>
          </a:xfrm>
          <a:effectLst/>
        </p:spPr>
        <p:txBody>
          <a:bodyPr anchor="ctr">
            <a:normAutofit/>
          </a:bodyPr>
          <a:lstStyle>
            <a:lvl1pPr marL="0" indent="0" algn="ct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48000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1">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05615-9FD2-EBB3-89AB-555B373EBBEB}"/>
              </a:ext>
              <a:ext uri="{C183D7F6-B498-43B3-948B-1728B52AA6E4}">
                <adec:decorative xmlns:adec="http://schemas.microsoft.com/office/drawing/2017/decorative" val="1"/>
              </a:ext>
            </a:extLst>
          </p:cNvPr>
          <p:cNvSpPr/>
          <p:nvPr userDrawn="1"/>
        </p:nvSpPr>
        <p:spPr>
          <a:xfrm>
            <a:off x="4623955" y="414670"/>
            <a:ext cx="7132110" cy="601802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E2B638DB-3E00-7F4B-D4B7-9D7F0905639D}"/>
              </a:ext>
              <a:ext uri="{C183D7F6-B498-43B3-948B-1728B52AA6E4}">
                <adec:decorative xmlns:adec="http://schemas.microsoft.com/office/drawing/2017/decorative" val="1"/>
              </a:ext>
            </a:extLst>
          </p:cNvPr>
          <p:cNvSpPr/>
          <p:nvPr userDrawn="1"/>
        </p:nvSpPr>
        <p:spPr>
          <a:xfrm>
            <a:off x="440459" y="420624"/>
            <a:ext cx="4183496" cy="6016752"/>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0EED07-CDD5-9244-28FA-5195E67951C1}"/>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35934" y="422551"/>
            <a:ext cx="4183495" cy="6010146"/>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50717" y="924339"/>
            <a:ext cx="3990110" cy="5009322"/>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3" name="Content Placeholder 9">
            <a:extLst>
              <a:ext uri="{FF2B5EF4-FFF2-40B4-BE49-F238E27FC236}">
                <a16:creationId xmlns:a16="http://schemas.microsoft.com/office/drawing/2014/main" id="{B5AB4E8D-8B32-8B00-8152-856C592BAB39}"/>
              </a:ext>
            </a:extLst>
          </p:cNvPr>
          <p:cNvSpPr>
            <a:spLocks noGrp="1"/>
          </p:cNvSpPr>
          <p:nvPr>
            <p:ph sz="quarter" idx="10" hasCustomPrompt="1"/>
          </p:nvPr>
        </p:nvSpPr>
        <p:spPr>
          <a:xfrm>
            <a:off x="5346793" y="924340"/>
            <a:ext cx="5684373" cy="5009322"/>
          </a:xfrm>
          <a:effectLst/>
        </p:spPr>
        <p:txBody>
          <a:bodyPr lIns="0" rIns="0" anchor="ctr"/>
          <a:lstStyle>
            <a:lvl1pPr marL="0" indent="0">
              <a:lnSpc>
                <a:spcPct val="150000"/>
              </a:lnSpc>
              <a:spcBef>
                <a:spcPts val="0"/>
              </a:spcBef>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1pPr>
            <a:lvl2pPr marL="4572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2pPr>
            <a:lvl3pPr marL="9144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3pPr>
            <a:lvl4pPr marL="13716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4pPr>
            <a:lvl5pPr marL="18288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69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3">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A700F-42CA-D7A9-D709-C0017521B294}"/>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rgbClr val="F9E0B9"/>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Graphic 7">
            <a:extLst>
              <a:ext uri="{FF2B5EF4-FFF2-40B4-BE49-F238E27FC236}">
                <a16:creationId xmlns:a16="http://schemas.microsoft.com/office/drawing/2014/main" id="{961DA139-D8FD-A752-758D-4F836DFB252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rot="16200000" flipH="1">
            <a:off x="210940" y="1589892"/>
            <a:ext cx="5245922" cy="3667583"/>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485516" y="1433219"/>
            <a:ext cx="5695102" cy="2092049"/>
          </a:xfrm>
          <a:noFill/>
          <a:effectLst/>
        </p:spPr>
        <p:txBody>
          <a:bodyPr anchor="b"/>
          <a:lstStyle>
            <a:lvl1pPr algn="ctr">
              <a:defRPr sz="3600" spc="0" baseline="0">
                <a:solidFill>
                  <a:schemeClr val="accent1">
                    <a:lumMod val="50000"/>
                  </a:schemeClr>
                </a:solidFill>
                <a:effectLst/>
              </a:defRPr>
            </a:lvl1pPr>
          </a:lstStyle>
          <a:p>
            <a:r>
              <a:rPr lang="en-US" dirty="0"/>
              <a:t>Click to add title</a:t>
            </a:r>
          </a:p>
        </p:txBody>
      </p:sp>
      <p:sp>
        <p:nvSpPr>
          <p:cNvPr id="7" name="Picture Placeholder 6">
            <a:extLst>
              <a:ext uri="{FF2B5EF4-FFF2-40B4-BE49-F238E27FC236}">
                <a16:creationId xmlns:a16="http://schemas.microsoft.com/office/drawing/2014/main" id="{C96F37D4-7152-EA75-8D7D-D8F7D6DD9C4C}"/>
              </a:ext>
            </a:extLst>
          </p:cNvPr>
          <p:cNvSpPr>
            <a:spLocks noGrp="1"/>
          </p:cNvSpPr>
          <p:nvPr>
            <p:ph type="pic" sz="quarter" idx="11"/>
          </p:nvPr>
        </p:nvSpPr>
        <p:spPr>
          <a:xfrm>
            <a:off x="1350099" y="1974707"/>
            <a:ext cx="2907792" cy="2907792"/>
          </a:xfrm>
          <a:solidFill>
            <a:srgbClr val="F9E0B9"/>
          </a:solidFill>
          <a:effectLst/>
        </p:spPr>
        <p:txBody>
          <a:bodyPr anchor="t"/>
          <a:lstStyle>
            <a:lvl1pPr marL="0" indent="0" algn="ctr">
              <a:buNone/>
              <a:defRPr>
                <a:solidFill>
                  <a:schemeClr val="accent1">
                    <a:lumMod val="50000"/>
                  </a:schemeClr>
                </a:solidFill>
              </a:defRPr>
            </a:lvl1pPr>
          </a:lstStyle>
          <a:p>
            <a:r>
              <a:rPr lang="en-US"/>
              <a:t>Click icon to add picture</a:t>
            </a:r>
            <a:endParaRPr lang="en-US" dirty="0"/>
          </a:p>
        </p:txBody>
      </p:sp>
      <p:sp>
        <p:nvSpPr>
          <p:cNvPr id="3" name="Content Placeholder 9">
            <a:extLst>
              <a:ext uri="{FF2B5EF4-FFF2-40B4-BE49-F238E27FC236}">
                <a16:creationId xmlns:a16="http://schemas.microsoft.com/office/drawing/2014/main" id="{AFBE5B12-0D10-DA99-093A-2C4FB738B21C}"/>
              </a:ext>
            </a:extLst>
          </p:cNvPr>
          <p:cNvSpPr>
            <a:spLocks noGrp="1"/>
          </p:cNvSpPr>
          <p:nvPr>
            <p:ph sz="quarter" idx="10" hasCustomPrompt="1"/>
          </p:nvPr>
        </p:nvSpPr>
        <p:spPr>
          <a:xfrm>
            <a:off x="5496789" y="3525268"/>
            <a:ext cx="5683829" cy="2595429"/>
          </a:xfrm>
          <a:effectLst/>
        </p:spPr>
        <p:txBody>
          <a:bodyPr anchor="t"/>
          <a:lstStyle>
            <a:lvl1pPr marL="0" indent="0" algn="ctr">
              <a:lnSpc>
                <a:spcPct val="150000"/>
              </a:lnSpc>
              <a:spcBef>
                <a:spcPts val="0"/>
              </a:spcBef>
              <a:buNone/>
              <a:defRPr b="1">
                <a:solidFill>
                  <a:schemeClr val="accent1">
                    <a:lumMod val="50000"/>
                  </a:schemeClr>
                </a:solidFill>
              </a:defRPr>
            </a:lvl1pPr>
            <a:lvl2pPr algn="ctr">
              <a:buClr>
                <a:schemeClr val="accent1">
                  <a:lumMod val="50000"/>
                </a:schemeClr>
              </a:buClr>
              <a:defRPr>
                <a:solidFill>
                  <a:schemeClr val="accent1">
                    <a:lumMod val="50000"/>
                  </a:schemeClr>
                </a:solidFill>
              </a:defRPr>
            </a:lvl2pPr>
            <a:lvl3pPr algn="ctr">
              <a:buClr>
                <a:schemeClr val="accent1">
                  <a:lumMod val="50000"/>
                </a:schemeClr>
              </a:buClr>
              <a:defRPr>
                <a:solidFill>
                  <a:schemeClr val="accent1">
                    <a:lumMod val="50000"/>
                  </a:schemeClr>
                </a:solidFill>
              </a:defRPr>
            </a:lvl3pPr>
            <a:lvl4pPr algn="ctr">
              <a:buClr>
                <a:schemeClr val="accent1">
                  <a:lumMod val="50000"/>
                </a:schemeClr>
              </a:buClr>
              <a:defRPr>
                <a:solidFill>
                  <a:schemeClr val="accent1">
                    <a:lumMod val="50000"/>
                  </a:schemeClr>
                </a:solidFill>
              </a:defRPr>
            </a:lvl4pPr>
            <a:lvl5pPr algn="ctr">
              <a:buClr>
                <a:schemeClr val="accent1">
                  <a:lumMod val="50000"/>
                </a:schemeClr>
              </a:buCl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95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633845"/>
            <a:ext cx="3990110" cy="219248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7" name="Content Placeholder 6">
            <a:extLst>
              <a:ext uri="{FF2B5EF4-FFF2-40B4-BE49-F238E27FC236}">
                <a16:creationId xmlns:a16="http://schemas.microsoft.com/office/drawing/2014/main" id="{B15614EF-4CFA-2D69-0F78-9D7409E2337E}"/>
              </a:ext>
            </a:extLst>
          </p:cNvPr>
          <p:cNvSpPr>
            <a:spLocks noGrp="1"/>
          </p:cNvSpPr>
          <p:nvPr>
            <p:ph sz="quarter" idx="11" hasCustomPrompt="1"/>
          </p:nvPr>
        </p:nvSpPr>
        <p:spPr>
          <a:xfrm>
            <a:off x="747423" y="3174531"/>
            <a:ext cx="3772622" cy="3122360"/>
          </a:xfrm>
          <a:effectLst/>
        </p:spPr>
        <p:txBody>
          <a:bodyPr rIns="274320" anchor="t"/>
          <a:lstStyle>
            <a:lvl1pPr marL="283464" indent="-283464">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237732" y="946205"/>
            <a:ext cx="5971020" cy="5161655"/>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64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2">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3E625C-F0A4-564D-CEE2-6B3595CEB038}"/>
              </a:ext>
              <a:ext uri="{C183D7F6-B498-43B3-948B-1728B52AA6E4}">
                <adec:decorative xmlns:adec="http://schemas.microsoft.com/office/drawing/2017/decorative" val="1"/>
              </a:ext>
            </a:extLst>
          </p:cNvPr>
          <p:cNvSpPr/>
          <p:nvPr userDrawn="1"/>
        </p:nvSpPr>
        <p:spPr>
          <a:xfrm>
            <a:off x="5961889" y="0"/>
            <a:ext cx="6230111"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997EA3E-49E5-518D-63DB-0BD43D3ACFCD}"/>
              </a:ext>
            </a:extLst>
          </p:cNvPr>
          <p:cNvSpPr>
            <a:spLocks noGrp="1"/>
          </p:cNvSpPr>
          <p:nvPr>
            <p:ph type="title"/>
          </p:nvPr>
        </p:nvSpPr>
        <p:spPr>
          <a:xfrm>
            <a:off x="6577445" y="157637"/>
            <a:ext cx="4851694" cy="2190705"/>
          </a:xfrm>
          <a:noFill/>
          <a:effectLst/>
        </p:spPr>
        <p:txBody>
          <a:bodyPr anchor="b"/>
          <a:lstStyle>
            <a:lvl1pPr algn="l">
              <a:defRPr sz="3600" spc="0" baseline="0">
                <a:solidFill>
                  <a:schemeClr val="accent1">
                    <a:lumMod val="50000"/>
                  </a:schemeClr>
                </a:solidFill>
                <a:effectLs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BB4D8C78-00C3-F3D7-17C3-F1667E463E12}"/>
              </a:ext>
              <a:ext uri="{C183D7F6-B498-43B3-948B-1728B52AA6E4}">
                <adec:decorative xmlns:adec="http://schemas.microsoft.com/office/drawing/2017/decorative" val="1"/>
              </a:ext>
            </a:extLst>
          </p:cNvPr>
          <p:cNvSpPr/>
          <p:nvPr userDrawn="1"/>
        </p:nvSpPr>
        <p:spPr>
          <a:xfrm>
            <a:off x="380999" y="422551"/>
            <a:ext cx="5124893"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a:t>
            </a:r>
          </a:p>
        </p:txBody>
      </p:sp>
      <p:pic>
        <p:nvPicPr>
          <p:cNvPr id="4" name="Graphic 3">
            <a:extLst>
              <a:ext uri="{FF2B5EF4-FFF2-40B4-BE49-F238E27FC236}">
                <a16:creationId xmlns:a16="http://schemas.microsoft.com/office/drawing/2014/main" id="{F13E61FD-F54A-5F86-FCED-3BD4C8AA42E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3429000"/>
            <a:ext cx="4589830" cy="2780414"/>
          </a:xfrm>
          <a:prstGeom prst="rect">
            <a:avLst/>
          </a:prstGeom>
        </p:spPr>
      </p:pic>
      <p:sp>
        <p:nvSpPr>
          <p:cNvPr id="6" name="Rectangle 5">
            <a:extLst>
              <a:ext uri="{FF2B5EF4-FFF2-40B4-BE49-F238E27FC236}">
                <a16:creationId xmlns:a16="http://schemas.microsoft.com/office/drawing/2014/main" id="{A9F0290F-2D31-F9FB-AD35-B76947AF146F}"/>
              </a:ext>
              <a:ext uri="{C183D7F6-B498-43B3-948B-1728B52AA6E4}">
                <adec:decorative xmlns:adec="http://schemas.microsoft.com/office/drawing/2017/decorative" val="1"/>
              </a:ext>
            </a:extLst>
          </p:cNvPr>
          <p:cNvSpPr/>
          <p:nvPr userDrawn="1"/>
        </p:nvSpPr>
        <p:spPr>
          <a:xfrm>
            <a:off x="123686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7347A5B6-0F99-C044-C209-F3190EEFA371}"/>
              </a:ext>
            </a:extLst>
          </p:cNvPr>
          <p:cNvSpPr>
            <a:spLocks noGrp="1"/>
          </p:cNvSpPr>
          <p:nvPr>
            <p:ph type="pic" sz="quarter" idx="11"/>
          </p:nvPr>
        </p:nvSpPr>
        <p:spPr>
          <a:xfrm>
            <a:off x="1236663" y="776288"/>
            <a:ext cx="3433762" cy="5018087"/>
          </a:xfrm>
        </p:spPr>
        <p:txBody>
          <a:bodyPr anchor="t"/>
          <a:lstStyle>
            <a:lvl1pPr marL="0" indent="0" algn="ctr">
              <a:buNone/>
              <a:defRPr/>
            </a:lvl1pPr>
          </a:lstStyle>
          <a:p>
            <a:r>
              <a:rPr lang="en-US"/>
              <a:t>Click icon to add picture</a:t>
            </a:r>
            <a:endParaRPr lang="en-US" dirty="0"/>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6592615" y="2505979"/>
            <a:ext cx="4837385" cy="3926717"/>
          </a:xfrm>
          <a:effectLst/>
        </p:spPr>
        <p:txBody>
          <a:bodyPr anchor="t"/>
          <a:lstStyle>
            <a:lvl1pPr marL="0" indent="0">
              <a:lnSpc>
                <a:spcPct val="150000"/>
              </a:lnSpc>
              <a:spcBef>
                <a:spcPts val="0"/>
              </a:spcBef>
              <a:spcAft>
                <a:spcPts val="0"/>
              </a:spcAft>
              <a:buClr>
                <a:schemeClr val="accent1">
                  <a:lumMod val="50000"/>
                </a:schemeClr>
              </a:buClr>
              <a:buFont typeface="Arial" panose="020B0604020202020204" pitchFamily="34" charset="0"/>
              <a:buNone/>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marL="285750" marR="0" lvl="0" indent="-285750" algn="l" defTabSz="457200" rtl="0" eaLnBrk="1" fontAlgn="auto" latinLnBrk="0" hangingPunct="1">
              <a:lnSpc>
                <a:spcPct val="150000"/>
              </a:lnSpc>
              <a:spcBef>
                <a:spcPts val="0"/>
              </a:spcBef>
              <a:spcAft>
                <a:spcPts val="0"/>
              </a:spcAft>
              <a:buClr>
                <a:schemeClr val="accent1">
                  <a:lumMod val="50000"/>
                </a:schemeClr>
              </a:buClr>
              <a:buSzTx/>
              <a:buFont typeface="Arial" panose="020B0604020202020204" pitchFamily="34" charset="0"/>
              <a:buChar char="•"/>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68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DB3CB-355C-968A-7F5F-71E0350408BA}"/>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2" y="0"/>
            <a:ext cx="12192001" cy="6858000"/>
          </a:xfrm>
          <a:prstGeom prst="rect">
            <a:avLst/>
          </a:prstGeom>
        </p:spPr>
      </p:pic>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924339"/>
            <a:ext cx="3990110" cy="500932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153836" y="1371602"/>
            <a:ext cx="6177309" cy="1953489"/>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087279F-936E-0F41-B533-7990D668D7CF}"/>
              </a:ext>
              <a:ext uri="{C183D7F6-B498-43B3-948B-1728B52AA6E4}">
                <adec:decorative xmlns:adec="http://schemas.microsoft.com/office/drawing/2017/decorative" val="1"/>
              </a:ext>
            </a:extLst>
          </p:cNvPr>
          <p:cNvCxnSpPr>
            <a:cxnSpLocks/>
          </p:cNvCxnSpPr>
          <p:nvPr userDrawn="1"/>
        </p:nvCxnSpPr>
        <p:spPr>
          <a:xfrm>
            <a:off x="5153836" y="3446156"/>
            <a:ext cx="617730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9">
            <a:extLst>
              <a:ext uri="{FF2B5EF4-FFF2-40B4-BE49-F238E27FC236}">
                <a16:creationId xmlns:a16="http://schemas.microsoft.com/office/drawing/2014/main" id="{CDD03AA1-6D53-FEB1-9B22-57C1066DA336}"/>
              </a:ext>
            </a:extLst>
          </p:cNvPr>
          <p:cNvSpPr>
            <a:spLocks noGrp="1"/>
          </p:cNvSpPr>
          <p:nvPr>
            <p:ph sz="quarter" idx="11" hasCustomPrompt="1"/>
          </p:nvPr>
        </p:nvSpPr>
        <p:spPr>
          <a:xfrm>
            <a:off x="5153836" y="3745924"/>
            <a:ext cx="6177309" cy="2238918"/>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3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85800"/>
            <a:ext cx="10571998" cy="2983528"/>
          </a:xfrm>
          <a:effectLst/>
        </p:spPr>
        <p:txBody>
          <a:bodyPr/>
          <a:lstStyle>
            <a:lvl1pPr algn="ctr">
              <a:defRPr sz="3600" spc="0" baseline="0">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402340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6F7BD38-A805-4B2C-9BDF-D56E94387879}" type="datetime1">
              <a:rPr lang="en-US" smtClean="0"/>
              <a:t>3/10/2026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tx1"/>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68" r:id="rId2"/>
    <p:sldLayoutId id="2147483669" r:id="rId3"/>
    <p:sldLayoutId id="2147483684" r:id="rId4"/>
    <p:sldLayoutId id="2147483672" r:id="rId5"/>
    <p:sldLayoutId id="2147483687" r:id="rId6"/>
    <p:sldLayoutId id="2147483671" r:id="rId7"/>
    <p:sldLayoutId id="2147483688" r:id="rId8"/>
    <p:sldLayoutId id="2147483689" r:id="rId9"/>
    <p:sldLayoutId id="2147483690" r:id="rId10"/>
    <p:sldLayoutId id="2147483691" r:id="rId11"/>
    <p:sldLayoutId id="2147483692" r:id="rId12"/>
    <p:sldLayoutId id="2147483693" r:id="rId13"/>
    <p:sldLayoutId id="2147483685" r:id="rId14"/>
  </p:sldLayoutIdLst>
  <p:hf sldNum="0" hdr="0" ftr="0" dt="0"/>
  <p:txStyles>
    <p:titleStyle>
      <a:lvl1pPr algn="l" defTabSz="457200" rtl="0" eaLnBrk="1" latinLnBrk="0" hangingPunct="1">
        <a:spcBef>
          <a:spcPct val="0"/>
        </a:spcBef>
        <a:buNone/>
        <a:defRPr sz="4000" b="1" kern="1200" baseline="0">
          <a:ln>
            <a:noFill/>
          </a:ln>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15691-2C5C-D337-65C5-B52746D45E48}"/>
              </a:ext>
            </a:extLst>
          </p:cNvPr>
          <p:cNvPicPr>
            <a:picLocks noChangeAspect="1"/>
          </p:cNvPicPr>
          <p:nvPr/>
        </p:nvPicPr>
        <p:blipFill>
          <a:blip r:embed="rId3"/>
          <a:srcRect l="5005" r="19252" b="3"/>
          <a:stretch>
            <a:fillRect/>
          </a:stretch>
        </p:blipFill>
        <p:spPr>
          <a:xfrm>
            <a:off x="5346793" y="924340"/>
            <a:ext cx="5684373" cy="5009322"/>
          </a:xfrm>
          <a:prstGeom prst="rect">
            <a:avLst/>
          </a:prstGeom>
          <a:noFill/>
          <a:effectLst/>
        </p:spPr>
      </p:pic>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550717" y="924339"/>
            <a:ext cx="3990110" cy="5009322"/>
          </a:xfrm>
        </p:spPr>
        <p:txBody>
          <a:bodyPr anchor="ctr">
            <a:normAutofit/>
          </a:bodyPr>
          <a:lstStyle/>
          <a:p>
            <a:pPr lvl="0"/>
            <a:r>
              <a:rPr lang="en-US" noProof="0" dirty="0"/>
              <a:t>John chapter 9</a:t>
            </a:r>
            <a:br>
              <a:rPr lang="en-US" noProof="0" dirty="0"/>
            </a:br>
            <a:r>
              <a:rPr lang="en-US" noProof="0" dirty="0"/>
              <a:t>Was blind but now I see…</a:t>
            </a:r>
          </a:p>
        </p:txBody>
      </p:sp>
    </p:spTree>
    <p:extLst>
      <p:ext uri="{BB962C8B-B14F-4D97-AF65-F5344CB8AC3E}">
        <p14:creationId xmlns:p14="http://schemas.microsoft.com/office/powerpoint/2010/main" val="43183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D367-1A87-0677-E985-A38975910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2235F-7C59-65B6-AD57-0744EC2F9CE7}"/>
              </a:ext>
            </a:extLst>
          </p:cNvPr>
          <p:cNvSpPr>
            <a:spLocks noGrp="1"/>
          </p:cNvSpPr>
          <p:nvPr>
            <p:ph type="title"/>
          </p:nvPr>
        </p:nvSpPr>
        <p:spPr>
          <a:xfrm>
            <a:off x="488373" y="70338"/>
            <a:ext cx="11139054" cy="492370"/>
          </a:xfrm>
        </p:spPr>
        <p:txBody>
          <a:bodyPr/>
          <a:lstStyle/>
          <a:p>
            <a:r>
              <a:rPr lang="en-US" dirty="0"/>
              <a:t>John 9:20-23</a:t>
            </a:r>
          </a:p>
        </p:txBody>
      </p:sp>
      <p:sp>
        <p:nvSpPr>
          <p:cNvPr id="4" name="TextBox 3">
            <a:extLst>
              <a:ext uri="{FF2B5EF4-FFF2-40B4-BE49-F238E27FC236}">
                <a16:creationId xmlns:a16="http://schemas.microsoft.com/office/drawing/2014/main" id="{2F133802-2A68-7CD0-BE64-75C365C29F36}"/>
              </a:ext>
            </a:extLst>
          </p:cNvPr>
          <p:cNvSpPr txBox="1"/>
          <p:nvPr/>
        </p:nvSpPr>
        <p:spPr>
          <a:xfrm>
            <a:off x="344129" y="562708"/>
            <a:ext cx="11503742" cy="5509200"/>
          </a:xfrm>
          <a:prstGeom prst="rect">
            <a:avLst/>
          </a:prstGeom>
          <a:noFill/>
        </p:spPr>
        <p:txBody>
          <a:bodyPr wrap="square">
            <a:spAutoFit/>
          </a:bodyPr>
          <a:lstStyle/>
          <a:p>
            <a:r>
              <a:rPr lang="en-US" sz="3200" dirty="0"/>
              <a:t>“Well,” replied his parents, “we know that he is indeed our son, and that he was born blind. But we don’t know how it is that he can now see, and we don’t know who it was that opened his eyes. Ask him! He’s grown up. He can speak for himself.”</a:t>
            </a:r>
          </a:p>
          <a:p>
            <a:endParaRPr lang="en-US" sz="3200" dirty="0"/>
          </a:p>
          <a:p>
            <a:r>
              <a:rPr lang="en-US" sz="3200" dirty="0"/>
              <a:t>His parents said this because they were afraid of the Judaeans. The Judaeans, you see, had already decided that if anyone declared that Jesus was the Messiah, they should be put out of the synagogue. That’s why his parents said, “He’s grown up, so you should ask him.”</a:t>
            </a:r>
          </a:p>
        </p:txBody>
      </p:sp>
    </p:spTree>
    <p:extLst>
      <p:ext uri="{BB962C8B-B14F-4D97-AF65-F5344CB8AC3E}">
        <p14:creationId xmlns:p14="http://schemas.microsoft.com/office/powerpoint/2010/main" val="369216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7B39C9-9962-BA07-ABDF-B0537BAA80EA}"/>
              </a:ext>
            </a:extLst>
          </p:cNvPr>
          <p:cNvSpPr>
            <a:spLocks noGrp="1"/>
          </p:cNvSpPr>
          <p:nvPr>
            <p:ph type="title"/>
          </p:nvPr>
        </p:nvSpPr>
        <p:spPr>
          <a:xfrm>
            <a:off x="529935" y="633845"/>
            <a:ext cx="3990110" cy="2192482"/>
          </a:xfrm>
        </p:spPr>
        <p:txBody>
          <a:bodyPr/>
          <a:lstStyle/>
          <a:p>
            <a:r>
              <a:rPr lang="en-US" b="0" dirty="0"/>
              <a:t>Damien Mammoliti</a:t>
            </a:r>
          </a:p>
        </p:txBody>
      </p:sp>
      <p:sp>
        <p:nvSpPr>
          <p:cNvPr id="12" name="Content Placeholder 2">
            <a:extLst>
              <a:ext uri="{FF2B5EF4-FFF2-40B4-BE49-F238E27FC236}">
                <a16:creationId xmlns:a16="http://schemas.microsoft.com/office/drawing/2014/main" id="{F0048DCD-44C5-F6E8-6AB7-08D944A1C006}"/>
              </a:ext>
            </a:extLst>
          </p:cNvPr>
          <p:cNvSpPr>
            <a:spLocks noGrp="1"/>
          </p:cNvSpPr>
          <p:nvPr>
            <p:ph sz="quarter" idx="11"/>
          </p:nvPr>
        </p:nvSpPr>
        <p:spPr>
          <a:xfrm>
            <a:off x="747423" y="3174531"/>
            <a:ext cx="3772622" cy="3122360"/>
          </a:xfrm>
        </p:spPr>
        <p:txBody>
          <a:bodyPr>
            <a:normAutofit/>
          </a:bodyPr>
          <a:lstStyle/>
          <a:p>
            <a:pPr marL="0" indent="0" algn="ctr">
              <a:buNone/>
            </a:pPr>
            <a:r>
              <a:rPr lang="en-US" sz="3600" b="1" dirty="0"/>
              <a:t>“Fear”</a:t>
            </a:r>
          </a:p>
        </p:txBody>
      </p:sp>
      <p:pic>
        <p:nvPicPr>
          <p:cNvPr id="5" name="Picture 4">
            <a:extLst>
              <a:ext uri="{FF2B5EF4-FFF2-40B4-BE49-F238E27FC236}">
                <a16:creationId xmlns:a16="http://schemas.microsoft.com/office/drawing/2014/main" id="{4CF99723-DBB9-CF61-4117-2821AAA6DF29}"/>
              </a:ext>
            </a:extLst>
          </p:cNvPr>
          <p:cNvPicPr>
            <a:picLocks noChangeAspect="1"/>
          </p:cNvPicPr>
          <p:nvPr/>
        </p:nvPicPr>
        <p:blipFill>
          <a:blip r:embed="rId2"/>
          <a:stretch>
            <a:fillRect/>
          </a:stretch>
        </p:blipFill>
        <p:spPr>
          <a:xfrm>
            <a:off x="5237732" y="1370002"/>
            <a:ext cx="5971020" cy="4314061"/>
          </a:xfrm>
          <a:prstGeom prst="rect">
            <a:avLst/>
          </a:prstGeom>
          <a:noFill/>
        </p:spPr>
      </p:pic>
    </p:spTree>
    <p:extLst>
      <p:ext uri="{BB962C8B-B14F-4D97-AF65-F5344CB8AC3E}">
        <p14:creationId xmlns:p14="http://schemas.microsoft.com/office/powerpoint/2010/main" val="390405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6F69B-6EF1-53A6-E391-927A13E1D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8456A-B58D-9AE2-CF9E-E889028120DF}"/>
              </a:ext>
            </a:extLst>
          </p:cNvPr>
          <p:cNvSpPr>
            <a:spLocks noGrp="1"/>
          </p:cNvSpPr>
          <p:nvPr>
            <p:ph type="title"/>
          </p:nvPr>
        </p:nvSpPr>
        <p:spPr>
          <a:xfrm>
            <a:off x="488373" y="70338"/>
            <a:ext cx="11139054" cy="492370"/>
          </a:xfrm>
        </p:spPr>
        <p:txBody>
          <a:bodyPr/>
          <a:lstStyle/>
          <a:p>
            <a:r>
              <a:rPr lang="en-US" dirty="0"/>
              <a:t>John 9:24-27</a:t>
            </a:r>
          </a:p>
        </p:txBody>
      </p:sp>
      <p:sp>
        <p:nvSpPr>
          <p:cNvPr id="4" name="TextBox 3">
            <a:extLst>
              <a:ext uri="{FF2B5EF4-FFF2-40B4-BE49-F238E27FC236}">
                <a16:creationId xmlns:a16="http://schemas.microsoft.com/office/drawing/2014/main" id="{F85C6C9E-7430-3665-0472-2816B04179F7}"/>
              </a:ext>
            </a:extLst>
          </p:cNvPr>
          <p:cNvSpPr txBox="1"/>
          <p:nvPr/>
        </p:nvSpPr>
        <p:spPr>
          <a:xfrm>
            <a:off x="344129" y="562708"/>
            <a:ext cx="11503742" cy="6001643"/>
          </a:xfrm>
          <a:prstGeom prst="rect">
            <a:avLst/>
          </a:prstGeom>
          <a:noFill/>
        </p:spPr>
        <p:txBody>
          <a:bodyPr wrap="square">
            <a:spAutoFit/>
          </a:bodyPr>
          <a:lstStyle/>
          <a:p>
            <a:r>
              <a:rPr lang="en-US" sz="3200" dirty="0"/>
              <a:t>So for the second time they called the man who had been blind.</a:t>
            </a:r>
          </a:p>
          <a:p>
            <a:r>
              <a:rPr lang="en-US" sz="3200" dirty="0"/>
              <a:t>“Give God the glory!” they said. “We know that this man is a sinner.”</a:t>
            </a:r>
          </a:p>
          <a:p>
            <a:r>
              <a:rPr lang="en-US" sz="3200" dirty="0"/>
              <a:t>“I don’t know whether he’s a sinner or not,” replied the man. “All I know is this: I used to be blind, and now I can see.”</a:t>
            </a:r>
          </a:p>
          <a:p>
            <a:r>
              <a:rPr lang="en-US" sz="3200" dirty="0"/>
              <a:t>“What did he do to you?” they asked. “How did he open your eyes?”</a:t>
            </a:r>
          </a:p>
          <a:p>
            <a:r>
              <a:rPr lang="en-US" sz="3200" dirty="0"/>
              <a:t>“I told you already,” replied the man, “and you didn’t listen. Why d’you want to hear it again? You don’t want to become his disciples too, do you?”</a:t>
            </a:r>
          </a:p>
        </p:txBody>
      </p:sp>
    </p:spTree>
    <p:extLst>
      <p:ext uri="{BB962C8B-B14F-4D97-AF65-F5344CB8AC3E}">
        <p14:creationId xmlns:p14="http://schemas.microsoft.com/office/powerpoint/2010/main" val="306893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999A-1C05-9E80-9C4D-FEBC8CC28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5E5EC-DFA2-0A8B-9C3C-38BF1FE0C2F5}"/>
              </a:ext>
            </a:extLst>
          </p:cNvPr>
          <p:cNvSpPr>
            <a:spLocks noGrp="1"/>
          </p:cNvSpPr>
          <p:nvPr>
            <p:ph type="title"/>
          </p:nvPr>
        </p:nvSpPr>
        <p:spPr>
          <a:xfrm>
            <a:off x="488373" y="70338"/>
            <a:ext cx="11139054" cy="492370"/>
          </a:xfrm>
        </p:spPr>
        <p:txBody>
          <a:bodyPr/>
          <a:lstStyle/>
          <a:p>
            <a:r>
              <a:rPr lang="en-US" dirty="0"/>
              <a:t>John 9:28-33</a:t>
            </a:r>
          </a:p>
        </p:txBody>
      </p:sp>
      <p:sp>
        <p:nvSpPr>
          <p:cNvPr id="4" name="TextBox 3">
            <a:extLst>
              <a:ext uri="{FF2B5EF4-FFF2-40B4-BE49-F238E27FC236}">
                <a16:creationId xmlns:a16="http://schemas.microsoft.com/office/drawing/2014/main" id="{292AF945-412F-B71B-E62F-BE6B8F9F9079}"/>
              </a:ext>
            </a:extLst>
          </p:cNvPr>
          <p:cNvSpPr txBox="1"/>
          <p:nvPr/>
        </p:nvSpPr>
        <p:spPr>
          <a:xfrm>
            <a:off x="344129" y="562708"/>
            <a:ext cx="11503742" cy="5509200"/>
          </a:xfrm>
          <a:prstGeom prst="rect">
            <a:avLst/>
          </a:prstGeom>
          <a:noFill/>
        </p:spPr>
        <p:txBody>
          <a:bodyPr wrap="square">
            <a:spAutoFit/>
          </a:bodyPr>
          <a:lstStyle/>
          <a:p>
            <a:r>
              <a:rPr lang="en-US" sz="3200" dirty="0"/>
              <a:t>“You’re his disciple,” they scoffed, “but we are Moses’s disciples. We know that God spoke to Moses, but we don’t know where this man comes from.”</a:t>
            </a:r>
          </a:p>
          <a:p>
            <a:endParaRPr lang="en-US" sz="3200" dirty="0"/>
          </a:p>
          <a:p>
            <a:r>
              <a:rPr lang="en-US" sz="3200" dirty="0"/>
              <a:t>“Well, here’s a fine thing!” replied the man. “You don’t know where he’s from, and he opened my eyes! We know that God doesn’t listen to sinners; but if anyone is devout, and does his will, he listens to them. It’s never, ever been heard of before that someone should open the eyes of a person born blind. If this man wasn’t from God, he couldn’t do anything.”</a:t>
            </a:r>
          </a:p>
        </p:txBody>
      </p:sp>
    </p:spTree>
    <p:extLst>
      <p:ext uri="{BB962C8B-B14F-4D97-AF65-F5344CB8AC3E}">
        <p14:creationId xmlns:p14="http://schemas.microsoft.com/office/powerpoint/2010/main" val="203719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9367D-189F-CD9F-EB30-1DA6FAA6D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3FFB3-ED0C-3A88-99D9-1B0AF5BDC13C}"/>
              </a:ext>
            </a:extLst>
          </p:cNvPr>
          <p:cNvSpPr>
            <a:spLocks noGrp="1"/>
          </p:cNvSpPr>
          <p:nvPr>
            <p:ph type="title"/>
          </p:nvPr>
        </p:nvSpPr>
        <p:spPr>
          <a:xfrm>
            <a:off x="488373" y="70338"/>
            <a:ext cx="11139054" cy="492370"/>
          </a:xfrm>
        </p:spPr>
        <p:txBody>
          <a:bodyPr/>
          <a:lstStyle/>
          <a:p>
            <a:r>
              <a:rPr lang="en-US" dirty="0"/>
              <a:t>John 9:34</a:t>
            </a:r>
          </a:p>
        </p:txBody>
      </p:sp>
      <p:sp>
        <p:nvSpPr>
          <p:cNvPr id="4" name="TextBox 3">
            <a:extLst>
              <a:ext uri="{FF2B5EF4-FFF2-40B4-BE49-F238E27FC236}">
                <a16:creationId xmlns:a16="http://schemas.microsoft.com/office/drawing/2014/main" id="{9F196513-6B3A-C761-0F75-530A59985CB0}"/>
              </a:ext>
            </a:extLst>
          </p:cNvPr>
          <p:cNvSpPr txBox="1"/>
          <p:nvPr/>
        </p:nvSpPr>
        <p:spPr>
          <a:xfrm>
            <a:off x="344129" y="562708"/>
            <a:ext cx="11503742" cy="1569660"/>
          </a:xfrm>
          <a:prstGeom prst="rect">
            <a:avLst/>
          </a:prstGeom>
          <a:noFill/>
        </p:spPr>
        <p:txBody>
          <a:bodyPr wrap="square">
            <a:spAutoFit/>
          </a:bodyPr>
          <a:lstStyle/>
          <a:p>
            <a:r>
              <a:rPr lang="en-US" sz="3200"/>
              <a:t>“You were born in sin from top to toe,” they replied, “and are you going to start teaching us?” And they threw him out.</a:t>
            </a:r>
            <a:endParaRPr lang="en-US" sz="3200" dirty="0"/>
          </a:p>
        </p:txBody>
      </p:sp>
    </p:spTree>
    <p:extLst>
      <p:ext uri="{BB962C8B-B14F-4D97-AF65-F5344CB8AC3E}">
        <p14:creationId xmlns:p14="http://schemas.microsoft.com/office/powerpoint/2010/main" val="282160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0F43-9996-24BA-6CF3-F7A14C7005D2}"/>
              </a:ext>
            </a:extLst>
          </p:cNvPr>
          <p:cNvSpPr>
            <a:spLocks noGrp="1"/>
          </p:cNvSpPr>
          <p:nvPr>
            <p:ph type="title"/>
          </p:nvPr>
        </p:nvSpPr>
        <p:spPr/>
        <p:txBody>
          <a:bodyPr/>
          <a:lstStyle/>
          <a:p>
            <a:endParaRPr lang="en-AU"/>
          </a:p>
        </p:txBody>
      </p:sp>
      <p:sp>
        <p:nvSpPr>
          <p:cNvPr id="3" name="Table Placeholder 2">
            <a:extLst>
              <a:ext uri="{FF2B5EF4-FFF2-40B4-BE49-F238E27FC236}">
                <a16:creationId xmlns:a16="http://schemas.microsoft.com/office/drawing/2014/main" id="{5A8ED82A-2DCE-9403-FA8D-C8F894867C60}"/>
              </a:ext>
            </a:extLst>
          </p:cNvPr>
          <p:cNvSpPr>
            <a:spLocks noGrp="1"/>
          </p:cNvSpPr>
          <p:nvPr>
            <p:ph type="tbl" sz="quarter" idx="10"/>
          </p:nvPr>
        </p:nvSpPr>
        <p:spPr/>
        <p:txBody>
          <a:bodyPr/>
          <a:lstStyle/>
          <a:p>
            <a:endParaRPr lang="en-AU"/>
          </a:p>
        </p:txBody>
      </p:sp>
      <p:pic>
        <p:nvPicPr>
          <p:cNvPr id="5" name="Picture 4">
            <a:extLst>
              <a:ext uri="{FF2B5EF4-FFF2-40B4-BE49-F238E27FC236}">
                <a16:creationId xmlns:a16="http://schemas.microsoft.com/office/drawing/2014/main" id="{4F84E26C-D6AA-7322-FBC5-155DA8E170CF}"/>
              </a:ext>
            </a:extLst>
          </p:cNvPr>
          <p:cNvPicPr>
            <a:picLocks noChangeAspect="1"/>
          </p:cNvPicPr>
          <p:nvPr/>
        </p:nvPicPr>
        <p:blipFill>
          <a:blip r:embed="rId2"/>
          <a:stretch>
            <a:fillRect/>
          </a:stretch>
        </p:blipFill>
        <p:spPr>
          <a:xfrm>
            <a:off x="0" y="-6651"/>
            <a:ext cx="12191999" cy="6871301"/>
          </a:xfrm>
          <a:prstGeom prst="rect">
            <a:avLst/>
          </a:prstGeom>
        </p:spPr>
      </p:pic>
    </p:spTree>
    <p:extLst>
      <p:ext uri="{BB962C8B-B14F-4D97-AF65-F5344CB8AC3E}">
        <p14:creationId xmlns:p14="http://schemas.microsoft.com/office/powerpoint/2010/main" val="43657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EA45-4A4B-4F4E-25D8-0829A34790A6}"/>
              </a:ext>
            </a:extLst>
          </p:cNvPr>
          <p:cNvSpPr>
            <a:spLocks noGrp="1"/>
          </p:cNvSpPr>
          <p:nvPr>
            <p:ph type="title"/>
          </p:nvPr>
        </p:nvSpPr>
        <p:spPr>
          <a:xfrm>
            <a:off x="550717" y="924339"/>
            <a:ext cx="3990110" cy="5009322"/>
          </a:xfrm>
        </p:spPr>
        <p:txBody>
          <a:bodyPr vert="horz" lIns="91440" tIns="45720" rIns="91440" bIns="45720" rtlCol="0" anchor="ctr">
            <a:normAutofit/>
          </a:bodyPr>
          <a:lstStyle/>
          <a:p>
            <a:r>
              <a:rPr lang="en-US" b="1" kern="1200" spc="0" baseline="0">
                <a:ln>
                  <a:noFill/>
                </a:ln>
                <a:effectLst/>
                <a:latin typeface="+mj-lt"/>
                <a:ea typeface="+mj-ea"/>
                <a:cs typeface="+mj-cs"/>
              </a:rPr>
              <a:t>Pacificism </a:t>
            </a:r>
          </a:p>
        </p:txBody>
      </p:sp>
      <p:graphicFrame>
        <p:nvGraphicFramePr>
          <p:cNvPr id="6" name="TextBox 3">
            <a:extLst>
              <a:ext uri="{FF2B5EF4-FFF2-40B4-BE49-F238E27FC236}">
                <a16:creationId xmlns:a16="http://schemas.microsoft.com/office/drawing/2014/main" id="{E3898EA1-068D-6E04-7E1C-2AA3ADF8C813}"/>
              </a:ext>
            </a:extLst>
          </p:cNvPr>
          <p:cNvGraphicFramePr/>
          <p:nvPr>
            <p:extLst>
              <p:ext uri="{D42A27DB-BD31-4B8C-83A1-F6EECF244321}">
                <p14:modId xmlns:p14="http://schemas.microsoft.com/office/powerpoint/2010/main" val="212117365"/>
              </p:ext>
            </p:extLst>
          </p:nvPr>
        </p:nvGraphicFramePr>
        <p:xfrm>
          <a:off x="5346793" y="924340"/>
          <a:ext cx="5684373" cy="500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80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F04AC-026A-7DFA-1857-ED85D194D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28E3D-9AD9-0238-6779-8A964467965A}"/>
              </a:ext>
            </a:extLst>
          </p:cNvPr>
          <p:cNvSpPr>
            <a:spLocks noGrp="1"/>
          </p:cNvSpPr>
          <p:nvPr>
            <p:ph type="title"/>
          </p:nvPr>
        </p:nvSpPr>
        <p:spPr>
          <a:xfrm>
            <a:off x="529935" y="1"/>
            <a:ext cx="3990110" cy="1296236"/>
          </a:xfrm>
        </p:spPr>
        <p:txBody>
          <a:bodyPr vert="horz" lIns="91440" tIns="45720" rIns="91440" bIns="45720" rtlCol="0" anchor="ctr">
            <a:normAutofit/>
          </a:bodyPr>
          <a:lstStyle/>
          <a:p>
            <a:r>
              <a:rPr lang="en-US" b="1" kern="1200" spc="0" baseline="0" dirty="0">
                <a:ln>
                  <a:noFill/>
                </a:ln>
                <a:effectLst/>
                <a:latin typeface="+mj-lt"/>
                <a:ea typeface="+mj-ea"/>
                <a:cs typeface="+mj-cs"/>
              </a:rPr>
              <a:t>Pacificism </a:t>
            </a:r>
          </a:p>
        </p:txBody>
      </p:sp>
      <p:sp>
        <p:nvSpPr>
          <p:cNvPr id="3" name="TextBox 2">
            <a:extLst>
              <a:ext uri="{FF2B5EF4-FFF2-40B4-BE49-F238E27FC236}">
                <a16:creationId xmlns:a16="http://schemas.microsoft.com/office/drawing/2014/main" id="{CD1EF5EE-0503-FCB2-81F3-F20F2C96440C}"/>
              </a:ext>
            </a:extLst>
          </p:cNvPr>
          <p:cNvSpPr txBox="1"/>
          <p:nvPr/>
        </p:nvSpPr>
        <p:spPr>
          <a:xfrm>
            <a:off x="391886" y="946205"/>
            <a:ext cx="4250451" cy="5350686"/>
          </a:xfrm>
          <a:prstGeom prst="rect">
            <a:avLst/>
          </a:prstGeom>
          <a:effectLst/>
        </p:spPr>
        <p:txBody>
          <a:bodyPr vert="horz" lIns="91440" tIns="45720" rIns="274320" bIns="45720" rtlCol="0" anchor="t">
            <a:normAutofit fontScale="92500"/>
          </a:bodyPr>
          <a:lstStyle/>
          <a:p>
            <a:pPr marL="283464" indent="-283464">
              <a:lnSpc>
                <a:spcPct val="150000"/>
              </a:lnSpc>
              <a:spcAft>
                <a:spcPts val="600"/>
              </a:spcAft>
              <a:buClr>
                <a:schemeClr val="accent1">
                  <a:lumMod val="50000"/>
                </a:schemeClr>
              </a:buClr>
              <a:buFont typeface="Arial" panose="020B0604020202020204" pitchFamily="34" charset="0"/>
              <a:buChar char="•"/>
            </a:pPr>
            <a:r>
              <a:rPr lang="en-US" sz="3200" b="1" dirty="0">
                <a:solidFill>
                  <a:schemeClr val="accent1">
                    <a:lumMod val="50000"/>
                  </a:schemeClr>
                </a:solidFill>
              </a:rPr>
              <a:t>Questions:</a:t>
            </a:r>
          </a:p>
          <a:p>
            <a:pPr marL="283464" indent="-283464">
              <a:lnSpc>
                <a:spcPct val="150000"/>
              </a:lnSpc>
              <a:spcAft>
                <a:spcPts val="600"/>
              </a:spcAft>
              <a:buClr>
                <a:schemeClr val="accent1">
                  <a:lumMod val="50000"/>
                </a:schemeClr>
              </a:buClr>
              <a:buFont typeface="Arial" panose="020B0604020202020204" pitchFamily="34" charset="0"/>
              <a:buChar char="•"/>
            </a:pPr>
            <a:r>
              <a:rPr lang="en-US" sz="3200" dirty="0">
                <a:solidFill>
                  <a:schemeClr val="accent1">
                    <a:lumMod val="50000"/>
                  </a:schemeClr>
                </a:solidFill>
              </a:rPr>
              <a:t>What about self defense?</a:t>
            </a:r>
          </a:p>
          <a:p>
            <a:pPr marL="283464" indent="-283464">
              <a:lnSpc>
                <a:spcPct val="150000"/>
              </a:lnSpc>
              <a:spcAft>
                <a:spcPts val="600"/>
              </a:spcAft>
              <a:buClr>
                <a:schemeClr val="accent1">
                  <a:lumMod val="50000"/>
                </a:schemeClr>
              </a:buClr>
              <a:buFont typeface="Arial" panose="020B0604020202020204" pitchFamily="34" charset="0"/>
              <a:buChar char="•"/>
            </a:pPr>
            <a:r>
              <a:rPr lang="en-US" sz="3200" dirty="0">
                <a:solidFill>
                  <a:schemeClr val="accent1">
                    <a:lumMod val="50000"/>
                  </a:schemeClr>
                </a:solidFill>
              </a:rPr>
              <a:t>What if all dialogue is exhausted?</a:t>
            </a:r>
          </a:p>
          <a:p>
            <a:pPr marL="283464" indent="-283464">
              <a:lnSpc>
                <a:spcPct val="150000"/>
              </a:lnSpc>
              <a:spcAft>
                <a:spcPts val="600"/>
              </a:spcAft>
              <a:buClr>
                <a:schemeClr val="accent1">
                  <a:lumMod val="50000"/>
                </a:schemeClr>
              </a:buClr>
              <a:buFont typeface="Arial" panose="020B0604020202020204" pitchFamily="34" charset="0"/>
              <a:buChar char="•"/>
            </a:pPr>
            <a:r>
              <a:rPr lang="en-US" sz="3200" dirty="0">
                <a:solidFill>
                  <a:schemeClr val="accent1">
                    <a:lumMod val="50000"/>
                  </a:schemeClr>
                </a:solidFill>
              </a:rPr>
              <a:t>Could it encourage evil?</a:t>
            </a:r>
          </a:p>
          <a:p>
            <a:pPr marL="283464" indent="-283464">
              <a:lnSpc>
                <a:spcPct val="150000"/>
              </a:lnSpc>
              <a:spcAft>
                <a:spcPts val="600"/>
              </a:spcAft>
              <a:buClr>
                <a:schemeClr val="accent1">
                  <a:lumMod val="50000"/>
                </a:schemeClr>
              </a:buClr>
              <a:buFont typeface="Arial" panose="020B0604020202020204" pitchFamily="34" charset="0"/>
              <a:buChar char="•"/>
            </a:pPr>
            <a:endParaRPr lang="en-US" sz="3200" dirty="0">
              <a:solidFill>
                <a:schemeClr val="accent1">
                  <a:lumMod val="50000"/>
                </a:schemeClr>
              </a:solidFill>
            </a:endParaRPr>
          </a:p>
        </p:txBody>
      </p:sp>
      <p:graphicFrame>
        <p:nvGraphicFramePr>
          <p:cNvPr id="8" name="TextBox 3">
            <a:extLst>
              <a:ext uri="{FF2B5EF4-FFF2-40B4-BE49-F238E27FC236}">
                <a16:creationId xmlns:a16="http://schemas.microsoft.com/office/drawing/2014/main" id="{ED22C76E-54AB-54D6-33B4-C9FF0E218185}"/>
              </a:ext>
            </a:extLst>
          </p:cNvPr>
          <p:cNvGraphicFramePr/>
          <p:nvPr>
            <p:extLst>
              <p:ext uri="{D42A27DB-BD31-4B8C-83A1-F6EECF244321}">
                <p14:modId xmlns:p14="http://schemas.microsoft.com/office/powerpoint/2010/main" val="2960647526"/>
              </p:ext>
            </p:extLst>
          </p:nvPr>
        </p:nvGraphicFramePr>
        <p:xfrm>
          <a:off x="5237732" y="946205"/>
          <a:ext cx="5971020" cy="5161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07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0C15-2F63-7634-2236-E935FEE36EEA}"/>
              </a:ext>
            </a:extLst>
          </p:cNvPr>
          <p:cNvSpPr>
            <a:spLocks noGrp="1"/>
          </p:cNvSpPr>
          <p:nvPr>
            <p:ph type="title"/>
          </p:nvPr>
        </p:nvSpPr>
        <p:spPr>
          <a:xfrm>
            <a:off x="529935" y="571499"/>
            <a:ext cx="11118274" cy="1154114"/>
          </a:xfrm>
        </p:spPr>
        <p:txBody>
          <a:bodyPr anchor="ctr">
            <a:normAutofit/>
          </a:bodyPr>
          <a:lstStyle/>
          <a:p>
            <a:r>
              <a:rPr lang="en-US" dirty="0"/>
              <a:t>Just War</a:t>
            </a:r>
            <a:endParaRPr lang="en-AU" dirty="0"/>
          </a:p>
        </p:txBody>
      </p:sp>
      <p:sp>
        <p:nvSpPr>
          <p:cNvPr id="4" name="Content Placeholder 3">
            <a:extLst>
              <a:ext uri="{FF2B5EF4-FFF2-40B4-BE49-F238E27FC236}">
                <a16:creationId xmlns:a16="http://schemas.microsoft.com/office/drawing/2014/main" id="{9FF328E8-166D-7326-52F7-F34A93FD1A9C}"/>
              </a:ext>
            </a:extLst>
          </p:cNvPr>
          <p:cNvSpPr>
            <a:spLocks noGrp="1"/>
          </p:cNvSpPr>
          <p:nvPr>
            <p:ph sz="quarter" idx="18"/>
          </p:nvPr>
        </p:nvSpPr>
        <p:spPr>
          <a:xfrm>
            <a:off x="401934" y="1868993"/>
            <a:ext cx="11445073" cy="4292816"/>
          </a:xfrm>
        </p:spPr>
        <p:txBody>
          <a:bodyPr anchor="t">
            <a:normAutofit lnSpcReduction="10000"/>
          </a:bodyPr>
          <a:lstStyle/>
          <a:p>
            <a:pPr>
              <a:lnSpc>
                <a:spcPct val="110000"/>
              </a:lnSpc>
            </a:pPr>
            <a:r>
              <a:rPr lang="en-US" sz="2800" dirty="0"/>
              <a:t>Just cause – are civilians being threatened?</a:t>
            </a:r>
          </a:p>
          <a:p>
            <a:pPr>
              <a:lnSpc>
                <a:spcPct val="110000"/>
              </a:lnSpc>
            </a:pPr>
            <a:r>
              <a:rPr lang="en-US" sz="2800" dirty="0"/>
              <a:t>War can only be declared and fought by authorized authority.</a:t>
            </a:r>
          </a:p>
          <a:p>
            <a:pPr>
              <a:lnSpc>
                <a:spcPct val="110000"/>
              </a:lnSpc>
            </a:pPr>
            <a:r>
              <a:rPr lang="en-US" sz="2800" dirty="0"/>
              <a:t>War is a last resort after all other negotiation is exhausted</a:t>
            </a:r>
          </a:p>
          <a:p>
            <a:pPr>
              <a:lnSpc>
                <a:spcPct val="110000"/>
              </a:lnSpc>
            </a:pPr>
            <a:r>
              <a:rPr lang="en-US" sz="2800" dirty="0"/>
              <a:t>War must be proportional</a:t>
            </a:r>
          </a:p>
          <a:p>
            <a:pPr>
              <a:lnSpc>
                <a:spcPct val="110000"/>
              </a:lnSpc>
            </a:pPr>
            <a:r>
              <a:rPr lang="en-US" sz="2800" dirty="0"/>
              <a:t>War must be fought by combatants and civilians must be protected; injured cared for; captured treated humanely etc.</a:t>
            </a:r>
          </a:p>
          <a:p>
            <a:pPr>
              <a:lnSpc>
                <a:spcPct val="110000"/>
              </a:lnSpc>
            </a:pPr>
            <a:r>
              <a:rPr lang="en-US" sz="2800" dirty="0"/>
              <a:t>War can only be fought if there is a reasonable chance; and by winning making peace.</a:t>
            </a:r>
            <a:endParaRPr lang="en-AU" sz="1500" dirty="0"/>
          </a:p>
        </p:txBody>
      </p:sp>
    </p:spTree>
    <p:extLst>
      <p:ext uri="{BB962C8B-B14F-4D97-AF65-F5344CB8AC3E}">
        <p14:creationId xmlns:p14="http://schemas.microsoft.com/office/powerpoint/2010/main" val="112675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433F6E2-D087-37B1-8332-6937F7E1DADB}"/>
              </a:ext>
            </a:extLst>
          </p:cNvPr>
          <p:cNvSpPr>
            <a:spLocks noGrp="1"/>
          </p:cNvSpPr>
          <p:nvPr>
            <p:ph type="title"/>
          </p:nvPr>
        </p:nvSpPr>
        <p:spPr>
          <a:xfrm>
            <a:off x="550717" y="924339"/>
            <a:ext cx="3990110" cy="5009322"/>
          </a:xfrm>
        </p:spPr>
        <p:txBody>
          <a:bodyPr anchor="ctr">
            <a:normAutofit/>
          </a:bodyPr>
          <a:lstStyle/>
          <a:p>
            <a:r>
              <a:rPr lang="en-US" dirty="0"/>
              <a:t>Where is God?</a:t>
            </a:r>
          </a:p>
        </p:txBody>
      </p:sp>
      <p:pic>
        <p:nvPicPr>
          <p:cNvPr id="6" name="Content Placeholder 5">
            <a:extLst>
              <a:ext uri="{FF2B5EF4-FFF2-40B4-BE49-F238E27FC236}">
                <a16:creationId xmlns:a16="http://schemas.microsoft.com/office/drawing/2014/main" id="{FF74BD0D-ADE1-048E-F3C4-F36DCCE7D6DC}"/>
              </a:ext>
            </a:extLst>
          </p:cNvPr>
          <p:cNvPicPr>
            <a:picLocks noGrp="1" noChangeAspect="1"/>
          </p:cNvPicPr>
          <p:nvPr>
            <p:ph sz="quarter" idx="10"/>
          </p:nvPr>
        </p:nvPicPr>
        <p:blipFill>
          <a:blip r:embed="rId2"/>
          <a:srcRect b="11876"/>
          <a:stretch>
            <a:fillRect/>
          </a:stretch>
        </p:blipFill>
        <p:spPr>
          <a:xfrm>
            <a:off x="5346793" y="924340"/>
            <a:ext cx="5684373" cy="5009322"/>
          </a:xfrm>
          <a:prstGeom prst="rect">
            <a:avLst/>
          </a:prstGeom>
          <a:noFill/>
          <a:effectLst/>
        </p:spPr>
      </p:pic>
    </p:spTree>
    <p:extLst>
      <p:ext uri="{BB962C8B-B14F-4D97-AF65-F5344CB8AC3E}">
        <p14:creationId xmlns:p14="http://schemas.microsoft.com/office/powerpoint/2010/main" val="399924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7740-ED88-9F6A-89FF-4B0DFAAC36EA}"/>
              </a:ext>
            </a:extLst>
          </p:cNvPr>
          <p:cNvSpPr>
            <a:spLocks noGrp="1"/>
          </p:cNvSpPr>
          <p:nvPr>
            <p:ph type="title"/>
          </p:nvPr>
        </p:nvSpPr>
        <p:spPr>
          <a:xfrm>
            <a:off x="488373" y="70338"/>
            <a:ext cx="11139054" cy="492370"/>
          </a:xfrm>
        </p:spPr>
        <p:txBody>
          <a:bodyPr/>
          <a:lstStyle/>
          <a:p>
            <a:r>
              <a:rPr lang="en-US" dirty="0"/>
              <a:t>John 9:1-5</a:t>
            </a:r>
          </a:p>
        </p:txBody>
      </p:sp>
      <p:sp>
        <p:nvSpPr>
          <p:cNvPr id="16" name="TextBox 15">
            <a:extLst>
              <a:ext uri="{FF2B5EF4-FFF2-40B4-BE49-F238E27FC236}">
                <a16:creationId xmlns:a16="http://schemas.microsoft.com/office/drawing/2014/main" id="{4FA1F3EB-F62A-E61D-9F72-583FD6F1D0F2}"/>
              </a:ext>
            </a:extLst>
          </p:cNvPr>
          <p:cNvSpPr txBox="1"/>
          <p:nvPr/>
        </p:nvSpPr>
        <p:spPr>
          <a:xfrm>
            <a:off x="488373" y="562709"/>
            <a:ext cx="11408659" cy="5509200"/>
          </a:xfrm>
          <a:prstGeom prst="rect">
            <a:avLst/>
          </a:prstGeom>
          <a:noFill/>
        </p:spPr>
        <p:txBody>
          <a:bodyPr wrap="square">
            <a:spAutoFit/>
          </a:bodyPr>
          <a:lstStyle/>
          <a:p>
            <a:r>
              <a:rPr lang="en-US" sz="3200" dirty="0"/>
              <a:t>As Jesus was going along, he saw a man who had been blind from birth.</a:t>
            </a:r>
          </a:p>
          <a:p>
            <a:r>
              <a:rPr lang="en-US" sz="3200" dirty="0"/>
              <a:t>“Teacher,” his disciples asked him, “whose sin was it that caused this man to be born blind? Did he sin, or did his parents?”</a:t>
            </a:r>
          </a:p>
          <a:p>
            <a:r>
              <a:rPr lang="en-US" sz="3200" dirty="0"/>
              <a:t>“He didn’t sin,” replied Jesus, “nor did his parents. It happened so that God’s works could be seen in him. We must work the works of the one who sent me as long as it’s still daytime. The night is coming, and nobody can work then! As long as I’m in the world, I’m the light of the world.”</a:t>
            </a:r>
            <a:endParaRPr lang="en-AU" sz="3200" dirty="0"/>
          </a:p>
        </p:txBody>
      </p:sp>
    </p:spTree>
    <p:extLst>
      <p:ext uri="{BB962C8B-B14F-4D97-AF65-F5344CB8AC3E}">
        <p14:creationId xmlns:p14="http://schemas.microsoft.com/office/powerpoint/2010/main" val="90992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7F47-9CBF-7CCD-6EDB-6342BDE89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04C0B-A716-634B-EF80-2307020B80D4}"/>
              </a:ext>
            </a:extLst>
          </p:cNvPr>
          <p:cNvSpPr>
            <a:spLocks noGrp="1"/>
          </p:cNvSpPr>
          <p:nvPr>
            <p:ph type="title"/>
          </p:nvPr>
        </p:nvSpPr>
        <p:spPr>
          <a:xfrm>
            <a:off x="488373" y="70338"/>
            <a:ext cx="11139054" cy="492370"/>
          </a:xfrm>
        </p:spPr>
        <p:txBody>
          <a:bodyPr/>
          <a:lstStyle/>
          <a:p>
            <a:r>
              <a:rPr lang="en-US" dirty="0"/>
              <a:t>John 9:35-38</a:t>
            </a:r>
          </a:p>
        </p:txBody>
      </p:sp>
      <p:sp>
        <p:nvSpPr>
          <p:cNvPr id="4" name="TextBox 3">
            <a:extLst>
              <a:ext uri="{FF2B5EF4-FFF2-40B4-BE49-F238E27FC236}">
                <a16:creationId xmlns:a16="http://schemas.microsoft.com/office/drawing/2014/main" id="{AA9B3401-2A68-DE88-874D-64DDED101F9E}"/>
              </a:ext>
            </a:extLst>
          </p:cNvPr>
          <p:cNvSpPr txBox="1"/>
          <p:nvPr/>
        </p:nvSpPr>
        <p:spPr>
          <a:xfrm>
            <a:off x="344129" y="562708"/>
            <a:ext cx="11503742" cy="6001643"/>
          </a:xfrm>
          <a:prstGeom prst="rect">
            <a:avLst/>
          </a:prstGeom>
          <a:noFill/>
        </p:spPr>
        <p:txBody>
          <a:bodyPr wrap="square">
            <a:spAutoFit/>
          </a:bodyPr>
          <a:lstStyle/>
          <a:p>
            <a:r>
              <a:rPr lang="en-US" sz="3200" dirty="0"/>
              <a:t>Jesus heard that they had thrown the man out. He found him and spoke to him.</a:t>
            </a:r>
          </a:p>
          <a:p>
            <a:r>
              <a:rPr lang="en-US" sz="3200" dirty="0"/>
              <a:t>“Do you believe in the son of man?” he asked.</a:t>
            </a:r>
          </a:p>
          <a:p>
            <a:endParaRPr lang="en-US" sz="3200" dirty="0"/>
          </a:p>
          <a:p>
            <a:r>
              <a:rPr lang="en-US" sz="3200" dirty="0"/>
              <a:t>“Who is he, sir,” asked the man, “so that I can believe in him?”</a:t>
            </a:r>
          </a:p>
          <a:p>
            <a:endParaRPr lang="en-US" sz="3200" dirty="0"/>
          </a:p>
          <a:p>
            <a:r>
              <a:rPr lang="en-US" sz="3200" dirty="0"/>
              <a:t>“You have seen him,” replied Jesus. “In fact, it’s the person who’s talking to you.”</a:t>
            </a:r>
          </a:p>
          <a:p>
            <a:endParaRPr lang="en-US" sz="3200" dirty="0"/>
          </a:p>
          <a:p>
            <a:r>
              <a:rPr lang="en-US" sz="3200" dirty="0"/>
              <a:t>“Yes, sir,” said the man; “I do believe.” And he worshiped him.</a:t>
            </a:r>
          </a:p>
        </p:txBody>
      </p:sp>
    </p:spTree>
    <p:extLst>
      <p:ext uri="{BB962C8B-B14F-4D97-AF65-F5344CB8AC3E}">
        <p14:creationId xmlns:p14="http://schemas.microsoft.com/office/powerpoint/2010/main" val="367419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495CC-ABA4-AF5A-C086-A49057D52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2EEA2-0ED6-6861-E0E8-0A3F08439683}"/>
              </a:ext>
            </a:extLst>
          </p:cNvPr>
          <p:cNvSpPr>
            <a:spLocks noGrp="1"/>
          </p:cNvSpPr>
          <p:nvPr>
            <p:ph type="title"/>
          </p:nvPr>
        </p:nvSpPr>
        <p:spPr>
          <a:xfrm>
            <a:off x="488373" y="70338"/>
            <a:ext cx="11139054" cy="492370"/>
          </a:xfrm>
        </p:spPr>
        <p:txBody>
          <a:bodyPr/>
          <a:lstStyle/>
          <a:p>
            <a:r>
              <a:rPr lang="en-US" dirty="0"/>
              <a:t>John 9:39-41</a:t>
            </a:r>
          </a:p>
        </p:txBody>
      </p:sp>
      <p:sp>
        <p:nvSpPr>
          <p:cNvPr id="4" name="TextBox 3">
            <a:extLst>
              <a:ext uri="{FF2B5EF4-FFF2-40B4-BE49-F238E27FC236}">
                <a16:creationId xmlns:a16="http://schemas.microsoft.com/office/drawing/2014/main" id="{0EAA7BB6-D01F-EEBE-7588-7F70395F9D4F}"/>
              </a:ext>
            </a:extLst>
          </p:cNvPr>
          <p:cNvSpPr txBox="1"/>
          <p:nvPr/>
        </p:nvSpPr>
        <p:spPr>
          <a:xfrm>
            <a:off x="344129" y="562708"/>
            <a:ext cx="11503742" cy="5509200"/>
          </a:xfrm>
          <a:prstGeom prst="rect">
            <a:avLst/>
          </a:prstGeom>
          <a:noFill/>
        </p:spPr>
        <p:txBody>
          <a:bodyPr wrap="square">
            <a:spAutoFit/>
          </a:bodyPr>
          <a:lstStyle/>
          <a:p>
            <a:r>
              <a:rPr lang="en-US" sz="3200" dirty="0"/>
              <a:t>“I came into the world for judgment,” said Jesus, “so that those who can’t see would see, and so that those who can see would become blind.”</a:t>
            </a:r>
          </a:p>
          <a:p>
            <a:endParaRPr lang="en-US" sz="3200" dirty="0"/>
          </a:p>
          <a:p>
            <a:r>
              <a:rPr lang="en-US" sz="3200" dirty="0"/>
              <a:t>Some of the Pharisees were nearby, and they heard this.</a:t>
            </a:r>
          </a:p>
          <a:p>
            <a:endParaRPr lang="en-US" sz="3200" dirty="0"/>
          </a:p>
          <a:p>
            <a:r>
              <a:rPr lang="en-US" sz="3200" dirty="0"/>
              <a:t>“So!” they said. “We’re blind too, are we?”</a:t>
            </a:r>
          </a:p>
          <a:p>
            <a:endParaRPr lang="en-US" sz="3200" dirty="0"/>
          </a:p>
          <a:p>
            <a:r>
              <a:rPr lang="en-US" sz="3200" dirty="0"/>
              <a:t>“If you were blind,” replied Jesus, “you wouldn’t be guilty of sin. But now, because you say, ‘We can see,’ your sin remains.”</a:t>
            </a:r>
          </a:p>
        </p:txBody>
      </p:sp>
    </p:spTree>
    <p:extLst>
      <p:ext uri="{BB962C8B-B14F-4D97-AF65-F5344CB8AC3E}">
        <p14:creationId xmlns:p14="http://schemas.microsoft.com/office/powerpoint/2010/main" val="339202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814033-B773-774D-4468-CCED3951A17A}"/>
              </a:ext>
            </a:extLst>
          </p:cNvPr>
          <p:cNvSpPr>
            <a:spLocks noGrp="1"/>
          </p:cNvSpPr>
          <p:nvPr>
            <p:ph type="title"/>
          </p:nvPr>
        </p:nvSpPr>
        <p:spPr>
          <a:xfrm>
            <a:off x="550717" y="924339"/>
            <a:ext cx="3990110" cy="5009322"/>
          </a:xfrm>
        </p:spPr>
        <p:txBody>
          <a:bodyPr/>
          <a:lstStyle/>
          <a:p>
            <a:r>
              <a:rPr lang="en-US" dirty="0"/>
              <a:t>The Son of Man</a:t>
            </a:r>
          </a:p>
        </p:txBody>
      </p:sp>
      <p:pic>
        <p:nvPicPr>
          <p:cNvPr id="5" name="Picture 4">
            <a:extLst>
              <a:ext uri="{FF2B5EF4-FFF2-40B4-BE49-F238E27FC236}">
                <a16:creationId xmlns:a16="http://schemas.microsoft.com/office/drawing/2014/main" id="{B360A48E-26A7-9289-A4BA-33780159356E}"/>
              </a:ext>
            </a:extLst>
          </p:cNvPr>
          <p:cNvPicPr>
            <a:picLocks noChangeAspect="1"/>
          </p:cNvPicPr>
          <p:nvPr/>
        </p:nvPicPr>
        <p:blipFill>
          <a:blip r:embed="rId2"/>
          <a:srcRect t="11876"/>
          <a:stretch>
            <a:fillRect/>
          </a:stretch>
        </p:blipFill>
        <p:spPr>
          <a:xfrm>
            <a:off x="5346793" y="924340"/>
            <a:ext cx="5684373" cy="5009322"/>
          </a:xfrm>
          <a:prstGeom prst="rect">
            <a:avLst/>
          </a:prstGeom>
          <a:noFill/>
          <a:effectLst/>
        </p:spPr>
      </p:pic>
    </p:spTree>
    <p:extLst>
      <p:ext uri="{BB962C8B-B14F-4D97-AF65-F5344CB8AC3E}">
        <p14:creationId xmlns:p14="http://schemas.microsoft.com/office/powerpoint/2010/main" val="1509621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F4DD-A10D-0E97-A8A5-EACDA88AE633}"/>
              </a:ext>
            </a:extLst>
          </p:cNvPr>
          <p:cNvSpPr>
            <a:spLocks noGrp="1"/>
          </p:cNvSpPr>
          <p:nvPr>
            <p:ph type="title"/>
          </p:nvPr>
        </p:nvSpPr>
        <p:spPr/>
        <p:txBody>
          <a:bodyPr/>
          <a:lstStyle/>
          <a:p>
            <a:r>
              <a:rPr lang="en-US" dirty="0"/>
              <a:t>Jesus is Lord</a:t>
            </a:r>
            <a:endParaRPr lang="en-AU" dirty="0"/>
          </a:p>
        </p:txBody>
      </p:sp>
      <p:pic>
        <p:nvPicPr>
          <p:cNvPr id="5" name="Content Placeholder 4">
            <a:extLst>
              <a:ext uri="{FF2B5EF4-FFF2-40B4-BE49-F238E27FC236}">
                <a16:creationId xmlns:a16="http://schemas.microsoft.com/office/drawing/2014/main" id="{ECF52017-E111-D8C4-9005-AF3F67AFC300}"/>
              </a:ext>
            </a:extLst>
          </p:cNvPr>
          <p:cNvPicPr>
            <a:picLocks noGrp="1" noChangeAspect="1"/>
          </p:cNvPicPr>
          <p:nvPr>
            <p:ph sz="quarter" idx="10"/>
          </p:nvPr>
        </p:nvPicPr>
        <p:blipFill>
          <a:blip r:embed="rId2"/>
          <a:stretch>
            <a:fillRect/>
          </a:stretch>
        </p:blipFill>
        <p:spPr>
          <a:xfrm>
            <a:off x="4824176" y="1185705"/>
            <a:ext cx="6767566" cy="4511710"/>
          </a:xfrm>
          <a:prstGeom prst="rect">
            <a:avLst/>
          </a:prstGeom>
          <a:effectLst/>
        </p:spPr>
      </p:pic>
    </p:spTree>
    <p:extLst>
      <p:ext uri="{BB962C8B-B14F-4D97-AF65-F5344CB8AC3E}">
        <p14:creationId xmlns:p14="http://schemas.microsoft.com/office/powerpoint/2010/main" val="333465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63B7-17AA-FCBC-E8C2-6692361683C1}"/>
              </a:ext>
            </a:extLst>
          </p:cNvPr>
          <p:cNvSpPr>
            <a:spLocks noGrp="1"/>
          </p:cNvSpPr>
          <p:nvPr>
            <p:ph type="title"/>
          </p:nvPr>
        </p:nvSpPr>
        <p:spPr>
          <a:xfrm>
            <a:off x="550717" y="924339"/>
            <a:ext cx="3990110" cy="5009322"/>
          </a:xfrm>
        </p:spPr>
        <p:txBody>
          <a:bodyPr anchor="ctr">
            <a:normAutofit/>
          </a:bodyPr>
          <a:lstStyle/>
          <a:p>
            <a:r>
              <a:rPr lang="en-US" dirty="0"/>
              <a:t>Blind?</a:t>
            </a:r>
            <a:endParaRPr lang="en-AU" dirty="0"/>
          </a:p>
        </p:txBody>
      </p:sp>
      <p:graphicFrame>
        <p:nvGraphicFramePr>
          <p:cNvPr id="5" name="Content Placeholder 2">
            <a:extLst>
              <a:ext uri="{FF2B5EF4-FFF2-40B4-BE49-F238E27FC236}">
                <a16:creationId xmlns:a16="http://schemas.microsoft.com/office/drawing/2014/main" id="{E534C0DC-2533-C226-E371-5BBB8FFA457D}"/>
              </a:ext>
            </a:extLst>
          </p:cNvPr>
          <p:cNvGraphicFramePr>
            <a:graphicFrameLocks noGrp="1"/>
          </p:cNvGraphicFramePr>
          <p:nvPr>
            <p:ph sz="quarter" idx="10"/>
            <p:extLst>
              <p:ext uri="{D42A27DB-BD31-4B8C-83A1-F6EECF244321}">
                <p14:modId xmlns:p14="http://schemas.microsoft.com/office/powerpoint/2010/main" val="2141140148"/>
              </p:ext>
            </p:extLst>
          </p:nvPr>
        </p:nvGraphicFramePr>
        <p:xfrm>
          <a:off x="5346793" y="924340"/>
          <a:ext cx="5684373" cy="500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56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7F9F-0E77-C082-869E-FE7F761EA643}"/>
              </a:ext>
            </a:extLst>
          </p:cNvPr>
          <p:cNvSpPr>
            <a:spLocks noGrp="1"/>
          </p:cNvSpPr>
          <p:nvPr>
            <p:ph type="title"/>
          </p:nvPr>
        </p:nvSpPr>
        <p:spPr/>
        <p:txBody>
          <a:bodyPr/>
          <a:lstStyle/>
          <a:p>
            <a:r>
              <a:rPr lang="en-US" dirty="0"/>
              <a:t>Reflect</a:t>
            </a:r>
            <a:endParaRPr lang="en-AU" dirty="0"/>
          </a:p>
        </p:txBody>
      </p:sp>
      <p:pic>
        <p:nvPicPr>
          <p:cNvPr id="5" name="Content Placeholder 4">
            <a:extLst>
              <a:ext uri="{FF2B5EF4-FFF2-40B4-BE49-F238E27FC236}">
                <a16:creationId xmlns:a16="http://schemas.microsoft.com/office/drawing/2014/main" id="{3A6739B6-9EC7-7A22-6901-70BA0D328C74}"/>
              </a:ext>
            </a:extLst>
          </p:cNvPr>
          <p:cNvPicPr>
            <a:picLocks noGrp="1" noChangeAspect="1"/>
          </p:cNvPicPr>
          <p:nvPr>
            <p:ph sz="quarter" idx="10"/>
          </p:nvPr>
        </p:nvPicPr>
        <p:blipFill>
          <a:blip r:embed="rId2"/>
          <a:stretch>
            <a:fillRect/>
          </a:stretch>
        </p:blipFill>
        <p:spPr>
          <a:xfrm>
            <a:off x="5346700" y="1534054"/>
            <a:ext cx="5684838" cy="3789892"/>
          </a:xfrm>
          <a:prstGeom prst="rect">
            <a:avLst/>
          </a:prstGeom>
          <a:effectLst/>
        </p:spPr>
      </p:pic>
    </p:spTree>
    <p:extLst>
      <p:ext uri="{BB962C8B-B14F-4D97-AF65-F5344CB8AC3E}">
        <p14:creationId xmlns:p14="http://schemas.microsoft.com/office/powerpoint/2010/main" val="386097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F2B85-A279-E87B-60D0-647AC2E12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AB5DE-0261-725E-F94A-831CF1831DC9}"/>
              </a:ext>
            </a:extLst>
          </p:cNvPr>
          <p:cNvSpPr>
            <a:spLocks noGrp="1"/>
          </p:cNvSpPr>
          <p:nvPr>
            <p:ph type="title"/>
          </p:nvPr>
        </p:nvSpPr>
        <p:spPr>
          <a:xfrm>
            <a:off x="488373" y="70338"/>
            <a:ext cx="11139054" cy="492370"/>
          </a:xfrm>
        </p:spPr>
        <p:txBody>
          <a:bodyPr/>
          <a:lstStyle/>
          <a:p>
            <a:r>
              <a:rPr lang="en-US" dirty="0"/>
              <a:t>John 9:6-8</a:t>
            </a:r>
          </a:p>
        </p:txBody>
      </p:sp>
      <p:sp>
        <p:nvSpPr>
          <p:cNvPr id="4" name="TextBox 3">
            <a:extLst>
              <a:ext uri="{FF2B5EF4-FFF2-40B4-BE49-F238E27FC236}">
                <a16:creationId xmlns:a16="http://schemas.microsoft.com/office/drawing/2014/main" id="{DE848C5F-45E2-7572-D054-153CC65128F7}"/>
              </a:ext>
            </a:extLst>
          </p:cNvPr>
          <p:cNvSpPr txBox="1"/>
          <p:nvPr/>
        </p:nvSpPr>
        <p:spPr>
          <a:xfrm>
            <a:off x="344129" y="562708"/>
            <a:ext cx="11503742" cy="5509200"/>
          </a:xfrm>
          <a:prstGeom prst="rect">
            <a:avLst/>
          </a:prstGeom>
          <a:noFill/>
        </p:spPr>
        <p:txBody>
          <a:bodyPr wrap="square">
            <a:spAutoFit/>
          </a:bodyPr>
          <a:lstStyle/>
          <a:p>
            <a:r>
              <a:rPr lang="en-US" sz="3200" dirty="0"/>
              <a:t>With these words, he spat on the ground, and made some mud out of his spittle. He spread the mud on the man’s eyes.</a:t>
            </a:r>
          </a:p>
          <a:p>
            <a:r>
              <a:rPr lang="en-US" sz="3200" dirty="0"/>
              <a:t>“Off you go,” he said to him, “and wash in the pool of Siloam” (which means “sent”). So he went off and washed. When he came back, he could see.</a:t>
            </a:r>
          </a:p>
          <a:p>
            <a:r>
              <a:rPr lang="en-US" sz="3200" dirty="0"/>
              <a:t>His neighbors, and the people who used to see him begging, remarked on this.</a:t>
            </a:r>
          </a:p>
          <a:p>
            <a:endParaRPr lang="en-US" sz="3200" dirty="0"/>
          </a:p>
          <a:p>
            <a:r>
              <a:rPr lang="en-US" sz="3200" dirty="0"/>
              <a:t>“Isn’t this the man,” they said, “who used to sit here and beg?”</a:t>
            </a:r>
          </a:p>
        </p:txBody>
      </p:sp>
    </p:spTree>
    <p:extLst>
      <p:ext uri="{BB962C8B-B14F-4D97-AF65-F5344CB8AC3E}">
        <p14:creationId xmlns:p14="http://schemas.microsoft.com/office/powerpoint/2010/main" val="27860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2D557-6F36-E9E4-DB19-4B9C16025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5900D-37FE-C0FB-CA5F-06E16BC2A40E}"/>
              </a:ext>
            </a:extLst>
          </p:cNvPr>
          <p:cNvSpPr>
            <a:spLocks noGrp="1"/>
          </p:cNvSpPr>
          <p:nvPr>
            <p:ph type="title"/>
          </p:nvPr>
        </p:nvSpPr>
        <p:spPr>
          <a:xfrm>
            <a:off x="488373" y="70338"/>
            <a:ext cx="11139054" cy="492370"/>
          </a:xfrm>
        </p:spPr>
        <p:txBody>
          <a:bodyPr/>
          <a:lstStyle/>
          <a:p>
            <a:r>
              <a:rPr lang="en-US" dirty="0"/>
              <a:t>John 9:9-11</a:t>
            </a:r>
          </a:p>
        </p:txBody>
      </p:sp>
      <p:sp>
        <p:nvSpPr>
          <p:cNvPr id="4" name="TextBox 3">
            <a:extLst>
              <a:ext uri="{FF2B5EF4-FFF2-40B4-BE49-F238E27FC236}">
                <a16:creationId xmlns:a16="http://schemas.microsoft.com/office/drawing/2014/main" id="{05CE8E70-7E49-6FB7-8DCE-C49F61E9355B}"/>
              </a:ext>
            </a:extLst>
          </p:cNvPr>
          <p:cNvSpPr txBox="1"/>
          <p:nvPr/>
        </p:nvSpPr>
        <p:spPr>
          <a:xfrm>
            <a:off x="344129" y="562708"/>
            <a:ext cx="11503742" cy="6001643"/>
          </a:xfrm>
          <a:prstGeom prst="rect">
            <a:avLst/>
          </a:prstGeom>
          <a:noFill/>
        </p:spPr>
        <p:txBody>
          <a:bodyPr wrap="square">
            <a:spAutoFit/>
          </a:bodyPr>
          <a:lstStyle/>
          <a:p>
            <a:r>
              <a:rPr lang="en-US" sz="3200" dirty="0"/>
              <a:t>“Yes, it’s him!” said some of them.</a:t>
            </a:r>
          </a:p>
          <a:p>
            <a:r>
              <a:rPr lang="en-US" sz="3200" dirty="0"/>
              <a:t>“No, it isn’t!” said some others. “It’s somebody like him.”</a:t>
            </a:r>
          </a:p>
          <a:p>
            <a:r>
              <a:rPr lang="en-US" sz="3200" dirty="0"/>
              <a:t>But the man himself spoke.</a:t>
            </a:r>
          </a:p>
          <a:p>
            <a:r>
              <a:rPr lang="en-US" sz="3200" dirty="0"/>
              <a:t>“Yes, it’s me,” he said.</a:t>
            </a:r>
          </a:p>
          <a:p>
            <a:r>
              <a:rPr lang="en-US" sz="3200" dirty="0"/>
              <a:t>“Well, then,” they said to him, “how did your eyes get opened?”</a:t>
            </a:r>
            <a:br>
              <a:rPr lang="en-US" sz="3200" dirty="0"/>
            </a:br>
            <a:endParaRPr lang="en-US" sz="3200" dirty="0"/>
          </a:p>
          <a:p>
            <a:r>
              <a:rPr lang="en-US" sz="3200" dirty="0"/>
              <a:t>“It was the man called Jesus!” he replied. “He made some mud, then he spread it on my eyes, and told me to go to Siloam and wash. So I went, and washed, and I could see!”</a:t>
            </a:r>
          </a:p>
          <a:p>
            <a:endParaRPr lang="en-US" sz="3200" dirty="0"/>
          </a:p>
        </p:txBody>
      </p:sp>
    </p:spTree>
    <p:extLst>
      <p:ext uri="{BB962C8B-B14F-4D97-AF65-F5344CB8AC3E}">
        <p14:creationId xmlns:p14="http://schemas.microsoft.com/office/powerpoint/2010/main" val="184170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783E0-02BA-52DD-1CCC-035DA18C7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21FD1-EF3C-9DF7-87D7-85C62C43A006}"/>
              </a:ext>
            </a:extLst>
          </p:cNvPr>
          <p:cNvSpPr>
            <a:spLocks noGrp="1"/>
          </p:cNvSpPr>
          <p:nvPr>
            <p:ph type="title"/>
          </p:nvPr>
        </p:nvSpPr>
        <p:spPr>
          <a:xfrm>
            <a:off x="488373" y="70338"/>
            <a:ext cx="11139054" cy="492370"/>
          </a:xfrm>
        </p:spPr>
        <p:txBody>
          <a:bodyPr/>
          <a:lstStyle/>
          <a:p>
            <a:r>
              <a:rPr lang="en-US" dirty="0"/>
              <a:t>John 9:12</a:t>
            </a:r>
          </a:p>
        </p:txBody>
      </p:sp>
      <p:sp>
        <p:nvSpPr>
          <p:cNvPr id="4" name="TextBox 3">
            <a:extLst>
              <a:ext uri="{FF2B5EF4-FFF2-40B4-BE49-F238E27FC236}">
                <a16:creationId xmlns:a16="http://schemas.microsoft.com/office/drawing/2014/main" id="{8F854CA6-ABC8-42B8-271C-0BFA086710F0}"/>
              </a:ext>
            </a:extLst>
          </p:cNvPr>
          <p:cNvSpPr txBox="1"/>
          <p:nvPr/>
        </p:nvSpPr>
        <p:spPr>
          <a:xfrm>
            <a:off x="344129" y="562708"/>
            <a:ext cx="11503742" cy="2062103"/>
          </a:xfrm>
          <a:prstGeom prst="rect">
            <a:avLst/>
          </a:prstGeom>
          <a:noFill/>
        </p:spPr>
        <p:txBody>
          <a:bodyPr wrap="square">
            <a:spAutoFit/>
          </a:bodyPr>
          <a:lstStyle/>
          <a:p>
            <a:endParaRPr lang="en-US" sz="3200" dirty="0"/>
          </a:p>
          <a:p>
            <a:r>
              <a:rPr lang="en-US" sz="3200" dirty="0"/>
              <a:t>“Where is he?” they asked.</a:t>
            </a:r>
          </a:p>
          <a:p>
            <a:endParaRPr lang="en-US" sz="3200" dirty="0"/>
          </a:p>
          <a:p>
            <a:r>
              <a:rPr lang="en-US" sz="3200" dirty="0"/>
              <a:t>“I don’t know,” he replied.</a:t>
            </a:r>
          </a:p>
        </p:txBody>
      </p:sp>
    </p:spTree>
    <p:extLst>
      <p:ext uri="{BB962C8B-B14F-4D97-AF65-F5344CB8AC3E}">
        <p14:creationId xmlns:p14="http://schemas.microsoft.com/office/powerpoint/2010/main" val="341339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6E0A-4694-D6E2-F136-A20EBB794F23}"/>
              </a:ext>
            </a:extLst>
          </p:cNvPr>
          <p:cNvSpPr>
            <a:spLocks noGrp="1"/>
          </p:cNvSpPr>
          <p:nvPr>
            <p:ph type="title"/>
          </p:nvPr>
        </p:nvSpPr>
        <p:spPr/>
        <p:txBody>
          <a:bodyPr/>
          <a:lstStyle/>
          <a:p>
            <a:endParaRPr lang="en-AU"/>
          </a:p>
        </p:txBody>
      </p:sp>
      <p:pic>
        <p:nvPicPr>
          <p:cNvPr id="4" name="Table Placeholder 3">
            <a:extLst>
              <a:ext uri="{FF2B5EF4-FFF2-40B4-BE49-F238E27FC236}">
                <a16:creationId xmlns:a16="http://schemas.microsoft.com/office/drawing/2014/main" id="{364C9CFB-69AB-FBE2-B98D-9578C0BF39CB}"/>
              </a:ext>
            </a:extLst>
          </p:cNvPr>
          <p:cNvPicPr>
            <a:picLocks noGrp="1" noChangeAspect="1"/>
          </p:cNvPicPr>
          <p:nvPr>
            <p:ph type="tbl" sz="quarter" idx="10"/>
          </p:nvPr>
        </p:nvPicPr>
        <p:blipFill>
          <a:blip r:embed="rId2"/>
          <a:stretch>
            <a:fillRect/>
          </a:stretch>
        </p:blipFill>
        <p:spPr>
          <a:xfrm>
            <a:off x="0" y="0"/>
            <a:ext cx="12192000" cy="6907816"/>
          </a:xfrm>
          <a:prstGeom prst="rect">
            <a:avLst/>
          </a:prstGeom>
        </p:spPr>
      </p:pic>
    </p:spTree>
    <p:extLst>
      <p:ext uri="{BB962C8B-B14F-4D97-AF65-F5344CB8AC3E}">
        <p14:creationId xmlns:p14="http://schemas.microsoft.com/office/powerpoint/2010/main" val="143343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2501-4D11-D801-840A-B2D95531ED84}"/>
              </a:ext>
            </a:extLst>
          </p:cNvPr>
          <p:cNvSpPr>
            <a:spLocks noGrp="1"/>
          </p:cNvSpPr>
          <p:nvPr>
            <p:ph type="title"/>
          </p:nvPr>
        </p:nvSpPr>
        <p:spPr/>
        <p:txBody>
          <a:bodyPr/>
          <a:lstStyle/>
          <a:p>
            <a:endParaRPr lang="en-AU"/>
          </a:p>
        </p:txBody>
      </p:sp>
      <p:sp>
        <p:nvSpPr>
          <p:cNvPr id="3" name="Table Placeholder 2">
            <a:extLst>
              <a:ext uri="{FF2B5EF4-FFF2-40B4-BE49-F238E27FC236}">
                <a16:creationId xmlns:a16="http://schemas.microsoft.com/office/drawing/2014/main" id="{F573678F-A714-0D6C-92DE-FABCDC0F9409}"/>
              </a:ext>
            </a:extLst>
          </p:cNvPr>
          <p:cNvSpPr>
            <a:spLocks noGrp="1"/>
          </p:cNvSpPr>
          <p:nvPr>
            <p:ph type="tbl" sz="quarter" idx="10"/>
          </p:nvPr>
        </p:nvSpPr>
        <p:spPr/>
        <p:txBody>
          <a:bodyPr/>
          <a:lstStyle/>
          <a:p>
            <a:endParaRPr lang="en-AU"/>
          </a:p>
        </p:txBody>
      </p:sp>
      <p:pic>
        <p:nvPicPr>
          <p:cNvPr id="5" name="Picture 4">
            <a:extLst>
              <a:ext uri="{FF2B5EF4-FFF2-40B4-BE49-F238E27FC236}">
                <a16:creationId xmlns:a16="http://schemas.microsoft.com/office/drawing/2014/main" id="{D909080B-E7F4-E562-8F64-DAF019D22102}"/>
              </a:ext>
            </a:extLst>
          </p:cNvPr>
          <p:cNvPicPr>
            <a:picLocks noChangeAspect="1"/>
          </p:cNvPicPr>
          <p:nvPr/>
        </p:nvPicPr>
        <p:blipFill>
          <a:blip r:embed="rId2"/>
          <a:stretch>
            <a:fillRect/>
          </a:stretch>
        </p:blipFill>
        <p:spPr>
          <a:xfrm>
            <a:off x="0" y="-22859"/>
            <a:ext cx="12191999" cy="6880859"/>
          </a:xfrm>
          <a:prstGeom prst="rect">
            <a:avLst/>
          </a:prstGeom>
        </p:spPr>
      </p:pic>
    </p:spTree>
    <p:extLst>
      <p:ext uri="{BB962C8B-B14F-4D97-AF65-F5344CB8AC3E}">
        <p14:creationId xmlns:p14="http://schemas.microsoft.com/office/powerpoint/2010/main" val="232987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45BFF-27CA-2F79-98D5-F2EAA3D65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EBD0E-93A8-1AA1-6593-2B7B377E4DB4}"/>
              </a:ext>
            </a:extLst>
          </p:cNvPr>
          <p:cNvSpPr>
            <a:spLocks noGrp="1"/>
          </p:cNvSpPr>
          <p:nvPr>
            <p:ph type="title"/>
          </p:nvPr>
        </p:nvSpPr>
        <p:spPr>
          <a:xfrm>
            <a:off x="488373" y="70338"/>
            <a:ext cx="11139054" cy="492370"/>
          </a:xfrm>
        </p:spPr>
        <p:txBody>
          <a:bodyPr/>
          <a:lstStyle/>
          <a:p>
            <a:r>
              <a:rPr lang="en-US" dirty="0"/>
              <a:t>John 9:13-16</a:t>
            </a:r>
          </a:p>
        </p:txBody>
      </p:sp>
      <p:sp>
        <p:nvSpPr>
          <p:cNvPr id="4" name="TextBox 3">
            <a:extLst>
              <a:ext uri="{FF2B5EF4-FFF2-40B4-BE49-F238E27FC236}">
                <a16:creationId xmlns:a16="http://schemas.microsoft.com/office/drawing/2014/main" id="{D6046617-E536-089A-9117-C05019A22078}"/>
              </a:ext>
            </a:extLst>
          </p:cNvPr>
          <p:cNvSpPr txBox="1"/>
          <p:nvPr/>
        </p:nvSpPr>
        <p:spPr>
          <a:xfrm>
            <a:off x="344129" y="562708"/>
            <a:ext cx="11503742" cy="5509200"/>
          </a:xfrm>
          <a:prstGeom prst="rect">
            <a:avLst/>
          </a:prstGeom>
          <a:noFill/>
        </p:spPr>
        <p:txBody>
          <a:bodyPr wrap="square">
            <a:spAutoFit/>
          </a:bodyPr>
          <a:lstStyle/>
          <a:p>
            <a:r>
              <a:rPr lang="en-US" sz="3200" dirty="0"/>
              <a:t>They took the man who had been blind and brought him to the Pharisees. (The day Jesus had made the mud, and opened his eyes, was a sabbath.) So the Pharisees began to ask him again how he had come to see.</a:t>
            </a:r>
          </a:p>
          <a:p>
            <a:r>
              <a:rPr lang="en-US" sz="3200" dirty="0"/>
              <a:t>“He put some mud on my eyes,” he said, “and I washed, and now I can see!”</a:t>
            </a:r>
          </a:p>
          <a:p>
            <a:r>
              <a:rPr lang="en-US" sz="3200" dirty="0"/>
              <a:t>“The man can’t be from God,” some of the Pharisees began to say. “He doesn’t keep the sabbath!”</a:t>
            </a:r>
          </a:p>
          <a:p>
            <a:r>
              <a:rPr lang="en-US" sz="3200" dirty="0"/>
              <a:t>“Well, but,” replied some of the others, “how can a man who is a sinner do signs like these?”</a:t>
            </a:r>
          </a:p>
          <a:p>
            <a:r>
              <a:rPr lang="en-US" sz="3200" dirty="0"/>
              <a:t>And they were divided.</a:t>
            </a:r>
          </a:p>
        </p:txBody>
      </p:sp>
    </p:spTree>
    <p:extLst>
      <p:ext uri="{BB962C8B-B14F-4D97-AF65-F5344CB8AC3E}">
        <p14:creationId xmlns:p14="http://schemas.microsoft.com/office/powerpoint/2010/main" val="201556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2522-039F-CC85-D357-B582410CA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90D6D-79C8-DCF5-8E88-6FF4F5DFBB8D}"/>
              </a:ext>
            </a:extLst>
          </p:cNvPr>
          <p:cNvSpPr>
            <a:spLocks noGrp="1"/>
          </p:cNvSpPr>
          <p:nvPr>
            <p:ph type="title"/>
          </p:nvPr>
        </p:nvSpPr>
        <p:spPr>
          <a:xfrm>
            <a:off x="488373" y="70338"/>
            <a:ext cx="11139054" cy="492370"/>
          </a:xfrm>
        </p:spPr>
        <p:txBody>
          <a:bodyPr/>
          <a:lstStyle/>
          <a:p>
            <a:r>
              <a:rPr lang="en-US" dirty="0"/>
              <a:t>John 9:17-19</a:t>
            </a:r>
          </a:p>
        </p:txBody>
      </p:sp>
      <p:sp>
        <p:nvSpPr>
          <p:cNvPr id="4" name="TextBox 3">
            <a:extLst>
              <a:ext uri="{FF2B5EF4-FFF2-40B4-BE49-F238E27FC236}">
                <a16:creationId xmlns:a16="http://schemas.microsoft.com/office/drawing/2014/main" id="{75C55D6E-42C3-CB3D-9325-0E0C0DA11825}"/>
              </a:ext>
            </a:extLst>
          </p:cNvPr>
          <p:cNvSpPr txBox="1"/>
          <p:nvPr/>
        </p:nvSpPr>
        <p:spPr>
          <a:xfrm>
            <a:off x="344129" y="562708"/>
            <a:ext cx="11503742" cy="5016758"/>
          </a:xfrm>
          <a:prstGeom prst="rect">
            <a:avLst/>
          </a:prstGeom>
          <a:noFill/>
        </p:spPr>
        <p:txBody>
          <a:bodyPr wrap="square">
            <a:spAutoFit/>
          </a:bodyPr>
          <a:lstStyle/>
          <a:p>
            <a:r>
              <a:rPr lang="en-US" sz="3200" dirty="0"/>
              <a:t>So they spoke to the blind man again.</a:t>
            </a:r>
          </a:p>
          <a:p>
            <a:r>
              <a:rPr lang="en-US" sz="3200" dirty="0"/>
              <a:t>“What have you got to say about him?” they asked. “He opened your eyes, after all.”</a:t>
            </a:r>
          </a:p>
          <a:p>
            <a:r>
              <a:rPr lang="en-US" sz="3200" dirty="0"/>
              <a:t>“He’s a prophet,” he replied.</a:t>
            </a:r>
          </a:p>
          <a:p>
            <a:r>
              <a:rPr lang="en-US" sz="3200" dirty="0"/>
              <a:t>The Judaeans didn’t believe that he really had been blind and now could see. So they called the parents of the newly sighted man, and put the question to them.</a:t>
            </a:r>
          </a:p>
          <a:p>
            <a:endParaRPr lang="en-US" sz="3200" dirty="0"/>
          </a:p>
          <a:p>
            <a:r>
              <a:rPr lang="en-US" sz="3200" dirty="0"/>
              <a:t>“Is this man really your son,” they asked, “the one you say was born blind? How is it that he can now see?”</a:t>
            </a:r>
          </a:p>
        </p:txBody>
      </p:sp>
    </p:spTree>
    <p:extLst>
      <p:ext uri="{BB962C8B-B14F-4D97-AF65-F5344CB8AC3E}">
        <p14:creationId xmlns:p14="http://schemas.microsoft.com/office/powerpoint/2010/main" val="644114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M11381587_Win32_SL_v6" id="{5005B820-A0B7-49EA-8569-DCF0CD2DBB9D}" vid="{2E48C80D-E25D-44C4-BCFD-F1465E9B6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29F0C84-2C14-4FB8-88C2-9577181F2CC2}">
  <ds:schemaRefs>
    <ds:schemaRef ds:uri="http://schemas.microsoft.com/sharepoint/v3/contenttype/forms"/>
  </ds:schemaRefs>
</ds:datastoreItem>
</file>

<file path=customXml/itemProps2.xml><?xml version="1.0" encoding="utf-8"?>
<ds:datastoreItem xmlns:ds="http://schemas.openxmlformats.org/officeDocument/2006/customXml" ds:itemID="{272B3831-C4F2-498C-8E5F-F8D6F9054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CCF44-01D5-4C40-9EAC-D3C3683409F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{FF92485C-8A88-4573-A7DC-2CB51C6B2AAC}TF4e23ad37-c1a6-42e6-a6ec-6518d97eca9ec3cad5d6_win32-e4fb00466b0d</Template>
  <TotalTime>6217</TotalTime>
  <Words>1368</Words>
  <Application>Microsoft Office PowerPoint</Application>
  <PresentationFormat>Widescreen</PresentationFormat>
  <Paragraphs>117</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Century Gothic</vt:lpstr>
      <vt:lpstr>Wingdings 2</vt:lpstr>
      <vt:lpstr>Quotable</vt:lpstr>
      <vt:lpstr>John chapter 9 Was blind but now I see…</vt:lpstr>
      <vt:lpstr>John 9:1-5</vt:lpstr>
      <vt:lpstr>John 9:6-8</vt:lpstr>
      <vt:lpstr>John 9:9-11</vt:lpstr>
      <vt:lpstr>John 9:12</vt:lpstr>
      <vt:lpstr>PowerPoint Presentation</vt:lpstr>
      <vt:lpstr>PowerPoint Presentation</vt:lpstr>
      <vt:lpstr>John 9:13-16</vt:lpstr>
      <vt:lpstr>John 9:17-19</vt:lpstr>
      <vt:lpstr>John 9:20-23</vt:lpstr>
      <vt:lpstr>Damien Mammoliti</vt:lpstr>
      <vt:lpstr>John 9:24-27</vt:lpstr>
      <vt:lpstr>John 9:28-33</vt:lpstr>
      <vt:lpstr>John 9:34</vt:lpstr>
      <vt:lpstr>PowerPoint Presentation</vt:lpstr>
      <vt:lpstr>Pacificism </vt:lpstr>
      <vt:lpstr>Pacificism </vt:lpstr>
      <vt:lpstr>Just War</vt:lpstr>
      <vt:lpstr>Where is God?</vt:lpstr>
      <vt:lpstr>John 9:35-38</vt:lpstr>
      <vt:lpstr>John 9:39-41</vt:lpstr>
      <vt:lpstr>The Son of Man</vt:lpstr>
      <vt:lpstr>Jesus is Lord</vt:lpstr>
      <vt:lpstr>Blind?</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3</cp:revision>
  <dcterms:created xsi:type="dcterms:W3CDTF">2026-03-10T02:20:16Z</dcterms:created>
  <dcterms:modified xsi:type="dcterms:W3CDTF">2026-03-14T09:57:48Z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