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3/7/2026</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18000"/>
                <a:satMod val="160000"/>
                <a:lumMod val="28000"/>
              </a:schemeClr>
              <a:schemeClr val="bg2">
                <a:tint val="95000"/>
                <a:satMod val="160000"/>
                <a:lumMod val="116000"/>
              </a:schemeClr>
            </a:duotone>
          </a:blip>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28DC7E9-C18F-7DE3-15E4-F598CF1AC7E6}"/>
              </a:ext>
            </a:extLst>
          </p:cNvPr>
          <p:cNvPicPr>
            <a:picLocks noChangeAspect="1"/>
          </p:cNvPicPr>
          <p:nvPr/>
        </p:nvPicPr>
        <p:blipFill>
          <a:blip r:embed="rId3"/>
          <a:srcRect b="30"/>
          <a:stretch>
            <a:fillRect/>
          </a:stretch>
        </p:blipFill>
        <p:spPr>
          <a:xfrm>
            <a:off x="20" y="2030"/>
            <a:ext cx="12191980" cy="6855970"/>
          </a:xfrm>
          <a:prstGeom prst="rect">
            <a:avLst/>
          </a:prstGeom>
        </p:spPr>
      </p:pic>
      <p:sp>
        <p:nvSpPr>
          <p:cNvPr id="10" name="Rectangle 9">
            <a:extLst>
              <a:ext uri="{FF2B5EF4-FFF2-40B4-BE49-F238E27FC236}">
                <a16:creationId xmlns:a16="http://schemas.microsoft.com/office/drawing/2014/main" id="{8FD0DCA7-8768-4C62-B113-5FA8C70D22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30"/>
            <a:ext cx="12192000" cy="6858000"/>
          </a:xfrm>
          <a:prstGeom prst="rect">
            <a:avLst/>
          </a:prstGeom>
          <a:gradFill flip="none" rotWithShape="1">
            <a:gsLst>
              <a:gs pos="32000">
                <a:schemeClr val="bg2">
                  <a:lumMod val="75000"/>
                  <a:alpha val="3000"/>
                </a:schemeClr>
              </a:gs>
              <a:gs pos="100000">
                <a:sysClr val="windowText" lastClr="000000">
                  <a:alpha val="70000"/>
                </a:sysClr>
              </a:gs>
            </a:gsLst>
            <a:path path="circle">
              <a:fillToRect l="50000" t="5000" r="50000" b="95000"/>
            </a:path>
            <a:tileRect/>
          </a:gradFill>
          <a:ln w="9525" cap="flat" cmpd="sng" algn="ctr">
            <a:noFill/>
            <a:prstDash val="solid"/>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12" name="Rectangle 11">
            <a:extLst>
              <a:ext uri="{FF2B5EF4-FFF2-40B4-BE49-F238E27FC236}">
                <a16:creationId xmlns:a16="http://schemas.microsoft.com/office/drawing/2014/main" id="{1D23540D-89BB-4B19-BDB9-7954F41E9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30000"/>
              <a:duotone>
                <a:prstClr val="black"/>
                <a:schemeClr val="accent3">
                  <a:tint val="45000"/>
                  <a:satMod val="400000"/>
                </a:schemeClr>
              </a:duotone>
              <a:extLst>
                <a:ext uri="{BEBA8EAE-BF5A-486C-A8C5-ECC9F3942E4B}">
                  <a14:imgProps xmlns:a14="http://schemas.microsoft.com/office/drawing/2010/main">
                    <a14:imgLayer>
                      <a14:imgEffect>
                        <a14:sharpenSoften amount="35000"/>
                      </a14:imgEffect>
                    </a14:imgLayer>
                  </a14:imgProps>
                </a:ext>
              </a:extLst>
            </a:blip>
            <a:srcRect/>
            <a:tile tx="0" ty="0" sx="100000" sy="100000" flip="none" algn="ctr"/>
          </a:blip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DDF23F-5931-9FB7-0FE6-4A19942B1620}"/>
              </a:ext>
            </a:extLst>
          </p:cNvPr>
          <p:cNvSpPr>
            <a:spLocks noGrp="1"/>
          </p:cNvSpPr>
          <p:nvPr>
            <p:ph type="ctrTitle"/>
          </p:nvPr>
        </p:nvSpPr>
        <p:spPr>
          <a:xfrm>
            <a:off x="1484737" y="2870200"/>
            <a:ext cx="9001462" cy="2387600"/>
          </a:xfrm>
        </p:spPr>
        <p:txBody>
          <a:bodyPr>
            <a:normAutofit/>
          </a:bodyPr>
          <a:lstStyle/>
          <a:p>
            <a:r>
              <a:rPr lang="en-US" dirty="0"/>
              <a:t>Woman at the Well</a:t>
            </a:r>
            <a:endParaRPr lang="en-AU" dirty="0"/>
          </a:p>
        </p:txBody>
      </p:sp>
      <p:sp>
        <p:nvSpPr>
          <p:cNvPr id="3" name="Subtitle 2">
            <a:extLst>
              <a:ext uri="{FF2B5EF4-FFF2-40B4-BE49-F238E27FC236}">
                <a16:creationId xmlns:a16="http://schemas.microsoft.com/office/drawing/2014/main" id="{E4362065-CD7C-D09C-7523-11CFB840D066}"/>
              </a:ext>
            </a:extLst>
          </p:cNvPr>
          <p:cNvSpPr>
            <a:spLocks noGrp="1"/>
          </p:cNvSpPr>
          <p:nvPr>
            <p:ph type="subTitle" idx="1"/>
          </p:nvPr>
        </p:nvSpPr>
        <p:spPr>
          <a:xfrm>
            <a:off x="1595269" y="3602038"/>
            <a:ext cx="9001462" cy="1655762"/>
          </a:xfrm>
        </p:spPr>
        <p:txBody>
          <a:bodyPr>
            <a:normAutofit/>
          </a:bodyPr>
          <a:lstStyle/>
          <a:p>
            <a:r>
              <a:rPr lang="en-US" sz="3600" dirty="0"/>
              <a:t>John 4:5-42</a:t>
            </a:r>
            <a:endParaRPr lang="en-AU" sz="3600" dirty="0"/>
          </a:p>
        </p:txBody>
      </p:sp>
    </p:spTree>
    <p:extLst>
      <p:ext uri="{BB962C8B-B14F-4D97-AF65-F5344CB8AC3E}">
        <p14:creationId xmlns:p14="http://schemas.microsoft.com/office/powerpoint/2010/main" val="42500732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EC9F5-1BA8-1A1F-23C8-6DB54D2D2F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5436F2-AAFE-90A4-9F6B-076D016F4E93}"/>
              </a:ext>
            </a:extLst>
          </p:cNvPr>
          <p:cNvSpPr>
            <a:spLocks noGrp="1"/>
          </p:cNvSpPr>
          <p:nvPr>
            <p:ph type="title"/>
          </p:nvPr>
        </p:nvSpPr>
        <p:spPr>
          <a:xfrm>
            <a:off x="521909" y="127279"/>
            <a:ext cx="10353761" cy="629805"/>
          </a:xfrm>
        </p:spPr>
        <p:txBody>
          <a:bodyPr/>
          <a:lstStyle/>
          <a:p>
            <a:r>
              <a:rPr lang="en-US" dirty="0"/>
              <a:t>John 4:27-30</a:t>
            </a:r>
            <a:endParaRPr lang="en-AU" dirty="0"/>
          </a:p>
        </p:txBody>
      </p:sp>
      <p:sp>
        <p:nvSpPr>
          <p:cNvPr id="3" name="Content Placeholder 2">
            <a:extLst>
              <a:ext uri="{FF2B5EF4-FFF2-40B4-BE49-F238E27FC236}">
                <a16:creationId xmlns:a16="http://schemas.microsoft.com/office/drawing/2014/main" id="{C979D5C1-FFB1-9F71-238B-488F36CA8461}"/>
              </a:ext>
            </a:extLst>
          </p:cNvPr>
          <p:cNvSpPr>
            <a:spLocks noGrp="1"/>
          </p:cNvSpPr>
          <p:nvPr>
            <p:ph idx="1"/>
          </p:nvPr>
        </p:nvSpPr>
        <p:spPr>
          <a:xfrm>
            <a:off x="98323" y="678426"/>
            <a:ext cx="12005187" cy="6052295"/>
          </a:xfrm>
        </p:spPr>
        <p:txBody>
          <a:bodyPr>
            <a:normAutofit lnSpcReduction="10000"/>
          </a:bodyPr>
          <a:lstStyle/>
          <a:p>
            <a:pPr marL="0" indent="0">
              <a:buNone/>
            </a:pPr>
            <a:r>
              <a:rPr lang="en-US" sz="3200" dirty="0">
                <a:effectLst/>
              </a:rPr>
              <a:t>  Just then Jesus’ disciples came up. They were astonished that he was talking with a woman; but nobody said “What did you want?” or “Why were you talking with her?” So the woman left her water-jar, went into the town and spoke to the people.</a:t>
            </a:r>
          </a:p>
          <a:p>
            <a:pPr marL="0" indent="0">
              <a:buNone/>
            </a:pPr>
            <a:endParaRPr lang="en-US" sz="3200" dirty="0">
              <a:effectLst/>
            </a:endParaRPr>
          </a:p>
          <a:p>
            <a:pPr marL="0" indent="0">
              <a:buNone/>
            </a:pPr>
            <a:r>
              <a:rPr lang="en-US" sz="3200" dirty="0">
                <a:effectLst/>
              </a:rPr>
              <a:t>“Come on!” she said. “Come and see a man who told me everything I ever did! You don’t think he can be the Messiah, do you?”</a:t>
            </a:r>
          </a:p>
          <a:p>
            <a:pPr marL="0" indent="0">
              <a:buNone/>
            </a:pPr>
            <a:endParaRPr lang="en-US" sz="3200" dirty="0">
              <a:effectLst/>
            </a:endParaRPr>
          </a:p>
          <a:p>
            <a:pPr marL="0" indent="0">
              <a:buNone/>
            </a:pPr>
            <a:r>
              <a:rPr lang="en-US" sz="3200" dirty="0">
                <a:effectLst/>
              </a:rPr>
              <a:t>So they left the town and were coming out to him.</a:t>
            </a:r>
            <a:endParaRPr lang="en-AU" sz="3200" dirty="0">
              <a:effectLst/>
            </a:endParaRPr>
          </a:p>
        </p:txBody>
      </p:sp>
    </p:spTree>
    <p:extLst>
      <p:ext uri="{BB962C8B-B14F-4D97-AF65-F5344CB8AC3E}">
        <p14:creationId xmlns:p14="http://schemas.microsoft.com/office/powerpoint/2010/main" val="1417674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7D5CE-32FD-589F-17AD-0CFF36EC0D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05DC8A-9C09-8F20-DCF6-91023EF20259}"/>
              </a:ext>
            </a:extLst>
          </p:cNvPr>
          <p:cNvSpPr>
            <a:spLocks noGrp="1"/>
          </p:cNvSpPr>
          <p:nvPr>
            <p:ph type="title"/>
          </p:nvPr>
        </p:nvSpPr>
        <p:spPr>
          <a:xfrm>
            <a:off x="521909" y="127279"/>
            <a:ext cx="10353761" cy="629805"/>
          </a:xfrm>
        </p:spPr>
        <p:txBody>
          <a:bodyPr/>
          <a:lstStyle/>
          <a:p>
            <a:r>
              <a:rPr lang="en-US" dirty="0"/>
              <a:t>John 4:31-34</a:t>
            </a:r>
            <a:endParaRPr lang="en-AU" dirty="0"/>
          </a:p>
        </p:txBody>
      </p:sp>
      <p:sp>
        <p:nvSpPr>
          <p:cNvPr id="3" name="Content Placeholder 2">
            <a:extLst>
              <a:ext uri="{FF2B5EF4-FFF2-40B4-BE49-F238E27FC236}">
                <a16:creationId xmlns:a16="http://schemas.microsoft.com/office/drawing/2014/main" id="{A68EA331-FC85-058F-7C0C-8B98999386F5}"/>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Meanwhile the disciples were nagging him.</a:t>
            </a:r>
          </a:p>
          <a:p>
            <a:pPr marL="0" indent="0">
              <a:buNone/>
            </a:pPr>
            <a:r>
              <a:rPr lang="en-US" sz="3200" dirty="0">
                <a:effectLst/>
              </a:rPr>
              <a:t>“Come on, Rabbi!” they were saying. “You must have something to eat!”</a:t>
            </a:r>
          </a:p>
          <a:p>
            <a:pPr marL="0" indent="0">
              <a:buNone/>
            </a:pPr>
            <a:r>
              <a:rPr lang="en-US" sz="3200" dirty="0">
                <a:effectLst/>
              </a:rPr>
              <a:t>“I’ve got food to eat that you know nothing about,” he said.</a:t>
            </a:r>
          </a:p>
          <a:p>
            <a:pPr marL="0" indent="0">
              <a:buNone/>
            </a:pPr>
            <a:r>
              <a:rPr lang="en-US" sz="3200" dirty="0">
                <a:effectLst/>
              </a:rPr>
              <a:t>“Nobody’s brought him anything to eat, have they?” said the disciples to one another.</a:t>
            </a:r>
          </a:p>
          <a:p>
            <a:pPr marL="0" indent="0">
              <a:buNone/>
            </a:pPr>
            <a:r>
              <a:rPr lang="en-US" sz="3200" dirty="0">
                <a:effectLst/>
              </a:rPr>
              <a:t>“My food,” replied Jesus, “is to do the will of the one who sent me, and to finish his work! </a:t>
            </a:r>
            <a:endParaRPr lang="en-AU" sz="3200" dirty="0">
              <a:effectLst/>
            </a:endParaRPr>
          </a:p>
        </p:txBody>
      </p:sp>
    </p:spTree>
    <p:extLst>
      <p:ext uri="{BB962C8B-B14F-4D97-AF65-F5344CB8AC3E}">
        <p14:creationId xmlns:p14="http://schemas.microsoft.com/office/powerpoint/2010/main" val="4189859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CBBDE-2D4D-61D6-5718-77501091F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FFD77-E4B3-65A6-0971-8F299EC509AD}"/>
              </a:ext>
            </a:extLst>
          </p:cNvPr>
          <p:cNvSpPr>
            <a:spLocks noGrp="1"/>
          </p:cNvSpPr>
          <p:nvPr>
            <p:ph type="title"/>
          </p:nvPr>
        </p:nvSpPr>
        <p:spPr>
          <a:xfrm>
            <a:off x="521909" y="127279"/>
            <a:ext cx="10353761" cy="629805"/>
          </a:xfrm>
        </p:spPr>
        <p:txBody>
          <a:bodyPr/>
          <a:lstStyle/>
          <a:p>
            <a:r>
              <a:rPr lang="en-US" dirty="0"/>
              <a:t>John 4:35-38</a:t>
            </a:r>
            <a:endParaRPr lang="en-AU" dirty="0"/>
          </a:p>
        </p:txBody>
      </p:sp>
      <p:sp>
        <p:nvSpPr>
          <p:cNvPr id="3" name="Content Placeholder 2">
            <a:extLst>
              <a:ext uri="{FF2B5EF4-FFF2-40B4-BE49-F238E27FC236}">
                <a16:creationId xmlns:a16="http://schemas.microsoft.com/office/drawing/2014/main" id="{82B7D172-A08D-02A7-864B-3E7CABD38C0C}"/>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Don’t you have a saying, ‘Another four months, then comes harvest’? Well, let me tell you, raise your eyes and see! The fields are white! It’s harvest time already! The reaper earns his pay, and gathers crops for the life of God’s coming age, so that </a:t>
            </a:r>
            <a:r>
              <a:rPr lang="en-US" sz="3200" dirty="0" err="1">
                <a:effectLst/>
              </a:rPr>
              <a:t>sower</a:t>
            </a:r>
            <a:r>
              <a:rPr lang="en-US" sz="3200" dirty="0">
                <a:effectLst/>
              </a:rPr>
              <a:t> and reaper can celebrate together. This is where that saying comes true, ‘One sows, another reaps.’ I sent you to reap what you didn’t work for. Others did the hard work, and you’ve come into the results.”</a:t>
            </a:r>
            <a:endParaRPr lang="en-AU" sz="3200" dirty="0">
              <a:effectLst/>
            </a:endParaRPr>
          </a:p>
        </p:txBody>
      </p:sp>
    </p:spTree>
    <p:extLst>
      <p:ext uri="{BB962C8B-B14F-4D97-AF65-F5344CB8AC3E}">
        <p14:creationId xmlns:p14="http://schemas.microsoft.com/office/powerpoint/2010/main" val="2352980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16087-C3D8-BA87-BFAC-1C8A3C439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2DCEAA-D146-1B41-077A-1A459988504F}"/>
              </a:ext>
            </a:extLst>
          </p:cNvPr>
          <p:cNvSpPr>
            <a:spLocks noGrp="1"/>
          </p:cNvSpPr>
          <p:nvPr>
            <p:ph type="title"/>
          </p:nvPr>
        </p:nvSpPr>
        <p:spPr>
          <a:xfrm>
            <a:off x="521909" y="127279"/>
            <a:ext cx="10353761" cy="629805"/>
          </a:xfrm>
        </p:spPr>
        <p:txBody>
          <a:bodyPr/>
          <a:lstStyle/>
          <a:p>
            <a:r>
              <a:rPr lang="en-US" dirty="0"/>
              <a:t>John 4:39-42</a:t>
            </a:r>
            <a:endParaRPr lang="en-AU" dirty="0"/>
          </a:p>
        </p:txBody>
      </p:sp>
      <p:sp>
        <p:nvSpPr>
          <p:cNvPr id="3" name="Content Placeholder 2">
            <a:extLst>
              <a:ext uri="{FF2B5EF4-FFF2-40B4-BE49-F238E27FC236}">
                <a16:creationId xmlns:a16="http://schemas.microsoft.com/office/drawing/2014/main" id="{190C2A2E-8269-FAE6-1F05-C83556E5180A}"/>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Several Samaritans from that town believed in Jesus because of what the woman said in evidence about him, “He told me everything I did.” So when the Samaritans came to him, they asked him to stay with them. And he stayed there two days.</a:t>
            </a:r>
          </a:p>
          <a:p>
            <a:pPr marL="0" indent="0">
              <a:buNone/>
            </a:pPr>
            <a:r>
              <a:rPr lang="en-US" sz="3200" dirty="0">
                <a:effectLst/>
              </a:rPr>
              <a:t>Many more believed because of what he said.</a:t>
            </a:r>
          </a:p>
          <a:p>
            <a:pPr marL="0" indent="0">
              <a:buNone/>
            </a:pPr>
            <a:r>
              <a:rPr lang="en-US" sz="3200" dirty="0">
                <a:effectLst/>
              </a:rPr>
              <a:t>“We believe, too,” they said to the woman, “but it’s no longer because of what you told us. We’ve heard him ourselves! We know that he really is the one! He’s the savior of the world!”</a:t>
            </a:r>
            <a:endParaRPr lang="en-AU" sz="3200" dirty="0">
              <a:effectLst/>
            </a:endParaRPr>
          </a:p>
        </p:txBody>
      </p:sp>
    </p:spTree>
    <p:extLst>
      <p:ext uri="{BB962C8B-B14F-4D97-AF65-F5344CB8AC3E}">
        <p14:creationId xmlns:p14="http://schemas.microsoft.com/office/powerpoint/2010/main" val="1148274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09A67-ABA3-3AAA-54FC-09A355B718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7382CD-EF80-0DAB-109E-01101FBEAD31}"/>
              </a:ext>
            </a:extLst>
          </p:cNvPr>
          <p:cNvSpPr>
            <a:spLocks noGrp="1"/>
          </p:cNvSpPr>
          <p:nvPr>
            <p:ph type="title"/>
          </p:nvPr>
        </p:nvSpPr>
        <p:spPr>
          <a:xfrm>
            <a:off x="608995" y="206477"/>
            <a:ext cx="10353761" cy="1326321"/>
          </a:xfrm>
        </p:spPr>
        <p:txBody>
          <a:bodyPr/>
          <a:lstStyle/>
          <a:p>
            <a:r>
              <a:rPr lang="en-US" dirty="0"/>
              <a:t>Questions</a:t>
            </a:r>
            <a:endParaRPr lang="en-AU" dirty="0"/>
          </a:p>
        </p:txBody>
      </p:sp>
      <p:sp>
        <p:nvSpPr>
          <p:cNvPr id="3" name="Content Placeholder 2">
            <a:extLst>
              <a:ext uri="{FF2B5EF4-FFF2-40B4-BE49-F238E27FC236}">
                <a16:creationId xmlns:a16="http://schemas.microsoft.com/office/drawing/2014/main" id="{B3DFB164-FAE8-73E5-7A49-E7A8D4B38F35}"/>
              </a:ext>
            </a:extLst>
          </p:cNvPr>
          <p:cNvSpPr>
            <a:spLocks noGrp="1"/>
          </p:cNvSpPr>
          <p:nvPr>
            <p:ph idx="1"/>
          </p:nvPr>
        </p:nvSpPr>
        <p:spPr>
          <a:xfrm>
            <a:off x="215705" y="1581431"/>
            <a:ext cx="11848476" cy="5153665"/>
          </a:xfrm>
        </p:spPr>
        <p:txBody>
          <a:bodyPr>
            <a:normAutofit/>
          </a:bodyPr>
          <a:lstStyle/>
          <a:p>
            <a:r>
              <a:rPr lang="en-US" sz="3200" dirty="0"/>
              <a:t>In what way is this woman a person of Peace?</a:t>
            </a:r>
          </a:p>
          <a:p>
            <a:r>
              <a:rPr lang="en-US" sz="3200" dirty="0"/>
              <a:t>I’ve got food you know nothing about????</a:t>
            </a:r>
          </a:p>
          <a:p>
            <a:r>
              <a:rPr lang="en-US" sz="3200" dirty="0"/>
              <a:t>Saviour of the world?</a:t>
            </a:r>
          </a:p>
          <a:p>
            <a:endParaRPr lang="en-AU" sz="3200" dirty="0"/>
          </a:p>
        </p:txBody>
      </p:sp>
    </p:spTree>
    <p:extLst>
      <p:ext uri="{BB962C8B-B14F-4D97-AF65-F5344CB8AC3E}">
        <p14:creationId xmlns:p14="http://schemas.microsoft.com/office/powerpoint/2010/main" val="2070231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D169C-0FF2-26D7-E41B-B99DD6E0CB01}"/>
              </a:ext>
            </a:extLst>
          </p:cNvPr>
          <p:cNvSpPr>
            <a:spLocks noGrp="1"/>
          </p:cNvSpPr>
          <p:nvPr>
            <p:ph type="title"/>
          </p:nvPr>
        </p:nvSpPr>
        <p:spPr/>
        <p:txBody>
          <a:bodyPr/>
          <a:lstStyle/>
          <a:p>
            <a:r>
              <a:rPr lang="en-US" dirty="0"/>
              <a:t>Reflect</a:t>
            </a:r>
            <a:endParaRPr lang="en-AU" dirty="0"/>
          </a:p>
        </p:txBody>
      </p:sp>
      <p:sp>
        <p:nvSpPr>
          <p:cNvPr id="3" name="Content Placeholder 2">
            <a:extLst>
              <a:ext uri="{FF2B5EF4-FFF2-40B4-BE49-F238E27FC236}">
                <a16:creationId xmlns:a16="http://schemas.microsoft.com/office/drawing/2014/main" id="{2D4C2DF8-AE46-FB98-FA2F-CF917F998576}"/>
              </a:ext>
            </a:extLst>
          </p:cNvPr>
          <p:cNvSpPr>
            <a:spLocks noGrp="1"/>
          </p:cNvSpPr>
          <p:nvPr>
            <p:ph idx="1"/>
          </p:nvPr>
        </p:nvSpPr>
        <p:spPr/>
        <p:txBody>
          <a:bodyPr>
            <a:normAutofit/>
          </a:bodyPr>
          <a:lstStyle/>
          <a:p>
            <a:r>
              <a:rPr lang="en-US" sz="3600" dirty="0"/>
              <a:t>In what way am I like the woman at </a:t>
            </a:r>
            <a:r>
              <a:rPr lang="en-US" sz="3600"/>
              <a:t>the well? </a:t>
            </a:r>
            <a:endParaRPr lang="en-AU" sz="3600" dirty="0"/>
          </a:p>
        </p:txBody>
      </p:sp>
    </p:spTree>
    <p:extLst>
      <p:ext uri="{BB962C8B-B14F-4D97-AF65-F5344CB8AC3E}">
        <p14:creationId xmlns:p14="http://schemas.microsoft.com/office/powerpoint/2010/main" val="696541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5D1D5-D4A9-F86B-9F48-9107DD2D4029}"/>
              </a:ext>
            </a:extLst>
          </p:cNvPr>
          <p:cNvSpPr>
            <a:spLocks noGrp="1"/>
          </p:cNvSpPr>
          <p:nvPr>
            <p:ph type="title"/>
          </p:nvPr>
        </p:nvSpPr>
        <p:spPr>
          <a:xfrm>
            <a:off x="521909" y="127279"/>
            <a:ext cx="10353761" cy="629805"/>
          </a:xfrm>
        </p:spPr>
        <p:txBody>
          <a:bodyPr/>
          <a:lstStyle/>
          <a:p>
            <a:r>
              <a:rPr lang="en-US" dirty="0"/>
              <a:t>John 4:5-9</a:t>
            </a:r>
            <a:endParaRPr lang="en-AU" dirty="0"/>
          </a:p>
        </p:txBody>
      </p:sp>
      <p:sp>
        <p:nvSpPr>
          <p:cNvPr id="3" name="Content Placeholder 2">
            <a:extLst>
              <a:ext uri="{FF2B5EF4-FFF2-40B4-BE49-F238E27FC236}">
                <a16:creationId xmlns:a16="http://schemas.microsoft.com/office/drawing/2014/main" id="{0EFBF378-5488-788E-58F8-AA69C1EDAA34}"/>
              </a:ext>
            </a:extLst>
          </p:cNvPr>
          <p:cNvSpPr>
            <a:spLocks noGrp="1"/>
          </p:cNvSpPr>
          <p:nvPr>
            <p:ph idx="1"/>
          </p:nvPr>
        </p:nvSpPr>
        <p:spPr>
          <a:xfrm>
            <a:off x="98323" y="678426"/>
            <a:ext cx="12005187" cy="6052295"/>
          </a:xfrm>
        </p:spPr>
        <p:txBody>
          <a:bodyPr>
            <a:normAutofit lnSpcReduction="10000"/>
          </a:bodyPr>
          <a:lstStyle/>
          <a:p>
            <a:pPr marL="0" indent="0">
              <a:buNone/>
            </a:pPr>
            <a:r>
              <a:rPr lang="en-US" sz="3200" dirty="0">
                <a:effectLst/>
              </a:rPr>
              <a:t>and he came to a town in Samaria named Sychar. It was near the place which Jacob gave to his son Joseph. Jacob’s well was there. So Jesus, tired from the journey, sat down there by the well. It was about midday. </a:t>
            </a:r>
            <a:br>
              <a:rPr lang="en-US" sz="3200" dirty="0">
                <a:effectLst/>
              </a:rPr>
            </a:br>
            <a:r>
              <a:rPr lang="en-US" sz="3200" dirty="0">
                <a:effectLst/>
              </a:rPr>
              <a:t>A Samaritan woman came to draw water, and Jesus spoke to her. </a:t>
            </a:r>
            <a:br>
              <a:rPr lang="en-US" sz="3200" dirty="0">
                <a:effectLst/>
              </a:rPr>
            </a:br>
            <a:r>
              <a:rPr lang="en-US" sz="3200" dirty="0">
                <a:effectLst/>
              </a:rPr>
              <a:t>“Give me a drink,” he said. (The disciples had gone off into the town to buy food.)</a:t>
            </a:r>
            <a:br>
              <a:rPr lang="en-US" sz="3200" dirty="0">
                <a:effectLst/>
              </a:rPr>
            </a:br>
            <a:r>
              <a:rPr lang="en-US" sz="3200" dirty="0">
                <a:effectLst/>
              </a:rPr>
              <a:t>“What!” said the Samaritan woman. “You, a Jew, asking for a drink from me, a woman, and a Samaritan at that?” (Jews, you see, don’t have any dealings with Samaritans.)</a:t>
            </a:r>
            <a:endParaRPr lang="en-AU" sz="3200" dirty="0">
              <a:effectLst/>
            </a:endParaRPr>
          </a:p>
        </p:txBody>
      </p:sp>
    </p:spTree>
    <p:extLst>
      <p:ext uri="{BB962C8B-B14F-4D97-AF65-F5344CB8AC3E}">
        <p14:creationId xmlns:p14="http://schemas.microsoft.com/office/powerpoint/2010/main" val="1643749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09C90-28EE-2FD0-9CF6-F6B97F473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955BCC-76E9-072B-6FF6-971418D30776}"/>
              </a:ext>
            </a:extLst>
          </p:cNvPr>
          <p:cNvSpPr>
            <a:spLocks noGrp="1"/>
          </p:cNvSpPr>
          <p:nvPr>
            <p:ph type="title"/>
          </p:nvPr>
        </p:nvSpPr>
        <p:spPr>
          <a:xfrm>
            <a:off x="521909" y="127279"/>
            <a:ext cx="10353761" cy="629805"/>
          </a:xfrm>
        </p:spPr>
        <p:txBody>
          <a:bodyPr/>
          <a:lstStyle/>
          <a:p>
            <a:r>
              <a:rPr lang="en-US" dirty="0"/>
              <a:t>John 4:10-13</a:t>
            </a:r>
            <a:endParaRPr lang="en-AU" dirty="0"/>
          </a:p>
        </p:txBody>
      </p:sp>
      <p:sp>
        <p:nvSpPr>
          <p:cNvPr id="3" name="Content Placeholder 2">
            <a:extLst>
              <a:ext uri="{FF2B5EF4-FFF2-40B4-BE49-F238E27FC236}">
                <a16:creationId xmlns:a16="http://schemas.microsoft.com/office/drawing/2014/main" id="{52ACBCF9-9255-8D86-D923-C4ACBF909D96}"/>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“If only you’d known God’s gift,” replied Jesus, “and who it is that’s saying to you, ‘Give me a drink,’ you’d have asked him, and he would have given you living water.”</a:t>
            </a:r>
          </a:p>
          <a:p>
            <a:pPr marL="0" indent="0">
              <a:buNone/>
            </a:pPr>
            <a:r>
              <a:rPr lang="en-US" sz="3200" dirty="0">
                <a:effectLst/>
              </a:rPr>
              <a:t>“But sir,” replied the woman, “you haven’t got a bucket! And the well’s deep! So how were you thinking of getting living water? Are you greater than our father Jacob, who gave us the well, and drank of it himself, with his sons and his animals?”</a:t>
            </a:r>
            <a:br>
              <a:rPr lang="en-US" sz="3200" dirty="0">
                <a:effectLst/>
              </a:rPr>
            </a:br>
            <a:r>
              <a:rPr lang="en-US" sz="3200" dirty="0">
                <a:effectLst/>
              </a:rPr>
              <a:t>“Everyone who drinks this water,” Jesus replied, “will get thirsty again. </a:t>
            </a:r>
          </a:p>
        </p:txBody>
      </p:sp>
    </p:spTree>
    <p:extLst>
      <p:ext uri="{BB962C8B-B14F-4D97-AF65-F5344CB8AC3E}">
        <p14:creationId xmlns:p14="http://schemas.microsoft.com/office/powerpoint/2010/main" val="1925995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5F285-C0E2-1EBF-F6DE-C67D1186EE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77A65-1F75-A143-919B-61BEF3B6FEDE}"/>
              </a:ext>
            </a:extLst>
          </p:cNvPr>
          <p:cNvSpPr>
            <a:spLocks noGrp="1"/>
          </p:cNvSpPr>
          <p:nvPr>
            <p:ph type="title"/>
          </p:nvPr>
        </p:nvSpPr>
        <p:spPr>
          <a:xfrm>
            <a:off x="521909" y="127279"/>
            <a:ext cx="10353761" cy="629805"/>
          </a:xfrm>
        </p:spPr>
        <p:txBody>
          <a:bodyPr/>
          <a:lstStyle/>
          <a:p>
            <a:r>
              <a:rPr lang="en-US" dirty="0"/>
              <a:t>John 4:14-15</a:t>
            </a:r>
            <a:endParaRPr lang="en-AU" dirty="0"/>
          </a:p>
        </p:txBody>
      </p:sp>
      <p:sp>
        <p:nvSpPr>
          <p:cNvPr id="3" name="Content Placeholder 2">
            <a:extLst>
              <a:ext uri="{FF2B5EF4-FFF2-40B4-BE49-F238E27FC236}">
                <a16:creationId xmlns:a16="http://schemas.microsoft.com/office/drawing/2014/main" id="{2C5A0AB6-E467-B367-D010-6D18557DD43D}"/>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But anyone who drinks the water I’ll give them won’t ever be thirsty again. No: the water I’ll give them will become a spring of water welling up to the life of God’s new age.”</a:t>
            </a:r>
          </a:p>
          <a:p>
            <a:pPr marL="0" indent="0">
              <a:buNone/>
            </a:pPr>
            <a:r>
              <a:rPr lang="en-US" sz="3200" dirty="0">
                <a:effectLst/>
              </a:rPr>
              <a:t>“Sir,” the woman said, “give me this water! Then I won’t be thirsty anymore, and I won’t have to come here to draw from the well.”</a:t>
            </a:r>
            <a:endParaRPr lang="en-AU" sz="3200" dirty="0">
              <a:effectLst/>
            </a:endParaRPr>
          </a:p>
        </p:txBody>
      </p:sp>
    </p:spTree>
    <p:extLst>
      <p:ext uri="{BB962C8B-B14F-4D97-AF65-F5344CB8AC3E}">
        <p14:creationId xmlns:p14="http://schemas.microsoft.com/office/powerpoint/2010/main" val="871530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97C5-860E-7477-F1EF-53B462D2E0DB}"/>
              </a:ext>
            </a:extLst>
          </p:cNvPr>
          <p:cNvSpPr>
            <a:spLocks noGrp="1"/>
          </p:cNvSpPr>
          <p:nvPr>
            <p:ph type="title"/>
          </p:nvPr>
        </p:nvSpPr>
        <p:spPr>
          <a:xfrm>
            <a:off x="608995" y="206477"/>
            <a:ext cx="10353761" cy="1326321"/>
          </a:xfrm>
        </p:spPr>
        <p:txBody>
          <a:bodyPr/>
          <a:lstStyle/>
          <a:p>
            <a:r>
              <a:rPr lang="en-US" dirty="0"/>
              <a:t>Questions</a:t>
            </a:r>
            <a:endParaRPr lang="en-AU" dirty="0"/>
          </a:p>
        </p:txBody>
      </p:sp>
      <p:sp>
        <p:nvSpPr>
          <p:cNvPr id="3" name="Content Placeholder 2">
            <a:extLst>
              <a:ext uri="{FF2B5EF4-FFF2-40B4-BE49-F238E27FC236}">
                <a16:creationId xmlns:a16="http://schemas.microsoft.com/office/drawing/2014/main" id="{D297733C-A6E5-8483-0E2C-ADAD559DE5C0}"/>
              </a:ext>
            </a:extLst>
          </p:cNvPr>
          <p:cNvSpPr>
            <a:spLocks noGrp="1"/>
          </p:cNvSpPr>
          <p:nvPr>
            <p:ph idx="1"/>
          </p:nvPr>
        </p:nvSpPr>
        <p:spPr>
          <a:xfrm>
            <a:off x="215705" y="1581431"/>
            <a:ext cx="11848476" cy="5153665"/>
          </a:xfrm>
        </p:spPr>
        <p:txBody>
          <a:bodyPr>
            <a:normAutofit/>
          </a:bodyPr>
          <a:lstStyle/>
          <a:p>
            <a:r>
              <a:rPr lang="en-US" sz="3200" dirty="0"/>
              <a:t>Who were the Samaritans?</a:t>
            </a:r>
          </a:p>
          <a:p>
            <a:r>
              <a:rPr lang="en-US" sz="3200" dirty="0"/>
              <a:t>Why was she surprised Jesus spoke to her?</a:t>
            </a:r>
          </a:p>
          <a:p>
            <a:r>
              <a:rPr lang="en-US" sz="3200" dirty="0"/>
              <a:t>What do you think Jesus is angling at speaking of “Living Water” and what is confusing the woman?</a:t>
            </a:r>
          </a:p>
          <a:p>
            <a:endParaRPr lang="en-AU" sz="3200" dirty="0"/>
          </a:p>
        </p:txBody>
      </p:sp>
    </p:spTree>
    <p:extLst>
      <p:ext uri="{BB962C8B-B14F-4D97-AF65-F5344CB8AC3E}">
        <p14:creationId xmlns:p14="http://schemas.microsoft.com/office/powerpoint/2010/main" val="2596064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C2B8F-FC12-E6D0-7568-8E74A35534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98955-827C-56E0-908F-38A309636918}"/>
              </a:ext>
            </a:extLst>
          </p:cNvPr>
          <p:cNvSpPr>
            <a:spLocks noGrp="1"/>
          </p:cNvSpPr>
          <p:nvPr>
            <p:ph type="title"/>
          </p:nvPr>
        </p:nvSpPr>
        <p:spPr>
          <a:xfrm>
            <a:off x="521909" y="127279"/>
            <a:ext cx="10353761" cy="629805"/>
          </a:xfrm>
        </p:spPr>
        <p:txBody>
          <a:bodyPr/>
          <a:lstStyle/>
          <a:p>
            <a:r>
              <a:rPr lang="en-US" dirty="0"/>
              <a:t>John 4:16-20</a:t>
            </a:r>
            <a:endParaRPr lang="en-AU" dirty="0"/>
          </a:p>
        </p:txBody>
      </p:sp>
      <p:sp>
        <p:nvSpPr>
          <p:cNvPr id="3" name="Content Placeholder 2">
            <a:extLst>
              <a:ext uri="{FF2B5EF4-FFF2-40B4-BE49-F238E27FC236}">
                <a16:creationId xmlns:a16="http://schemas.microsoft.com/office/drawing/2014/main" id="{C2535750-2609-5CD8-2FD0-94834A9A2316}"/>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“Well then,” said Jesus to the woman, “go and call your husband and come here.”</a:t>
            </a:r>
          </a:p>
          <a:p>
            <a:pPr marL="0" indent="0">
              <a:buNone/>
            </a:pPr>
            <a:r>
              <a:rPr lang="en-US" sz="3200" dirty="0">
                <a:effectLst/>
              </a:rPr>
              <a:t>“I haven’t got a husband,” replied the woman.</a:t>
            </a:r>
          </a:p>
          <a:p>
            <a:pPr marL="0" indent="0">
              <a:buNone/>
            </a:pPr>
            <a:r>
              <a:rPr lang="en-US" sz="3200" dirty="0">
                <a:effectLst/>
              </a:rPr>
              <a:t>“You’re telling me you haven’t got a husband!” replied Jesus.  “The fact is, you’ve had five husbands, and the one you’ve got now isn’t your husband. You were speaking the truth!”</a:t>
            </a:r>
          </a:p>
          <a:p>
            <a:pPr marL="0" indent="0">
              <a:buNone/>
            </a:pPr>
            <a:r>
              <a:rPr lang="en-US" sz="3200" dirty="0">
                <a:effectLst/>
              </a:rPr>
              <a:t>“Well, sir,” replied the woman, “I can see you’re a prophet . . . Our ancestors worshiped on this mountain. And you say that in Jerusalem is the place where people ought to worship.”</a:t>
            </a:r>
            <a:endParaRPr lang="en-AU" sz="3200" dirty="0">
              <a:effectLst/>
            </a:endParaRPr>
          </a:p>
        </p:txBody>
      </p:sp>
    </p:spTree>
    <p:extLst>
      <p:ext uri="{BB962C8B-B14F-4D97-AF65-F5344CB8AC3E}">
        <p14:creationId xmlns:p14="http://schemas.microsoft.com/office/powerpoint/2010/main" val="656222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E3C07-C764-8642-106C-3CC8564A01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951047-6F76-83AA-FB38-AF819DD3F09E}"/>
              </a:ext>
            </a:extLst>
          </p:cNvPr>
          <p:cNvSpPr>
            <a:spLocks noGrp="1"/>
          </p:cNvSpPr>
          <p:nvPr>
            <p:ph type="title"/>
          </p:nvPr>
        </p:nvSpPr>
        <p:spPr>
          <a:xfrm>
            <a:off x="521909" y="127279"/>
            <a:ext cx="10353761" cy="629805"/>
          </a:xfrm>
        </p:spPr>
        <p:txBody>
          <a:bodyPr/>
          <a:lstStyle/>
          <a:p>
            <a:r>
              <a:rPr lang="en-US" dirty="0"/>
              <a:t>John 4:21-24</a:t>
            </a:r>
            <a:endParaRPr lang="en-AU" dirty="0"/>
          </a:p>
        </p:txBody>
      </p:sp>
      <p:sp>
        <p:nvSpPr>
          <p:cNvPr id="3" name="Content Placeholder 2">
            <a:extLst>
              <a:ext uri="{FF2B5EF4-FFF2-40B4-BE49-F238E27FC236}">
                <a16:creationId xmlns:a16="http://schemas.microsoft.com/office/drawing/2014/main" id="{A3AF2D10-A598-0C9B-7765-774D3D759707}"/>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 “Believe me, woman,” replied Jesus, “the time is coming when you won’t worship the father on this mountain or in Jerusalem. You worship what you don’t know. We worship what we do know; salvation, you see, is indeed from the Jews. But the time is coming—indeed, it’s here already!—when true worshipers will worship the father in spirit and in truth. Yes; that’s the kind of worshipers the father is looking for. God is spirit, and those who worship him must worship in spirit and in truth.”</a:t>
            </a:r>
            <a:endParaRPr lang="en-AU" sz="3200" dirty="0">
              <a:effectLst/>
            </a:endParaRPr>
          </a:p>
        </p:txBody>
      </p:sp>
    </p:spTree>
    <p:extLst>
      <p:ext uri="{BB962C8B-B14F-4D97-AF65-F5344CB8AC3E}">
        <p14:creationId xmlns:p14="http://schemas.microsoft.com/office/powerpoint/2010/main" val="2358655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74C5C-176C-7875-E744-0A9F7DFB6F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151A28-D88E-B02B-4EA8-70CBDF8F26D0}"/>
              </a:ext>
            </a:extLst>
          </p:cNvPr>
          <p:cNvSpPr>
            <a:spLocks noGrp="1"/>
          </p:cNvSpPr>
          <p:nvPr>
            <p:ph type="title"/>
          </p:nvPr>
        </p:nvSpPr>
        <p:spPr>
          <a:xfrm>
            <a:off x="521909" y="127279"/>
            <a:ext cx="10353761" cy="629805"/>
          </a:xfrm>
        </p:spPr>
        <p:txBody>
          <a:bodyPr/>
          <a:lstStyle/>
          <a:p>
            <a:r>
              <a:rPr lang="en-US" dirty="0"/>
              <a:t>John 4:25-26</a:t>
            </a:r>
            <a:endParaRPr lang="en-AU" dirty="0"/>
          </a:p>
        </p:txBody>
      </p:sp>
      <p:sp>
        <p:nvSpPr>
          <p:cNvPr id="3" name="Content Placeholder 2">
            <a:extLst>
              <a:ext uri="{FF2B5EF4-FFF2-40B4-BE49-F238E27FC236}">
                <a16:creationId xmlns:a16="http://schemas.microsoft.com/office/drawing/2014/main" id="{DD1CE2A5-1FE1-75B3-D203-8DFE7C105FA1}"/>
              </a:ext>
            </a:extLst>
          </p:cNvPr>
          <p:cNvSpPr>
            <a:spLocks noGrp="1"/>
          </p:cNvSpPr>
          <p:nvPr>
            <p:ph idx="1"/>
          </p:nvPr>
        </p:nvSpPr>
        <p:spPr>
          <a:xfrm>
            <a:off x="98323" y="678426"/>
            <a:ext cx="12005187" cy="6052295"/>
          </a:xfrm>
        </p:spPr>
        <p:txBody>
          <a:bodyPr>
            <a:normAutofit/>
          </a:bodyPr>
          <a:lstStyle/>
          <a:p>
            <a:pPr marL="0" indent="0">
              <a:buNone/>
            </a:pPr>
            <a:r>
              <a:rPr lang="en-US" sz="3200" dirty="0">
                <a:effectLst/>
              </a:rPr>
              <a:t>  “I know that Messiah is coming,” said the woman, “the one they call ‘the anointed.’ When he comes, he’ll tell us everything.”</a:t>
            </a:r>
          </a:p>
          <a:p>
            <a:pPr marL="0" indent="0">
              <a:buNone/>
            </a:pPr>
            <a:endParaRPr lang="en-US" sz="3200" dirty="0">
              <a:effectLst/>
            </a:endParaRPr>
          </a:p>
          <a:p>
            <a:pPr marL="0" indent="0">
              <a:buNone/>
            </a:pPr>
            <a:r>
              <a:rPr lang="en-US" sz="3200" dirty="0">
                <a:effectLst/>
              </a:rPr>
              <a:t>“I’m the one—the one speaking to you right now,” said Jesus.</a:t>
            </a:r>
            <a:endParaRPr lang="en-AU" sz="3200" dirty="0">
              <a:effectLst/>
            </a:endParaRPr>
          </a:p>
        </p:txBody>
      </p:sp>
    </p:spTree>
    <p:extLst>
      <p:ext uri="{BB962C8B-B14F-4D97-AF65-F5344CB8AC3E}">
        <p14:creationId xmlns:p14="http://schemas.microsoft.com/office/powerpoint/2010/main" val="1609656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6014C-4C42-928E-B7AE-3675D5E5F0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5E7631-9C7C-33C7-A746-018712A86BEA}"/>
              </a:ext>
            </a:extLst>
          </p:cNvPr>
          <p:cNvSpPr>
            <a:spLocks noGrp="1"/>
          </p:cNvSpPr>
          <p:nvPr>
            <p:ph type="title"/>
          </p:nvPr>
        </p:nvSpPr>
        <p:spPr>
          <a:xfrm>
            <a:off x="608995" y="206477"/>
            <a:ext cx="10353761" cy="1326321"/>
          </a:xfrm>
        </p:spPr>
        <p:txBody>
          <a:bodyPr/>
          <a:lstStyle/>
          <a:p>
            <a:r>
              <a:rPr lang="en-US" dirty="0"/>
              <a:t>Questions</a:t>
            </a:r>
            <a:endParaRPr lang="en-AU" dirty="0"/>
          </a:p>
        </p:txBody>
      </p:sp>
      <p:sp>
        <p:nvSpPr>
          <p:cNvPr id="3" name="Content Placeholder 2">
            <a:extLst>
              <a:ext uri="{FF2B5EF4-FFF2-40B4-BE49-F238E27FC236}">
                <a16:creationId xmlns:a16="http://schemas.microsoft.com/office/drawing/2014/main" id="{EC525010-7769-922C-A5C4-CC30146C7EBF}"/>
              </a:ext>
            </a:extLst>
          </p:cNvPr>
          <p:cNvSpPr>
            <a:spLocks noGrp="1"/>
          </p:cNvSpPr>
          <p:nvPr>
            <p:ph idx="1"/>
          </p:nvPr>
        </p:nvSpPr>
        <p:spPr>
          <a:xfrm>
            <a:off x="215705" y="1581431"/>
            <a:ext cx="11848476" cy="5153665"/>
          </a:xfrm>
        </p:spPr>
        <p:txBody>
          <a:bodyPr>
            <a:normAutofit/>
          </a:bodyPr>
          <a:lstStyle/>
          <a:p>
            <a:r>
              <a:rPr lang="en-US" sz="3200" dirty="0"/>
              <a:t>What role do you think Spiritual Gifts have in evangelism?</a:t>
            </a:r>
          </a:p>
          <a:p>
            <a:r>
              <a:rPr lang="en-AU" sz="3200" dirty="0"/>
              <a:t>What do you think is going on with this woman to have had 5+ husbands?</a:t>
            </a:r>
          </a:p>
          <a:p>
            <a:r>
              <a:rPr lang="en-AU" sz="3200" dirty="0"/>
              <a:t>What is a fast way to avoid being vulnerable?</a:t>
            </a:r>
          </a:p>
          <a:p>
            <a:r>
              <a:rPr lang="en-AU" sz="3200" dirty="0"/>
              <a:t>What Jesus mean by Spirit and truth?</a:t>
            </a:r>
          </a:p>
          <a:p>
            <a:endParaRPr lang="en-AU" sz="3200" dirty="0"/>
          </a:p>
        </p:txBody>
      </p:sp>
    </p:spTree>
    <p:extLst>
      <p:ext uri="{BB962C8B-B14F-4D97-AF65-F5344CB8AC3E}">
        <p14:creationId xmlns:p14="http://schemas.microsoft.com/office/powerpoint/2010/main" val="318061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6D8C60"/>
      </a:dk2>
      <a:lt2>
        <a:srgbClr val="B1D7A1"/>
      </a:lt2>
      <a:accent1>
        <a:srgbClr val="81B992"/>
      </a:accent1>
      <a:accent2>
        <a:srgbClr val="9ABC65"/>
      </a:accent2>
      <a:accent3>
        <a:srgbClr val="BDB564"/>
      </a:accent3>
      <a:accent4>
        <a:srgbClr val="BD8964"/>
      </a:accent4>
      <a:accent5>
        <a:srgbClr val="BD6466"/>
      </a:accent5>
      <a:accent6>
        <a:srgbClr val="64A4BD"/>
      </a:accent6>
      <a:hlink>
        <a:srgbClr val="8CCC71"/>
      </a:hlink>
      <a:folHlink>
        <a:srgbClr val="A4C795"/>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4539428D-6454-4FE6-B992-2D59F0AC2F89}"/>
    </a:ext>
  </a:extLst>
</a:theme>
</file>

<file path=docProps/app.xml><?xml version="1.0" encoding="utf-8"?>
<Properties xmlns="http://schemas.openxmlformats.org/officeDocument/2006/extended-properties" xmlns:vt="http://schemas.openxmlformats.org/officeDocument/2006/docPropsVTypes">
  <Template>Damask</Template>
  <TotalTime>59</TotalTime>
  <Words>1121</Words>
  <Application>Microsoft Office PowerPoint</Application>
  <PresentationFormat>Widescreen</PresentationFormat>
  <Paragraphs>54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Bookman Old Style</vt:lpstr>
      <vt:lpstr>Calibri</vt:lpstr>
      <vt:lpstr>Rockwell</vt:lpstr>
      <vt:lpstr>Damask</vt:lpstr>
      <vt:lpstr>Woman at the Well</vt:lpstr>
      <vt:lpstr>John 4:5-9</vt:lpstr>
      <vt:lpstr>John 4:10-13</vt:lpstr>
      <vt:lpstr>John 4:14-15</vt:lpstr>
      <vt:lpstr>Questions</vt:lpstr>
      <vt:lpstr>John 4:16-20</vt:lpstr>
      <vt:lpstr>John 4:21-24</vt:lpstr>
      <vt:lpstr>John 4:25-26</vt:lpstr>
      <vt:lpstr>Questions</vt:lpstr>
      <vt:lpstr>John 4:27-30</vt:lpstr>
      <vt:lpstr>John 4:31-34</vt:lpstr>
      <vt:lpstr>John 4:35-38</vt:lpstr>
      <vt:lpstr>John 4:39-42</vt:lpstr>
      <vt:lpstr>Questions</vt:lpstr>
      <vt:lpstr>Reflect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Crighton</dc:creator>
  <cp:lastModifiedBy>Andrew Crighton</cp:lastModifiedBy>
  <cp:revision>1</cp:revision>
  <dcterms:created xsi:type="dcterms:W3CDTF">2026-03-07T09:53:58Z</dcterms:created>
  <dcterms:modified xsi:type="dcterms:W3CDTF">2026-03-07T10:53:14Z</dcterms:modified>
</cp:coreProperties>
</file>