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256" r:id="rId2"/>
    <p:sldId id="370" r:id="rId3"/>
    <p:sldId id="371" r:id="rId4"/>
    <p:sldId id="372" r:id="rId5"/>
    <p:sldId id="344" r:id="rId6"/>
    <p:sldId id="347" r:id="rId7"/>
    <p:sldId id="3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 Matterson" initials="SM" lastIdx="1" clrIdx="0">
    <p:extLst>
      <p:ext uri="{19B8F6BF-5375-455C-9EA6-DF929625EA0E}">
        <p15:presenceInfo xmlns:p15="http://schemas.microsoft.com/office/powerpoint/2012/main" userId="cd51133ee52872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5" autoAdjust="0"/>
    <p:restoredTop sz="0" autoAdjust="0"/>
  </p:normalViewPr>
  <p:slideViewPr>
    <p:cSldViewPr snapToGrid="0">
      <p:cViewPr varScale="1">
        <p:scale>
          <a:sx n="70" d="100"/>
          <a:sy n="70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12T08:01:54.577" idx="1">
    <p:pos x="6219" y="315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167F-AB60-23BC-6CDB-DC18E4B0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Rosters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93A1AA-8BD6-A53F-8486-F9037BD5F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604447"/>
              </p:ext>
            </p:extLst>
          </p:nvPr>
        </p:nvGraphicFramePr>
        <p:xfrm>
          <a:off x="977900" y="2052638"/>
          <a:ext cx="696436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09875786"/>
                    </a:ext>
                  </a:extLst>
                </a:gridCol>
                <a:gridCol w="1243911">
                  <a:extLst>
                    <a:ext uri="{9D8B030D-6E8A-4147-A177-3AD203B41FA5}">
                      <a16:colId xmlns:a16="http://schemas.microsoft.com/office/drawing/2014/main" val="1623362900"/>
                    </a:ext>
                  </a:extLst>
                </a:gridCol>
                <a:gridCol w="2136326">
                  <a:extLst>
                    <a:ext uri="{9D8B030D-6E8A-4147-A177-3AD203B41FA5}">
                      <a16:colId xmlns:a16="http://schemas.microsoft.com/office/drawing/2014/main" val="896292556"/>
                    </a:ext>
                  </a:extLst>
                </a:gridCol>
                <a:gridCol w="2136326">
                  <a:extLst>
                    <a:ext uri="{9D8B030D-6E8A-4147-A177-3AD203B41FA5}">
                      <a16:colId xmlns:a16="http://schemas.microsoft.com/office/drawing/2014/main" val="2077188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Serving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0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423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36D0E3-0AC7-A1DD-F71C-C1E0F982F3A8}"/>
              </a:ext>
            </a:extLst>
          </p:cNvPr>
          <p:cNvSpPr txBox="1"/>
          <p:nvPr/>
        </p:nvSpPr>
        <p:spPr>
          <a:xfrm>
            <a:off x="1384300" y="3733800"/>
            <a:ext cx="866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Look for Version 2</a:t>
            </a:r>
          </a:p>
        </p:txBody>
      </p:sp>
    </p:spTree>
    <p:extLst>
      <p:ext uri="{BB962C8B-B14F-4D97-AF65-F5344CB8AC3E}">
        <p14:creationId xmlns:p14="http://schemas.microsoft.com/office/powerpoint/2010/main" val="178878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9025-2774-3976-3BF8-05017A7E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Combined Churches Pentecost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D3DAD-5121-23B1-2D39-A794998E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6pm</a:t>
            </a:r>
          </a:p>
          <a:p>
            <a:r>
              <a:rPr lang="en-AU" sz="3600" dirty="0"/>
              <a:t>Sunday 24</a:t>
            </a:r>
            <a:r>
              <a:rPr lang="en-AU" sz="3600" baseline="30000" dirty="0"/>
              <a:t>th</a:t>
            </a:r>
            <a:r>
              <a:rPr lang="en-AU" sz="3600" dirty="0"/>
              <a:t> May</a:t>
            </a:r>
          </a:p>
          <a:p>
            <a:r>
              <a:rPr lang="en-AU" sz="3600" dirty="0"/>
              <a:t>Hervey Bay Baptist Church</a:t>
            </a:r>
          </a:p>
        </p:txBody>
      </p:sp>
    </p:spTree>
    <p:extLst>
      <p:ext uri="{BB962C8B-B14F-4D97-AF65-F5344CB8AC3E}">
        <p14:creationId xmlns:p14="http://schemas.microsoft.com/office/powerpoint/2010/main" val="107986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4363-30DB-D568-DAD0-56E47855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err="1"/>
              <a:t>Crightons</a:t>
            </a:r>
            <a:r>
              <a:rPr lang="en-AU" dirty="0"/>
              <a:t> are on Holiday </a:t>
            </a:r>
            <a:br>
              <a:rPr lang="en-AU" dirty="0"/>
            </a:br>
            <a:r>
              <a:rPr lang="en-AU" dirty="0"/>
              <a:t>April 16</a:t>
            </a:r>
            <a:r>
              <a:rPr lang="en-AU" baseline="30000" dirty="0"/>
              <a:t>th</a:t>
            </a:r>
            <a:r>
              <a:rPr lang="en-AU" dirty="0"/>
              <a:t> –May 19th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CDB45A-BB70-893F-89A6-F955E8725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193330"/>
            <a:ext cx="8947150" cy="3914378"/>
          </a:xfrm>
        </p:spPr>
      </p:pic>
    </p:spTree>
    <p:extLst>
      <p:ext uri="{BB962C8B-B14F-4D97-AF65-F5344CB8AC3E}">
        <p14:creationId xmlns:p14="http://schemas.microsoft.com/office/powerpoint/2010/main" val="218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38267</TotalTime>
  <Words>54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Ion</vt:lpstr>
      <vt:lpstr>PowerPoint Presentation</vt:lpstr>
      <vt:lpstr>Rosters</vt:lpstr>
      <vt:lpstr>Combined Churches Pentecost Service</vt:lpstr>
      <vt:lpstr>Crightons are on Holiday  April 16th –May 19th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Shane Matterson</cp:lastModifiedBy>
  <cp:revision>224</cp:revision>
  <dcterms:created xsi:type="dcterms:W3CDTF">2022-02-16T12:11:00Z</dcterms:created>
  <dcterms:modified xsi:type="dcterms:W3CDTF">2026-04-11T22:02:45Z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