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1430000" cy="5994400"/>
  <p:notesSz cx="6858000" cy="9144000"/>
  <p:embeddedFontLst>
    <p:embeddedFont>
      <p:font typeface="Arimo" panose="020B0604020202020204" charset="0"/>
      <p:regular r:id="rId19"/>
    </p:embeddedFont>
    <p:embeddedFont>
      <p:font typeface="Glacial Indifference" panose="020B0604020202020204" charset="0"/>
      <p:regular r:id="rId20"/>
    </p:embeddedFont>
    <p:embeddedFont>
      <p:font typeface="Varela Round" panose="00000500000000000000" pitchFamily="2" charset="-79"/>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9" d="100"/>
          <a:sy n="89" d="100"/>
        </p:scale>
        <p:origin x="6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571" b="-3571"/>
            </a:stretch>
          </a:blipFill>
        </p:spPr>
        <p:txBody>
          <a:bodyPr/>
          <a:lstStyle/>
          <a:p>
            <a:endParaRPr lang="en-AU"/>
          </a:p>
        </p:txBody>
      </p:sp>
      <p:sp>
        <p:nvSpPr>
          <p:cNvPr id="3" name="TextBox 3"/>
          <p:cNvSpPr txBox="1"/>
          <p:nvPr/>
        </p:nvSpPr>
        <p:spPr>
          <a:xfrm>
            <a:off x="294977" y="1622422"/>
            <a:ext cx="5420023" cy="1377953"/>
          </a:xfrm>
          <a:prstGeom prst="rect">
            <a:avLst/>
          </a:prstGeom>
        </p:spPr>
        <p:txBody>
          <a:bodyPr lIns="0" tIns="0" rIns="0" bIns="0" rtlCol="0" anchor="t">
            <a:spAutoFit/>
          </a:bodyPr>
          <a:lstStyle/>
          <a:p>
            <a:pPr marL="0" lvl="0" indent="0" algn="ctr">
              <a:lnSpc>
                <a:spcPts val="11199"/>
              </a:lnSpc>
              <a:spcBef>
                <a:spcPct val="0"/>
              </a:spcBef>
            </a:pPr>
            <a:r>
              <a:rPr lang="en-US" sz="7999">
                <a:solidFill>
                  <a:srgbClr val="FFFFFF"/>
                </a:solidFill>
                <a:latin typeface="Glacial Indifference"/>
                <a:ea typeface="Glacial Indifference"/>
                <a:cs typeface="Glacial Indifference"/>
                <a:sym typeface="Glacial Indifference"/>
              </a:rPr>
              <a:t>Good Friday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51208" y="-250870"/>
            <a:ext cx="12932416" cy="7126950"/>
          </a:xfrm>
          <a:custGeom>
            <a:avLst/>
            <a:gdLst/>
            <a:ahLst/>
            <a:cxnLst/>
            <a:rect l="l" t="t" r="r" b="b"/>
            <a:pathLst>
              <a:path w="12932416" h="7126950">
                <a:moveTo>
                  <a:pt x="0" y="0"/>
                </a:moveTo>
                <a:lnTo>
                  <a:pt x="12932416" y="0"/>
                </a:lnTo>
                <a:lnTo>
                  <a:pt x="12932416" y="7126950"/>
                </a:lnTo>
                <a:lnTo>
                  <a:pt x="0" y="7126950"/>
                </a:lnTo>
                <a:lnTo>
                  <a:pt x="0" y="0"/>
                </a:lnTo>
                <a:close/>
              </a:path>
            </a:pathLst>
          </a:custGeom>
          <a:blipFill>
            <a:blip r:embed="rId2"/>
            <a:stretch>
              <a:fillRect t="-1450" b="-619"/>
            </a:stretch>
          </a:blipFill>
        </p:spPr>
        <p:txBody>
          <a:bodyPr/>
          <a:lstStyle/>
          <a:p>
            <a:endParaRPr lang="en-AU"/>
          </a:p>
        </p:txBody>
      </p:sp>
      <p:sp>
        <p:nvSpPr>
          <p:cNvPr id="3" name="TextBox 3"/>
          <p:cNvSpPr txBox="1"/>
          <p:nvPr/>
        </p:nvSpPr>
        <p:spPr>
          <a:xfrm>
            <a:off x="216639" y="1032960"/>
            <a:ext cx="5498361" cy="2396491"/>
          </a:xfrm>
          <a:prstGeom prst="rect">
            <a:avLst/>
          </a:prstGeom>
        </p:spPr>
        <p:txBody>
          <a:bodyPr lIns="0" tIns="0" rIns="0" bIns="0" rtlCol="0" anchor="t">
            <a:spAutoFit/>
          </a:bodyPr>
          <a:lstStyle/>
          <a:p>
            <a:pPr algn="ctr">
              <a:lnSpc>
                <a:spcPts val="9659"/>
              </a:lnSpc>
            </a:pPr>
            <a:r>
              <a:rPr lang="en-US" sz="6899">
                <a:solidFill>
                  <a:srgbClr val="FFFFFF"/>
                </a:solidFill>
                <a:latin typeface="Glacial Indifference"/>
                <a:ea typeface="Glacial Indifference"/>
                <a:cs typeface="Glacial Indifference"/>
                <a:sym typeface="Glacial Indifference"/>
              </a:rPr>
              <a:t>Two</a:t>
            </a:r>
          </a:p>
          <a:p>
            <a:pPr marL="0" lvl="0" indent="0" algn="ctr">
              <a:lnSpc>
                <a:spcPts val="9659"/>
              </a:lnSpc>
              <a:spcBef>
                <a:spcPct val="0"/>
              </a:spcBef>
            </a:pPr>
            <a:r>
              <a:rPr lang="en-US" sz="6899">
                <a:solidFill>
                  <a:srgbClr val="FFFFFF"/>
                </a:solidFill>
                <a:latin typeface="Glacial Indifference"/>
                <a:ea typeface="Glacial Indifference"/>
                <a:cs typeface="Glacial Indifference"/>
                <a:sym typeface="Glacial Indifference"/>
              </a:rPr>
              <a:t> Failures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51208" y="-250870"/>
            <a:ext cx="21116809" cy="11637302"/>
          </a:xfrm>
          <a:custGeom>
            <a:avLst/>
            <a:gdLst/>
            <a:ahLst/>
            <a:cxnLst/>
            <a:rect l="l" t="t" r="r" b="b"/>
            <a:pathLst>
              <a:path w="21116809" h="11637302">
                <a:moveTo>
                  <a:pt x="0" y="0"/>
                </a:moveTo>
                <a:lnTo>
                  <a:pt x="21116809" y="0"/>
                </a:lnTo>
                <a:lnTo>
                  <a:pt x="21116809" y="11637303"/>
                </a:lnTo>
                <a:lnTo>
                  <a:pt x="0" y="11637303"/>
                </a:lnTo>
                <a:lnTo>
                  <a:pt x="0" y="0"/>
                </a:lnTo>
                <a:close/>
              </a:path>
            </a:pathLst>
          </a:custGeom>
          <a:blipFill>
            <a:blip r:embed="rId2"/>
            <a:stretch>
              <a:fillRect t="-1450" b="-619"/>
            </a:stretch>
          </a:blipFill>
        </p:spPr>
        <p:txBody>
          <a:bodyPr/>
          <a:lstStyle/>
          <a:p>
            <a:endParaRPr lang="en-AU"/>
          </a:p>
        </p:txBody>
      </p:sp>
      <p:sp>
        <p:nvSpPr>
          <p:cNvPr id="3" name="TextBox 3"/>
          <p:cNvSpPr txBox="1"/>
          <p:nvPr/>
        </p:nvSpPr>
        <p:spPr>
          <a:xfrm>
            <a:off x="600075" y="1274128"/>
            <a:ext cx="9807197" cy="3385819"/>
          </a:xfrm>
          <a:prstGeom prst="rect">
            <a:avLst/>
          </a:prstGeom>
        </p:spPr>
        <p:txBody>
          <a:bodyPr lIns="0" tIns="0" rIns="0" bIns="0" rtlCol="0" anchor="t">
            <a:spAutoFit/>
          </a:bodyPr>
          <a:lstStyle/>
          <a:p>
            <a:pPr algn="ctr">
              <a:lnSpc>
                <a:spcPts val="5180"/>
              </a:lnSpc>
              <a:spcBef>
                <a:spcPct val="0"/>
              </a:spcBef>
            </a:pPr>
            <a:r>
              <a:rPr lang="en-US" sz="3700">
                <a:solidFill>
                  <a:srgbClr val="FFFFFF"/>
                </a:solidFill>
                <a:latin typeface="Glacial Indifference"/>
                <a:ea typeface="Glacial Indifference"/>
                <a:cs typeface="Glacial Indifference"/>
                <a:sym typeface="Glacial Indifference"/>
              </a:rPr>
              <a:t>61 The Lord turned and looked straight at Peter. Then Peter remembered the word the Lord had spoken to him: “Before the rooster crows today, you will disown me three times.” 62 And he went outside and wept bitterly.</a:t>
            </a:r>
          </a:p>
        </p:txBody>
      </p:sp>
      <p:sp>
        <p:nvSpPr>
          <p:cNvPr id="4" name="TextBox 4"/>
          <p:cNvSpPr txBox="1"/>
          <p:nvPr/>
        </p:nvSpPr>
        <p:spPr>
          <a:xfrm>
            <a:off x="7906364" y="4985387"/>
            <a:ext cx="1900833" cy="415288"/>
          </a:xfrm>
          <a:prstGeom prst="rect">
            <a:avLst/>
          </a:prstGeom>
        </p:spPr>
        <p:txBody>
          <a:bodyPr lIns="0" tIns="0" rIns="0" bIns="0" rtlCol="0" anchor="t">
            <a:spAutoFit/>
          </a:bodyPr>
          <a:lstStyle/>
          <a:p>
            <a:pPr algn="ctr">
              <a:lnSpc>
                <a:spcPts val="3360"/>
              </a:lnSpc>
              <a:spcBef>
                <a:spcPct val="0"/>
              </a:spcBef>
            </a:pPr>
            <a:r>
              <a:rPr lang="en-US" sz="2400">
                <a:solidFill>
                  <a:srgbClr val="FFFFFF"/>
                </a:solidFill>
                <a:latin typeface="Glacial Indifference"/>
                <a:ea typeface="Glacial Indifference"/>
                <a:cs typeface="Glacial Indifference"/>
                <a:sym typeface="Glacial Indifference"/>
              </a:rPr>
              <a:t> Luke 22:61–62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571" b="-3571"/>
            </a:stretch>
          </a:blipFill>
        </p:spPr>
        <p:txBody>
          <a:bodyPr/>
          <a:lstStyle/>
          <a:p>
            <a:endParaRPr lang="en-AU"/>
          </a:p>
        </p:txBody>
      </p:sp>
      <p:sp>
        <p:nvSpPr>
          <p:cNvPr id="3" name="TextBox 3"/>
          <p:cNvSpPr txBox="1"/>
          <p:nvPr/>
        </p:nvSpPr>
        <p:spPr>
          <a:xfrm>
            <a:off x="219645" y="610870"/>
            <a:ext cx="5667661" cy="2389505"/>
          </a:xfrm>
          <a:prstGeom prst="rect">
            <a:avLst/>
          </a:prstGeom>
        </p:spPr>
        <p:txBody>
          <a:bodyPr lIns="0" tIns="0" rIns="0" bIns="0" rtlCol="0" anchor="t">
            <a:spAutoFit/>
          </a:bodyPr>
          <a:lstStyle/>
          <a:p>
            <a:pPr algn="ctr">
              <a:lnSpc>
                <a:spcPts val="10639"/>
              </a:lnSpc>
            </a:pPr>
            <a:r>
              <a:rPr lang="en-US" sz="7599">
                <a:solidFill>
                  <a:srgbClr val="000000"/>
                </a:solidFill>
                <a:latin typeface="Glacial Indifference"/>
                <a:ea typeface="Glacial Indifference"/>
                <a:cs typeface="Glacial Indifference"/>
                <a:sym typeface="Glacial Indifference"/>
              </a:rPr>
              <a:t>Two</a:t>
            </a:r>
          </a:p>
          <a:p>
            <a:pPr marL="0" lvl="0" indent="0" algn="ctr">
              <a:lnSpc>
                <a:spcPts val="8400"/>
              </a:lnSpc>
              <a:spcBef>
                <a:spcPct val="0"/>
              </a:spcBef>
            </a:pPr>
            <a:r>
              <a:rPr lang="en-US" sz="6000">
                <a:solidFill>
                  <a:srgbClr val="000000"/>
                </a:solidFill>
                <a:latin typeface="Glacial Indifference"/>
                <a:ea typeface="Glacial Indifference"/>
                <a:cs typeface="Glacial Indifference"/>
                <a:sym typeface="Glacial Indifference"/>
              </a:rPr>
              <a:t>Responses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20417580" cy="10719230"/>
          </a:xfrm>
          <a:custGeom>
            <a:avLst/>
            <a:gdLst/>
            <a:ahLst/>
            <a:cxnLst/>
            <a:rect l="l" t="t" r="r" b="b"/>
            <a:pathLst>
              <a:path w="20417580" h="10719230">
                <a:moveTo>
                  <a:pt x="0" y="0"/>
                </a:moveTo>
                <a:lnTo>
                  <a:pt x="20417580" y="0"/>
                </a:lnTo>
                <a:lnTo>
                  <a:pt x="20417580" y="10719230"/>
                </a:lnTo>
                <a:lnTo>
                  <a:pt x="0" y="10719230"/>
                </a:lnTo>
                <a:lnTo>
                  <a:pt x="0" y="0"/>
                </a:lnTo>
                <a:close/>
              </a:path>
            </a:pathLst>
          </a:custGeom>
          <a:blipFill>
            <a:blip r:embed="rId2"/>
            <a:stretch>
              <a:fillRect t="-3571" b="-3571"/>
            </a:stretch>
          </a:blipFill>
        </p:spPr>
        <p:txBody>
          <a:bodyPr/>
          <a:lstStyle/>
          <a:p>
            <a:endParaRPr lang="en-AU"/>
          </a:p>
        </p:txBody>
      </p:sp>
      <p:sp>
        <p:nvSpPr>
          <p:cNvPr id="3" name="TextBox 3"/>
          <p:cNvSpPr txBox="1"/>
          <p:nvPr/>
        </p:nvSpPr>
        <p:spPr>
          <a:xfrm>
            <a:off x="600075" y="985419"/>
            <a:ext cx="9807197" cy="4541518"/>
          </a:xfrm>
          <a:prstGeom prst="rect">
            <a:avLst/>
          </a:prstGeom>
        </p:spPr>
        <p:txBody>
          <a:bodyPr lIns="0" tIns="0" rIns="0" bIns="0" rtlCol="0" anchor="t">
            <a:spAutoFit/>
          </a:bodyPr>
          <a:lstStyle/>
          <a:p>
            <a:pPr algn="ctr">
              <a:lnSpc>
                <a:spcPts val="4060"/>
              </a:lnSpc>
              <a:spcBef>
                <a:spcPct val="0"/>
              </a:spcBef>
            </a:pPr>
            <a:r>
              <a:rPr lang="en-US" sz="2900" dirty="0">
                <a:solidFill>
                  <a:srgbClr val="0C0C0C"/>
                </a:solidFill>
                <a:latin typeface="Glacial Indifference"/>
                <a:ea typeface="Glacial Indifference"/>
                <a:cs typeface="Glacial Indifference"/>
                <a:sym typeface="Glacial Indifference"/>
              </a:rPr>
              <a:t>15 When they had finished eating, Jesus said to Simon Peter, “Simon son of John, do you love me more than these?” </a:t>
            </a:r>
          </a:p>
          <a:p>
            <a:pPr algn="ctr">
              <a:lnSpc>
                <a:spcPts val="4060"/>
              </a:lnSpc>
              <a:spcBef>
                <a:spcPct val="0"/>
              </a:spcBef>
            </a:pPr>
            <a:r>
              <a:rPr lang="en-US" sz="2900" dirty="0">
                <a:solidFill>
                  <a:srgbClr val="0C0C0C"/>
                </a:solidFill>
                <a:latin typeface="Glacial Indifference"/>
                <a:ea typeface="Glacial Indifference"/>
                <a:cs typeface="Glacial Indifference"/>
                <a:sym typeface="Glacial Indifference"/>
              </a:rPr>
              <a:t>“Yes, Lord,” he said, “you know that I love you.” Jesus said, “Feed my lambs.” </a:t>
            </a:r>
          </a:p>
          <a:p>
            <a:pPr algn="ctr">
              <a:lnSpc>
                <a:spcPts val="4060"/>
              </a:lnSpc>
              <a:spcBef>
                <a:spcPct val="0"/>
              </a:spcBef>
            </a:pPr>
            <a:r>
              <a:rPr lang="en-US" sz="2900" dirty="0">
                <a:solidFill>
                  <a:srgbClr val="0C0C0C"/>
                </a:solidFill>
                <a:latin typeface="Glacial Indifference"/>
                <a:ea typeface="Glacial Indifference"/>
                <a:cs typeface="Glacial Indifference"/>
                <a:sym typeface="Glacial Indifference"/>
              </a:rPr>
              <a:t>16 Again Jesus said, “Simon son of John, do you love me?” </a:t>
            </a:r>
          </a:p>
          <a:p>
            <a:pPr algn="ctr">
              <a:lnSpc>
                <a:spcPts val="4060"/>
              </a:lnSpc>
              <a:spcBef>
                <a:spcPct val="0"/>
              </a:spcBef>
            </a:pPr>
            <a:r>
              <a:rPr lang="en-US" sz="2900" dirty="0">
                <a:solidFill>
                  <a:srgbClr val="0C0C0C"/>
                </a:solidFill>
                <a:latin typeface="Glacial Indifference"/>
                <a:ea typeface="Glacial Indifference"/>
                <a:cs typeface="Glacial Indifference"/>
                <a:sym typeface="Glacial Indifference"/>
              </a:rPr>
              <a:t>He answered, “Yes, Lord, you know that I love you.” Jesus said, “Take care of my sheep.” </a:t>
            </a:r>
          </a:p>
          <a:p>
            <a:pPr algn="ctr">
              <a:lnSpc>
                <a:spcPts val="4060"/>
              </a:lnSpc>
              <a:spcBef>
                <a:spcPct val="0"/>
              </a:spcBef>
            </a:pPr>
            <a:endParaRPr lang="en-US" sz="2900" dirty="0">
              <a:solidFill>
                <a:srgbClr val="0C0C0C"/>
              </a:solidFill>
              <a:latin typeface="Glacial Indifference"/>
              <a:ea typeface="Glacial Indifference"/>
              <a:cs typeface="Glacial Indifference"/>
              <a:sym typeface="Glacial Indifference"/>
            </a:endParaRPr>
          </a:p>
          <a:p>
            <a:pPr algn="ctr">
              <a:lnSpc>
                <a:spcPts val="3500"/>
              </a:lnSpc>
              <a:spcBef>
                <a:spcPct val="0"/>
              </a:spcBef>
            </a:pPr>
            <a:endParaRPr lang="en-US" sz="2900" dirty="0">
              <a:solidFill>
                <a:srgbClr val="0C0C0C"/>
              </a:solidFill>
              <a:latin typeface="Glacial Indifference"/>
              <a:ea typeface="Glacial Indifference"/>
              <a:cs typeface="Glacial Indifference"/>
              <a:sym typeface="Glacial Indifference"/>
            </a:endParaRPr>
          </a:p>
        </p:txBody>
      </p:sp>
      <p:sp>
        <p:nvSpPr>
          <p:cNvPr id="4" name="TextBox 4"/>
          <p:cNvSpPr txBox="1"/>
          <p:nvPr/>
        </p:nvSpPr>
        <p:spPr>
          <a:xfrm>
            <a:off x="8854366" y="5311990"/>
            <a:ext cx="1813633" cy="382269"/>
          </a:xfrm>
          <a:prstGeom prst="rect">
            <a:avLst/>
          </a:prstGeom>
        </p:spPr>
        <p:txBody>
          <a:bodyPr wrap="square" lIns="0" tIns="0" rIns="0" bIns="0" rtlCol="0" anchor="t">
            <a:spAutoFit/>
          </a:bodyPr>
          <a:lstStyle/>
          <a:p>
            <a:pPr algn="ctr">
              <a:lnSpc>
                <a:spcPts val="3080"/>
              </a:lnSpc>
              <a:spcBef>
                <a:spcPct val="0"/>
              </a:spcBef>
            </a:pPr>
            <a:r>
              <a:rPr lang="en-US" sz="2200" dirty="0">
                <a:solidFill>
                  <a:srgbClr val="0C0C0C"/>
                </a:solidFill>
                <a:latin typeface="Glacial Indifference"/>
                <a:ea typeface="Glacial Indifference"/>
                <a:cs typeface="Glacial Indifference"/>
                <a:sym typeface="Glacial Indifference"/>
              </a:rPr>
              <a:t>John 21:15-17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20417580" cy="10719230"/>
          </a:xfrm>
          <a:custGeom>
            <a:avLst/>
            <a:gdLst/>
            <a:ahLst/>
            <a:cxnLst/>
            <a:rect l="l" t="t" r="r" b="b"/>
            <a:pathLst>
              <a:path w="20417580" h="10719230">
                <a:moveTo>
                  <a:pt x="0" y="0"/>
                </a:moveTo>
                <a:lnTo>
                  <a:pt x="20417580" y="0"/>
                </a:lnTo>
                <a:lnTo>
                  <a:pt x="20417580" y="10719230"/>
                </a:lnTo>
                <a:lnTo>
                  <a:pt x="0" y="10719230"/>
                </a:lnTo>
                <a:lnTo>
                  <a:pt x="0" y="0"/>
                </a:lnTo>
                <a:close/>
              </a:path>
            </a:pathLst>
          </a:custGeom>
          <a:blipFill>
            <a:blip r:embed="rId2"/>
            <a:stretch>
              <a:fillRect t="-3571" b="-3571"/>
            </a:stretch>
          </a:blipFill>
        </p:spPr>
        <p:txBody>
          <a:bodyPr/>
          <a:lstStyle/>
          <a:p>
            <a:endParaRPr lang="en-AU"/>
          </a:p>
        </p:txBody>
      </p:sp>
      <p:sp>
        <p:nvSpPr>
          <p:cNvPr id="3" name="TextBox 3"/>
          <p:cNvSpPr txBox="1"/>
          <p:nvPr/>
        </p:nvSpPr>
        <p:spPr>
          <a:xfrm>
            <a:off x="811402" y="891542"/>
            <a:ext cx="9807197" cy="4324349"/>
          </a:xfrm>
          <a:prstGeom prst="rect">
            <a:avLst/>
          </a:prstGeom>
        </p:spPr>
        <p:txBody>
          <a:bodyPr lIns="0" tIns="0" rIns="0" bIns="0" rtlCol="0" anchor="t">
            <a:spAutoFit/>
          </a:bodyPr>
          <a:lstStyle/>
          <a:p>
            <a:pPr algn="ctr">
              <a:lnSpc>
                <a:spcPts val="4480"/>
              </a:lnSpc>
              <a:spcBef>
                <a:spcPct val="0"/>
              </a:spcBef>
            </a:pPr>
            <a:endParaRPr dirty="0"/>
          </a:p>
          <a:p>
            <a:pPr algn="ctr">
              <a:lnSpc>
                <a:spcPts val="4480"/>
              </a:lnSpc>
              <a:spcBef>
                <a:spcPct val="0"/>
              </a:spcBef>
            </a:pPr>
            <a:r>
              <a:rPr lang="en-US" sz="3200" dirty="0">
                <a:solidFill>
                  <a:srgbClr val="0C0C0C"/>
                </a:solidFill>
                <a:latin typeface="Glacial Indifference"/>
                <a:ea typeface="Glacial Indifference"/>
                <a:cs typeface="Glacial Indifference"/>
                <a:sym typeface="Glacial Indifference"/>
              </a:rPr>
              <a:t>17 The third time he said to him, “Simon son of John, do you love me?” </a:t>
            </a:r>
          </a:p>
          <a:p>
            <a:pPr algn="ctr">
              <a:lnSpc>
                <a:spcPts val="4200"/>
              </a:lnSpc>
              <a:spcBef>
                <a:spcPct val="0"/>
              </a:spcBef>
            </a:pPr>
            <a:r>
              <a:rPr lang="en-US" sz="3000" dirty="0">
                <a:solidFill>
                  <a:srgbClr val="0C0C0C"/>
                </a:solidFill>
                <a:latin typeface="Glacial Indifference"/>
                <a:ea typeface="Glacial Indifference"/>
                <a:cs typeface="Glacial Indifference"/>
                <a:sym typeface="Glacial Indifference"/>
              </a:rPr>
              <a:t>Peter was hurt because Jesus asked him the third time, “Do you love me?” He said, “Lord, you know all things; you know that I love you.” </a:t>
            </a:r>
          </a:p>
          <a:p>
            <a:pPr algn="ctr">
              <a:lnSpc>
                <a:spcPts val="4480"/>
              </a:lnSpc>
              <a:spcBef>
                <a:spcPct val="0"/>
              </a:spcBef>
            </a:pPr>
            <a:r>
              <a:rPr lang="en-US" sz="3200" dirty="0">
                <a:solidFill>
                  <a:srgbClr val="0C0C0C"/>
                </a:solidFill>
                <a:latin typeface="Glacial Indifference"/>
                <a:ea typeface="Glacial Indifference"/>
                <a:cs typeface="Glacial Indifference"/>
                <a:sym typeface="Glacial Indifference"/>
              </a:rPr>
              <a:t>Jesus said, “Feed my sheep. </a:t>
            </a:r>
          </a:p>
          <a:p>
            <a:pPr algn="ctr">
              <a:lnSpc>
                <a:spcPts val="3920"/>
              </a:lnSpc>
              <a:spcBef>
                <a:spcPct val="0"/>
              </a:spcBef>
            </a:pPr>
            <a:endParaRPr lang="en-US" sz="3200" dirty="0">
              <a:solidFill>
                <a:srgbClr val="0C0C0C"/>
              </a:solidFill>
              <a:latin typeface="Glacial Indifference"/>
              <a:ea typeface="Glacial Indifference"/>
              <a:cs typeface="Glacial Indifference"/>
              <a:sym typeface="Glacial Indifference"/>
            </a:endParaRPr>
          </a:p>
        </p:txBody>
      </p:sp>
      <p:sp>
        <p:nvSpPr>
          <p:cNvPr id="4" name="TextBox 4"/>
          <p:cNvSpPr txBox="1"/>
          <p:nvPr/>
        </p:nvSpPr>
        <p:spPr>
          <a:xfrm>
            <a:off x="9143900" y="5018406"/>
            <a:ext cx="1752699" cy="382269"/>
          </a:xfrm>
          <a:prstGeom prst="rect">
            <a:avLst/>
          </a:prstGeom>
        </p:spPr>
        <p:txBody>
          <a:bodyPr wrap="square" lIns="0" tIns="0" rIns="0" bIns="0" rtlCol="0" anchor="t">
            <a:spAutoFit/>
          </a:bodyPr>
          <a:lstStyle/>
          <a:p>
            <a:pPr algn="ctr">
              <a:lnSpc>
                <a:spcPts val="3080"/>
              </a:lnSpc>
              <a:spcBef>
                <a:spcPct val="0"/>
              </a:spcBef>
            </a:pPr>
            <a:r>
              <a:rPr lang="en-US" sz="2200" dirty="0">
                <a:solidFill>
                  <a:srgbClr val="0C0C0C"/>
                </a:solidFill>
                <a:latin typeface="Glacial Indifference"/>
                <a:ea typeface="Glacial Indifference"/>
                <a:cs typeface="Glacial Indifference"/>
                <a:sym typeface="Glacial Indifference"/>
              </a:rPr>
              <a:t>John 21:15-17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571" b="-3571"/>
            </a:stretch>
          </a:blipFill>
        </p:spPr>
        <p:txBody>
          <a:bodyPr/>
          <a:lstStyle/>
          <a:p>
            <a:endParaRPr lang="en-AU"/>
          </a:p>
        </p:txBody>
      </p:sp>
      <p:sp>
        <p:nvSpPr>
          <p:cNvPr id="3" name="TextBox 3"/>
          <p:cNvSpPr txBox="1"/>
          <p:nvPr/>
        </p:nvSpPr>
        <p:spPr>
          <a:xfrm>
            <a:off x="620167" y="1592751"/>
            <a:ext cx="4509790" cy="2671446"/>
          </a:xfrm>
          <a:prstGeom prst="rect">
            <a:avLst/>
          </a:prstGeom>
        </p:spPr>
        <p:txBody>
          <a:bodyPr lIns="0" tIns="0" rIns="0" bIns="0" rtlCol="0" anchor="t">
            <a:spAutoFit/>
          </a:bodyPr>
          <a:lstStyle/>
          <a:p>
            <a:pPr algn="ctr">
              <a:lnSpc>
                <a:spcPts val="10779"/>
              </a:lnSpc>
              <a:spcBef>
                <a:spcPct val="0"/>
              </a:spcBef>
            </a:pPr>
            <a:r>
              <a:rPr lang="en-US" sz="7699">
                <a:solidFill>
                  <a:srgbClr val="000000"/>
                </a:solidFill>
                <a:latin typeface="Glacial Indifference"/>
                <a:ea typeface="Glacial Indifference"/>
                <a:cs typeface="Glacial Indifference"/>
                <a:sym typeface="Glacial Indifference"/>
              </a:rPr>
              <a:t>One Risen </a:t>
            </a:r>
          </a:p>
          <a:p>
            <a:pPr algn="ctr">
              <a:lnSpc>
                <a:spcPts val="10779"/>
              </a:lnSpc>
              <a:spcBef>
                <a:spcPct val="0"/>
              </a:spcBef>
            </a:pPr>
            <a:r>
              <a:rPr lang="en-US" sz="7699">
                <a:solidFill>
                  <a:srgbClr val="000000"/>
                </a:solidFill>
                <a:latin typeface="Glacial Indifference"/>
                <a:ea typeface="Glacial Indifference"/>
                <a:cs typeface="Glacial Indifference"/>
                <a:sym typeface="Glacial Indifference"/>
              </a:rPr>
              <a:t>Savior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6985" r="-66370" b="-71268"/>
            </a:stretch>
          </a:blipFill>
        </p:spPr>
        <p:txBody>
          <a:bodyPr/>
          <a:lstStyle/>
          <a:p>
            <a:endParaRPr lang="en-AU"/>
          </a:p>
        </p:txBody>
      </p:sp>
      <p:sp>
        <p:nvSpPr>
          <p:cNvPr id="3" name="TextBox 3"/>
          <p:cNvSpPr txBox="1"/>
          <p:nvPr/>
        </p:nvSpPr>
        <p:spPr>
          <a:xfrm>
            <a:off x="326941" y="846455"/>
            <a:ext cx="9232577" cy="3545839"/>
          </a:xfrm>
          <a:prstGeom prst="rect">
            <a:avLst/>
          </a:prstGeom>
        </p:spPr>
        <p:txBody>
          <a:bodyPr lIns="0" tIns="0" rIns="0" bIns="0" rtlCol="0" anchor="t">
            <a:spAutoFit/>
          </a:bodyPr>
          <a:lstStyle/>
          <a:p>
            <a:pPr algn="ctr">
              <a:lnSpc>
                <a:spcPts val="5460"/>
              </a:lnSpc>
              <a:spcBef>
                <a:spcPct val="0"/>
              </a:spcBef>
            </a:pPr>
            <a:r>
              <a:rPr lang="en-US" sz="3900" dirty="0">
                <a:solidFill>
                  <a:srgbClr val="000000"/>
                </a:solidFill>
                <a:latin typeface="Glacial Indifference"/>
                <a:ea typeface="Glacial Indifference"/>
                <a:cs typeface="Glacial Indifference"/>
                <a:sym typeface="Glacial Indifference"/>
              </a:rPr>
              <a:t>11 And if the Spirit of him who raised Jesus from the dead is living in you, he who raised Christ from the dead will also give life to your mortal bodies because of his Spirit who lives in you.</a:t>
            </a:r>
          </a:p>
        </p:txBody>
      </p:sp>
      <p:sp>
        <p:nvSpPr>
          <p:cNvPr id="4" name="TextBox 4"/>
          <p:cNvSpPr txBox="1"/>
          <p:nvPr/>
        </p:nvSpPr>
        <p:spPr>
          <a:xfrm>
            <a:off x="7629068" y="4952367"/>
            <a:ext cx="1731963" cy="448308"/>
          </a:xfrm>
          <a:prstGeom prst="rect">
            <a:avLst/>
          </a:prstGeom>
        </p:spPr>
        <p:txBody>
          <a:bodyPr lIns="0" tIns="0" rIns="0" bIns="0" rtlCol="0" anchor="t">
            <a:spAutoFit/>
          </a:bodyPr>
          <a:lstStyle/>
          <a:p>
            <a:pPr algn="ctr">
              <a:lnSpc>
                <a:spcPts val="3640"/>
              </a:lnSpc>
              <a:spcBef>
                <a:spcPct val="0"/>
              </a:spcBef>
            </a:pPr>
            <a:r>
              <a:rPr lang="en-US" sz="2600">
                <a:solidFill>
                  <a:srgbClr val="000000"/>
                </a:solidFill>
                <a:latin typeface="Glacial Indifference"/>
                <a:ea typeface="Glacial Indifference"/>
                <a:cs typeface="Glacial Indifference"/>
                <a:sym typeface="Glacial Indifference"/>
              </a:rPr>
              <a:t>Romans 8:11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571" b="-3571"/>
            </a:stretch>
          </a:blipFill>
        </p:spPr>
        <p:txBody>
          <a:bodyPr/>
          <a:lstStyle/>
          <a:p>
            <a:endParaRPr lang="en-AU"/>
          </a:p>
        </p:txBody>
      </p:sp>
      <p:sp>
        <p:nvSpPr>
          <p:cNvPr id="3" name="TextBox 3"/>
          <p:cNvSpPr txBox="1"/>
          <p:nvPr/>
        </p:nvSpPr>
        <p:spPr>
          <a:xfrm>
            <a:off x="340435" y="918845"/>
            <a:ext cx="5374565" cy="4105910"/>
          </a:xfrm>
          <a:prstGeom prst="rect">
            <a:avLst/>
          </a:prstGeom>
        </p:spPr>
        <p:txBody>
          <a:bodyPr lIns="0" tIns="0" rIns="0" bIns="0" rtlCol="0" anchor="t">
            <a:spAutoFit/>
          </a:bodyPr>
          <a:lstStyle/>
          <a:p>
            <a:pPr algn="ctr">
              <a:lnSpc>
                <a:spcPts val="3639"/>
              </a:lnSpc>
            </a:pPr>
            <a:r>
              <a:rPr lang="en-US" sz="2599">
                <a:solidFill>
                  <a:srgbClr val="000000"/>
                </a:solidFill>
                <a:latin typeface="Glacial Indifference"/>
                <a:ea typeface="Glacial Indifference"/>
                <a:cs typeface="Glacial Indifference"/>
                <a:sym typeface="Glacial Indifference"/>
              </a:rPr>
              <a:t>What part of your story have you assumed is over? </a:t>
            </a:r>
          </a:p>
          <a:p>
            <a:pPr algn="ctr">
              <a:lnSpc>
                <a:spcPts val="3639"/>
              </a:lnSpc>
            </a:pPr>
            <a:endParaRPr lang="en-US" sz="2599">
              <a:solidFill>
                <a:srgbClr val="000000"/>
              </a:solidFill>
              <a:latin typeface="Glacial Indifference"/>
              <a:ea typeface="Glacial Indifference"/>
              <a:cs typeface="Glacial Indifference"/>
              <a:sym typeface="Glacial Indifference"/>
            </a:endParaRPr>
          </a:p>
          <a:p>
            <a:pPr algn="ctr">
              <a:lnSpc>
                <a:spcPts val="3639"/>
              </a:lnSpc>
            </a:pPr>
            <a:r>
              <a:rPr lang="en-US" sz="2599">
                <a:solidFill>
                  <a:srgbClr val="000000"/>
                </a:solidFill>
                <a:latin typeface="Glacial Indifference"/>
                <a:ea typeface="Glacial Indifference"/>
                <a:cs typeface="Glacial Indifference"/>
                <a:sym typeface="Glacial Indifference"/>
              </a:rPr>
              <a:t>Where has shame been louder than the voice of Jesus? </a:t>
            </a:r>
          </a:p>
          <a:p>
            <a:pPr algn="ctr">
              <a:lnSpc>
                <a:spcPts val="3639"/>
              </a:lnSpc>
            </a:pPr>
            <a:endParaRPr lang="en-US" sz="2599">
              <a:solidFill>
                <a:srgbClr val="000000"/>
              </a:solidFill>
              <a:latin typeface="Glacial Indifference"/>
              <a:ea typeface="Glacial Indifference"/>
              <a:cs typeface="Glacial Indifference"/>
              <a:sym typeface="Glacial Indifference"/>
            </a:endParaRPr>
          </a:p>
          <a:p>
            <a:pPr algn="ctr">
              <a:lnSpc>
                <a:spcPts val="3639"/>
              </a:lnSpc>
              <a:spcBef>
                <a:spcPct val="0"/>
              </a:spcBef>
            </a:pPr>
            <a:r>
              <a:rPr lang="en-US" sz="2599">
                <a:solidFill>
                  <a:srgbClr val="000000"/>
                </a:solidFill>
                <a:latin typeface="Glacial Indifference"/>
                <a:ea typeface="Glacial Indifference"/>
                <a:cs typeface="Glacial Indifference"/>
                <a:sym typeface="Glacial Indifference"/>
              </a:rPr>
              <a:t>Will you let the risen Christ rewrite what you thought was final? </a:t>
            </a:r>
          </a:p>
          <a:p>
            <a:pPr algn="ctr">
              <a:lnSpc>
                <a:spcPts val="3639"/>
              </a:lnSpc>
              <a:spcBef>
                <a:spcPct val="0"/>
              </a:spcBef>
            </a:pPr>
            <a:endParaRPr lang="en-US" sz="2599">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4364" y="0"/>
            <a:ext cx="12136438" cy="6000750"/>
          </a:xfrm>
          <a:custGeom>
            <a:avLst/>
            <a:gdLst/>
            <a:ahLst/>
            <a:cxnLst/>
            <a:rect l="l" t="t" r="r" b="b"/>
            <a:pathLst>
              <a:path w="12136438" h="6000750">
                <a:moveTo>
                  <a:pt x="0" y="0"/>
                </a:moveTo>
                <a:lnTo>
                  <a:pt x="12136437" y="0"/>
                </a:lnTo>
                <a:lnTo>
                  <a:pt x="12136437" y="6000750"/>
                </a:lnTo>
                <a:lnTo>
                  <a:pt x="0" y="6000750"/>
                </a:lnTo>
                <a:lnTo>
                  <a:pt x="0" y="0"/>
                </a:lnTo>
                <a:close/>
              </a:path>
            </a:pathLst>
          </a:custGeom>
          <a:blipFill>
            <a:blip r:embed="rId2"/>
            <a:stretch>
              <a:fillRect t="-6882" b="-6882"/>
            </a:stretch>
          </a:blipFill>
        </p:spPr>
        <p:txBody>
          <a:bodyPr/>
          <a:lstStyle/>
          <a:p>
            <a:endParaRPr lang="en-AU"/>
          </a:p>
        </p:txBody>
      </p:sp>
      <p:sp>
        <p:nvSpPr>
          <p:cNvPr id="3" name="TextBox 3"/>
          <p:cNvSpPr txBox="1"/>
          <p:nvPr/>
        </p:nvSpPr>
        <p:spPr>
          <a:xfrm>
            <a:off x="1088264" y="1806574"/>
            <a:ext cx="3936405" cy="1193801"/>
          </a:xfrm>
          <a:prstGeom prst="rect">
            <a:avLst/>
          </a:prstGeom>
        </p:spPr>
        <p:txBody>
          <a:bodyPr lIns="0" tIns="0" rIns="0" bIns="0" rtlCol="0" anchor="t">
            <a:spAutoFit/>
          </a:bodyPr>
          <a:lstStyle/>
          <a:p>
            <a:pPr marL="0" lvl="0" indent="0" algn="ctr">
              <a:lnSpc>
                <a:spcPts val="9799"/>
              </a:lnSpc>
              <a:spcBef>
                <a:spcPct val="0"/>
              </a:spcBef>
            </a:pPr>
            <a:r>
              <a:rPr lang="en-US" sz="6999">
                <a:solidFill>
                  <a:srgbClr val="FFFFFF"/>
                </a:solidFill>
                <a:latin typeface="Glacial Indifference"/>
                <a:ea typeface="Glacial Indifference"/>
                <a:cs typeface="Glacial Indifference"/>
                <a:sym typeface="Glacial Indifference"/>
              </a:rPr>
              <a:t>The Cross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4664683" cy="7949303"/>
          </a:xfrm>
          <a:custGeom>
            <a:avLst/>
            <a:gdLst/>
            <a:ahLst/>
            <a:cxnLst/>
            <a:rect l="l" t="t" r="r" b="b"/>
            <a:pathLst>
              <a:path w="14664683" h="7949303">
                <a:moveTo>
                  <a:pt x="0" y="0"/>
                </a:moveTo>
                <a:lnTo>
                  <a:pt x="14664683" y="0"/>
                </a:lnTo>
                <a:lnTo>
                  <a:pt x="14664683" y="7949303"/>
                </a:lnTo>
                <a:lnTo>
                  <a:pt x="0" y="7949303"/>
                </a:lnTo>
                <a:lnTo>
                  <a:pt x="0" y="0"/>
                </a:lnTo>
                <a:close/>
              </a:path>
            </a:pathLst>
          </a:custGeom>
          <a:blipFill>
            <a:blip r:embed="rId2"/>
            <a:stretch>
              <a:fillRect t="-14725" r="-21172" b="-11013"/>
            </a:stretch>
          </a:blipFill>
        </p:spPr>
        <p:txBody>
          <a:bodyPr/>
          <a:lstStyle/>
          <a:p>
            <a:endParaRPr lang="en-AU"/>
          </a:p>
        </p:txBody>
      </p:sp>
      <p:sp>
        <p:nvSpPr>
          <p:cNvPr id="3" name="TextBox 3"/>
          <p:cNvSpPr txBox="1"/>
          <p:nvPr/>
        </p:nvSpPr>
        <p:spPr>
          <a:xfrm>
            <a:off x="371375" y="996283"/>
            <a:ext cx="10687251" cy="8447121"/>
          </a:xfrm>
          <a:prstGeom prst="rect">
            <a:avLst/>
          </a:prstGeom>
        </p:spPr>
        <p:txBody>
          <a:bodyPr lIns="0" tIns="0" rIns="0" bIns="0" rtlCol="0" anchor="t">
            <a:spAutoFit/>
          </a:bodyPr>
          <a:lstStyle/>
          <a:p>
            <a:pPr algn="ctr">
              <a:lnSpc>
                <a:spcPts val="5008"/>
              </a:lnSpc>
            </a:pPr>
            <a:r>
              <a:rPr lang="en-US" sz="3577" dirty="0">
                <a:solidFill>
                  <a:srgbClr val="FFFFFF"/>
                </a:solidFill>
                <a:latin typeface="Glacial Indifference"/>
                <a:ea typeface="Glacial Indifference"/>
                <a:cs typeface="Glacial Indifference"/>
                <a:sym typeface="Glacial Indifference"/>
              </a:rPr>
              <a:t>33 When they came to the place called the Skull, they crucified him there, along with the criminals one on his right, the other on his left. 34 Jesus said, “Father, forgive them, for they do not know what they are doing.” And they divided up his clothes by casting lots.</a:t>
            </a:r>
          </a:p>
          <a:p>
            <a:pPr algn="ctr">
              <a:lnSpc>
                <a:spcPts val="4168"/>
              </a:lnSpc>
            </a:pPr>
            <a:endParaRPr lang="en-US" sz="3577" dirty="0">
              <a:solidFill>
                <a:srgbClr val="FFFFFF"/>
              </a:solidFill>
              <a:latin typeface="Glacial Indifference"/>
              <a:ea typeface="Glacial Indifference"/>
              <a:cs typeface="Glacial Indifference"/>
              <a:sym typeface="Glacial Indifference"/>
            </a:endParaRPr>
          </a:p>
          <a:p>
            <a:pPr algn="ctr">
              <a:lnSpc>
                <a:spcPts val="4168"/>
              </a:lnSpc>
            </a:pPr>
            <a:endParaRPr lang="en-US" sz="3577" dirty="0">
              <a:solidFill>
                <a:srgbClr val="FFFFFF"/>
              </a:solidFill>
              <a:latin typeface="Glacial Indifference"/>
              <a:ea typeface="Glacial Indifference"/>
              <a:cs typeface="Glacial Indifference"/>
              <a:sym typeface="Glacial Indifference"/>
            </a:endParaRPr>
          </a:p>
          <a:p>
            <a:pPr algn="ctr">
              <a:lnSpc>
                <a:spcPts val="4168"/>
              </a:lnSpc>
            </a:pPr>
            <a:endParaRPr lang="en-US" sz="3577" dirty="0">
              <a:solidFill>
                <a:srgbClr val="FFFFFF"/>
              </a:solidFill>
              <a:latin typeface="Glacial Indifference"/>
              <a:ea typeface="Glacial Indifference"/>
              <a:cs typeface="Glacial Indifference"/>
              <a:sym typeface="Glacial Indifference"/>
            </a:endParaRPr>
          </a:p>
          <a:p>
            <a:pPr algn="ctr">
              <a:lnSpc>
                <a:spcPts val="4168"/>
              </a:lnSpc>
            </a:pPr>
            <a:endParaRPr lang="en-US" sz="3577" dirty="0">
              <a:solidFill>
                <a:srgbClr val="FFFFFF"/>
              </a:solidFill>
              <a:latin typeface="Glacial Indifference"/>
              <a:ea typeface="Glacial Indifference"/>
              <a:cs typeface="Glacial Indifference"/>
              <a:sym typeface="Glacial Indifference"/>
            </a:endParaRPr>
          </a:p>
          <a:p>
            <a:pPr algn="ctr">
              <a:lnSpc>
                <a:spcPts val="4168"/>
              </a:lnSpc>
            </a:pPr>
            <a:endParaRPr lang="en-US" sz="3577" dirty="0">
              <a:solidFill>
                <a:srgbClr val="FFFFFF"/>
              </a:solidFill>
              <a:latin typeface="Glacial Indifference"/>
              <a:ea typeface="Glacial Indifference"/>
              <a:cs typeface="Glacial Indifference"/>
              <a:sym typeface="Glacial Indifference"/>
            </a:endParaRPr>
          </a:p>
          <a:p>
            <a:pPr algn="ctr">
              <a:lnSpc>
                <a:spcPts val="4168"/>
              </a:lnSpc>
            </a:pPr>
            <a:endParaRPr lang="en-US" sz="3577" dirty="0">
              <a:solidFill>
                <a:srgbClr val="FFFFFF"/>
              </a:solidFill>
              <a:latin typeface="Glacial Indifference"/>
              <a:ea typeface="Glacial Indifference"/>
              <a:cs typeface="Glacial Indifference"/>
              <a:sym typeface="Glacial Indifference"/>
            </a:endParaRPr>
          </a:p>
          <a:p>
            <a:pPr algn="ctr">
              <a:lnSpc>
                <a:spcPts val="4168"/>
              </a:lnSpc>
            </a:pPr>
            <a:endParaRPr lang="en-US" sz="3577" dirty="0">
              <a:solidFill>
                <a:srgbClr val="FFFFFF"/>
              </a:solidFill>
              <a:latin typeface="Glacial Indifference"/>
              <a:ea typeface="Glacial Indifference"/>
              <a:cs typeface="Glacial Indifference"/>
              <a:sym typeface="Glacial Indifference"/>
            </a:endParaRPr>
          </a:p>
          <a:p>
            <a:pPr algn="ctr">
              <a:lnSpc>
                <a:spcPts val="4168"/>
              </a:lnSpc>
            </a:pPr>
            <a:endParaRPr lang="en-US" sz="3577" dirty="0">
              <a:solidFill>
                <a:srgbClr val="FFFFFF"/>
              </a:solidFill>
              <a:latin typeface="Glacial Indifference"/>
              <a:ea typeface="Glacial Indifference"/>
              <a:cs typeface="Glacial Indifference"/>
              <a:sym typeface="Glacial Indifference"/>
            </a:endParaRPr>
          </a:p>
          <a:p>
            <a:pPr algn="ctr">
              <a:lnSpc>
                <a:spcPts val="4168"/>
              </a:lnSpc>
            </a:pPr>
            <a:endParaRPr lang="en-US" sz="3577" dirty="0">
              <a:solidFill>
                <a:srgbClr val="FFFFFF"/>
              </a:solidFill>
              <a:latin typeface="Glacial Indifference"/>
              <a:ea typeface="Glacial Indifference"/>
              <a:cs typeface="Glacial Indifference"/>
              <a:sym typeface="Glacial Indifference"/>
            </a:endParaRPr>
          </a:p>
          <a:p>
            <a:pPr marL="0" lvl="0" indent="0" algn="ctr">
              <a:lnSpc>
                <a:spcPts val="2892"/>
              </a:lnSpc>
              <a:spcBef>
                <a:spcPct val="0"/>
              </a:spcBef>
            </a:pPr>
            <a:endParaRPr lang="en-US" sz="3577" dirty="0">
              <a:solidFill>
                <a:srgbClr val="FFFFFF"/>
              </a:solidFill>
              <a:latin typeface="Glacial Indifference"/>
              <a:ea typeface="Glacial Indifference"/>
              <a:cs typeface="Glacial Indifference"/>
              <a:sym typeface="Glacial Indifference"/>
            </a:endParaRPr>
          </a:p>
        </p:txBody>
      </p:sp>
      <p:sp>
        <p:nvSpPr>
          <p:cNvPr id="4" name="TextBox 4"/>
          <p:cNvSpPr txBox="1"/>
          <p:nvPr/>
        </p:nvSpPr>
        <p:spPr>
          <a:xfrm>
            <a:off x="8477405" y="5018405"/>
            <a:ext cx="1697038" cy="382270"/>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Glacial Indifference"/>
                <a:ea typeface="Glacial Indifference"/>
                <a:cs typeface="Glacial Indifference"/>
                <a:sym typeface="Glacial Indifference"/>
              </a:rPr>
              <a:t>Luke 23:33-35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4664683" cy="7949303"/>
          </a:xfrm>
          <a:custGeom>
            <a:avLst/>
            <a:gdLst/>
            <a:ahLst/>
            <a:cxnLst/>
            <a:rect l="l" t="t" r="r" b="b"/>
            <a:pathLst>
              <a:path w="14664683" h="7949303">
                <a:moveTo>
                  <a:pt x="0" y="0"/>
                </a:moveTo>
                <a:lnTo>
                  <a:pt x="14664683" y="0"/>
                </a:lnTo>
                <a:lnTo>
                  <a:pt x="14664683" y="7949303"/>
                </a:lnTo>
                <a:lnTo>
                  <a:pt x="0" y="7949303"/>
                </a:lnTo>
                <a:lnTo>
                  <a:pt x="0" y="0"/>
                </a:lnTo>
                <a:close/>
              </a:path>
            </a:pathLst>
          </a:custGeom>
          <a:blipFill>
            <a:blip r:embed="rId2"/>
            <a:stretch>
              <a:fillRect t="-14725" r="-21172" b="-11013"/>
            </a:stretch>
          </a:blipFill>
        </p:spPr>
        <p:txBody>
          <a:bodyPr/>
          <a:lstStyle/>
          <a:p>
            <a:endParaRPr lang="en-AU"/>
          </a:p>
        </p:txBody>
      </p:sp>
      <p:sp>
        <p:nvSpPr>
          <p:cNvPr id="3" name="TextBox 3"/>
          <p:cNvSpPr txBox="1"/>
          <p:nvPr/>
        </p:nvSpPr>
        <p:spPr>
          <a:xfrm>
            <a:off x="371375" y="861377"/>
            <a:ext cx="10687251" cy="8686801"/>
          </a:xfrm>
          <a:prstGeom prst="rect">
            <a:avLst/>
          </a:prstGeom>
        </p:spPr>
        <p:txBody>
          <a:bodyPr lIns="0" tIns="0" rIns="0" bIns="0" rtlCol="0" anchor="t">
            <a:spAutoFit/>
          </a:bodyPr>
          <a:lstStyle/>
          <a:p>
            <a:pPr algn="ctr">
              <a:lnSpc>
                <a:spcPts val="4899"/>
              </a:lnSpc>
            </a:pPr>
            <a:endParaRPr/>
          </a:p>
          <a:p>
            <a:pPr algn="ctr">
              <a:lnSpc>
                <a:spcPts val="4899"/>
              </a:lnSpc>
            </a:pPr>
            <a:endParaRPr/>
          </a:p>
          <a:p>
            <a:pPr algn="ctr">
              <a:lnSpc>
                <a:spcPts val="4899"/>
              </a:lnSpc>
            </a:pPr>
            <a:r>
              <a:rPr lang="en-US" sz="3499">
                <a:solidFill>
                  <a:srgbClr val="FFFFFF"/>
                </a:solidFill>
                <a:latin typeface="Varela Round"/>
                <a:ea typeface="Varela Round"/>
                <a:cs typeface="Varela Round"/>
                <a:sym typeface="Varela Round"/>
              </a:rPr>
              <a:t>35 The people stood watching, and the rulers even sneered at him. They said, “He saved others; let him save himself if he is God’s Messiah, the Chosen One.”</a:t>
            </a:r>
          </a:p>
          <a:p>
            <a:pPr algn="ctr">
              <a:lnSpc>
                <a:spcPts val="4899"/>
              </a:lnSpc>
            </a:pPr>
            <a:endParaRPr lang="en-US" sz="3499">
              <a:solidFill>
                <a:srgbClr val="FFFFFF"/>
              </a:solidFill>
              <a:latin typeface="Varela Round"/>
              <a:ea typeface="Varela Round"/>
              <a:cs typeface="Varela Round"/>
              <a:sym typeface="Varela Round"/>
            </a:endParaRPr>
          </a:p>
          <a:p>
            <a:pPr algn="ctr">
              <a:lnSpc>
                <a:spcPts val="4899"/>
              </a:lnSpc>
            </a:pPr>
            <a:endParaRPr lang="en-US" sz="3499">
              <a:solidFill>
                <a:srgbClr val="FFFFFF"/>
              </a:solidFill>
              <a:latin typeface="Varela Round"/>
              <a:ea typeface="Varela Round"/>
              <a:cs typeface="Varela Round"/>
              <a:sym typeface="Varela Round"/>
            </a:endParaRPr>
          </a:p>
          <a:p>
            <a:pPr algn="ctr">
              <a:lnSpc>
                <a:spcPts val="4899"/>
              </a:lnSpc>
            </a:pPr>
            <a:endParaRPr lang="en-US" sz="3499">
              <a:solidFill>
                <a:srgbClr val="FFFFFF"/>
              </a:solidFill>
              <a:latin typeface="Varela Round"/>
              <a:ea typeface="Varela Round"/>
              <a:cs typeface="Varela Round"/>
              <a:sym typeface="Varela Round"/>
            </a:endParaRPr>
          </a:p>
          <a:p>
            <a:pPr algn="ctr">
              <a:lnSpc>
                <a:spcPts val="4899"/>
              </a:lnSpc>
            </a:pPr>
            <a:endParaRPr lang="en-US" sz="3499">
              <a:solidFill>
                <a:srgbClr val="FFFFFF"/>
              </a:solidFill>
              <a:latin typeface="Varela Round"/>
              <a:ea typeface="Varela Round"/>
              <a:cs typeface="Varela Round"/>
              <a:sym typeface="Varela Round"/>
            </a:endParaRPr>
          </a:p>
          <a:p>
            <a:pPr algn="ctr">
              <a:lnSpc>
                <a:spcPts val="4899"/>
              </a:lnSpc>
            </a:pPr>
            <a:endParaRPr lang="en-US" sz="3499">
              <a:solidFill>
                <a:srgbClr val="FFFFFF"/>
              </a:solidFill>
              <a:latin typeface="Varela Round"/>
              <a:ea typeface="Varela Round"/>
              <a:cs typeface="Varela Round"/>
              <a:sym typeface="Varela Round"/>
            </a:endParaRPr>
          </a:p>
          <a:p>
            <a:pPr algn="ctr">
              <a:lnSpc>
                <a:spcPts val="4899"/>
              </a:lnSpc>
            </a:pPr>
            <a:endParaRPr lang="en-US" sz="3499">
              <a:solidFill>
                <a:srgbClr val="FFFFFF"/>
              </a:solidFill>
              <a:latin typeface="Varela Round"/>
              <a:ea typeface="Varela Round"/>
              <a:cs typeface="Varela Round"/>
              <a:sym typeface="Varela Round"/>
            </a:endParaRPr>
          </a:p>
          <a:p>
            <a:pPr algn="ctr">
              <a:lnSpc>
                <a:spcPts val="4899"/>
              </a:lnSpc>
            </a:pPr>
            <a:endParaRPr lang="en-US" sz="3499">
              <a:solidFill>
                <a:srgbClr val="FFFFFF"/>
              </a:solidFill>
              <a:latin typeface="Varela Round"/>
              <a:ea typeface="Varela Round"/>
              <a:cs typeface="Varela Round"/>
              <a:sym typeface="Varela Round"/>
            </a:endParaRPr>
          </a:p>
          <a:p>
            <a:pPr marL="0" lvl="0" indent="0" algn="ctr">
              <a:lnSpc>
                <a:spcPts val="4899"/>
              </a:lnSpc>
              <a:spcBef>
                <a:spcPct val="0"/>
              </a:spcBef>
            </a:pPr>
            <a:endParaRPr lang="en-US" sz="3499">
              <a:solidFill>
                <a:srgbClr val="FFFFFF"/>
              </a:solidFill>
              <a:latin typeface="Varela Round"/>
              <a:ea typeface="Varela Round"/>
              <a:cs typeface="Varela Round"/>
              <a:sym typeface="Varela Round"/>
            </a:endParaRPr>
          </a:p>
        </p:txBody>
      </p:sp>
      <p:sp>
        <p:nvSpPr>
          <p:cNvPr id="4" name="TextBox 4"/>
          <p:cNvSpPr txBox="1"/>
          <p:nvPr/>
        </p:nvSpPr>
        <p:spPr>
          <a:xfrm>
            <a:off x="8716397" y="5185727"/>
            <a:ext cx="1697038" cy="382270"/>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Glacial Indifference"/>
                <a:ea typeface="Glacial Indifference"/>
                <a:cs typeface="Glacial Indifference"/>
                <a:sym typeface="Glacial Indifference"/>
              </a:rPr>
              <a:t>Luke 23:33-35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571" b="-3571"/>
            </a:stretch>
          </a:blipFill>
        </p:spPr>
        <p:txBody>
          <a:bodyPr/>
          <a:lstStyle/>
          <a:p>
            <a:endParaRPr lang="en-AU"/>
          </a:p>
        </p:txBody>
      </p:sp>
      <p:sp>
        <p:nvSpPr>
          <p:cNvPr id="3" name="TextBox 3"/>
          <p:cNvSpPr txBox="1"/>
          <p:nvPr/>
        </p:nvSpPr>
        <p:spPr>
          <a:xfrm>
            <a:off x="414833" y="2238310"/>
            <a:ext cx="5300167" cy="995680"/>
          </a:xfrm>
          <a:prstGeom prst="rect">
            <a:avLst/>
          </a:prstGeom>
        </p:spPr>
        <p:txBody>
          <a:bodyPr lIns="0" tIns="0" rIns="0" bIns="0" rtlCol="0" anchor="t">
            <a:spAutoFit/>
          </a:bodyPr>
          <a:lstStyle/>
          <a:p>
            <a:pPr marL="0" lvl="0" indent="0" algn="ctr">
              <a:lnSpc>
                <a:spcPts val="8119"/>
              </a:lnSpc>
              <a:spcBef>
                <a:spcPct val="0"/>
              </a:spcBef>
            </a:pPr>
            <a:r>
              <a:rPr lang="en-US" sz="5799">
                <a:solidFill>
                  <a:srgbClr val="FFFFFF"/>
                </a:solidFill>
                <a:latin typeface="Glacial Indifference"/>
                <a:ea typeface="Glacial Indifference"/>
                <a:cs typeface="Glacial Indifference"/>
                <a:sym typeface="Glacial Indifference"/>
              </a:rPr>
              <a:t>The Way of Jesus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31833" y="-213553"/>
            <a:ext cx="22170375" cy="9699848"/>
          </a:xfrm>
          <a:custGeom>
            <a:avLst/>
            <a:gdLst/>
            <a:ahLst/>
            <a:cxnLst/>
            <a:rect l="l" t="t" r="r" b="b"/>
            <a:pathLst>
              <a:path w="22170375" h="9699848">
                <a:moveTo>
                  <a:pt x="0" y="0"/>
                </a:moveTo>
                <a:lnTo>
                  <a:pt x="22170375" y="0"/>
                </a:lnTo>
                <a:lnTo>
                  <a:pt x="22170375" y="9699848"/>
                </a:lnTo>
                <a:lnTo>
                  <a:pt x="0" y="9699848"/>
                </a:lnTo>
                <a:lnTo>
                  <a:pt x="0" y="0"/>
                </a:lnTo>
                <a:close/>
              </a:path>
            </a:pathLst>
          </a:custGeom>
          <a:blipFill>
            <a:blip r:embed="rId2"/>
            <a:stretch>
              <a:fillRect t="-14723" b="-13843"/>
            </a:stretch>
          </a:blipFill>
        </p:spPr>
        <p:txBody>
          <a:bodyPr/>
          <a:lstStyle/>
          <a:p>
            <a:endParaRPr lang="en-AU"/>
          </a:p>
        </p:txBody>
      </p:sp>
      <p:sp>
        <p:nvSpPr>
          <p:cNvPr id="3" name="TextBox 3"/>
          <p:cNvSpPr txBox="1"/>
          <p:nvPr/>
        </p:nvSpPr>
        <p:spPr>
          <a:xfrm>
            <a:off x="600075" y="1475340"/>
            <a:ext cx="9910517" cy="2803527"/>
          </a:xfrm>
          <a:prstGeom prst="rect">
            <a:avLst/>
          </a:prstGeom>
        </p:spPr>
        <p:txBody>
          <a:bodyPr lIns="0" tIns="0" rIns="0" bIns="0" rtlCol="0" anchor="t">
            <a:spAutoFit/>
          </a:bodyPr>
          <a:lstStyle/>
          <a:p>
            <a:pPr algn="ctr">
              <a:lnSpc>
                <a:spcPts val="5599"/>
              </a:lnSpc>
            </a:pPr>
            <a:r>
              <a:rPr lang="en-US" sz="3999">
                <a:solidFill>
                  <a:srgbClr val="FFFFFF"/>
                </a:solidFill>
                <a:latin typeface="Glacial Indifference"/>
                <a:ea typeface="Glacial Indifference"/>
                <a:cs typeface="Glacial Indifference"/>
                <a:sym typeface="Glacial Indifference"/>
              </a:rPr>
              <a:t>But he was pierced for our transgressions, </a:t>
            </a:r>
          </a:p>
          <a:p>
            <a:pPr algn="ctr">
              <a:lnSpc>
                <a:spcPts val="5599"/>
              </a:lnSpc>
            </a:pPr>
            <a:r>
              <a:rPr lang="en-US" sz="3999">
                <a:solidFill>
                  <a:srgbClr val="FFFFFF"/>
                </a:solidFill>
                <a:latin typeface="Glacial Indifference"/>
                <a:ea typeface="Glacial Indifference"/>
                <a:cs typeface="Glacial Indifference"/>
                <a:sym typeface="Glacial Indifference"/>
              </a:rPr>
              <a:t>   he was crushed for our iniquities; </a:t>
            </a:r>
          </a:p>
          <a:p>
            <a:pPr marL="0" lvl="0" indent="0" algn="ctr">
              <a:lnSpc>
                <a:spcPts val="5599"/>
              </a:lnSpc>
              <a:spcBef>
                <a:spcPct val="0"/>
              </a:spcBef>
            </a:pPr>
            <a:r>
              <a:rPr lang="en-US" sz="3999">
                <a:solidFill>
                  <a:srgbClr val="FFFFFF"/>
                </a:solidFill>
                <a:latin typeface="Glacial Indifference"/>
                <a:ea typeface="Glacial Indifference"/>
                <a:cs typeface="Glacial Indifference"/>
                <a:sym typeface="Glacial Indifference"/>
              </a:rPr>
              <a:t>the punishment that brought us peace was on him,  and by his wounds we are healed. </a:t>
            </a:r>
          </a:p>
        </p:txBody>
      </p:sp>
      <p:sp>
        <p:nvSpPr>
          <p:cNvPr id="4" name="TextBox 4"/>
          <p:cNvSpPr txBox="1"/>
          <p:nvPr/>
        </p:nvSpPr>
        <p:spPr>
          <a:xfrm>
            <a:off x="8730815" y="5033468"/>
            <a:ext cx="1393726" cy="390703"/>
          </a:xfrm>
          <a:prstGeom prst="rect">
            <a:avLst/>
          </a:prstGeom>
        </p:spPr>
        <p:txBody>
          <a:bodyPr lIns="0" tIns="0" rIns="0" bIns="0" rtlCol="0" anchor="t">
            <a:spAutoFit/>
          </a:bodyPr>
          <a:lstStyle/>
          <a:p>
            <a:pPr algn="ctr">
              <a:lnSpc>
                <a:spcPts val="3140"/>
              </a:lnSpc>
              <a:spcBef>
                <a:spcPct val="0"/>
              </a:spcBef>
            </a:pPr>
            <a:r>
              <a:rPr lang="en-US" sz="2243">
                <a:solidFill>
                  <a:srgbClr val="FFFFFF"/>
                </a:solidFill>
                <a:latin typeface="Arimo"/>
                <a:ea typeface="Arimo"/>
                <a:cs typeface="Arimo"/>
                <a:sym typeface="Arimo"/>
              </a:rPr>
              <a:t>Isaiah 53:5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816453" cy="6511951"/>
          </a:xfrm>
          <a:custGeom>
            <a:avLst/>
            <a:gdLst/>
            <a:ahLst/>
            <a:cxnLst/>
            <a:rect l="l" t="t" r="r" b="b"/>
            <a:pathLst>
              <a:path w="11816453" h="6511951">
                <a:moveTo>
                  <a:pt x="0" y="0"/>
                </a:moveTo>
                <a:lnTo>
                  <a:pt x="11816453" y="0"/>
                </a:lnTo>
                <a:lnTo>
                  <a:pt x="11816453" y="6511951"/>
                </a:lnTo>
                <a:lnTo>
                  <a:pt x="0" y="6511951"/>
                </a:lnTo>
                <a:lnTo>
                  <a:pt x="0" y="0"/>
                </a:lnTo>
                <a:close/>
              </a:path>
            </a:pathLst>
          </a:custGeom>
          <a:blipFill>
            <a:blip r:embed="rId2"/>
            <a:stretch>
              <a:fillRect t="-1450" b="-619"/>
            </a:stretch>
          </a:blipFill>
        </p:spPr>
        <p:txBody>
          <a:bodyPr/>
          <a:lstStyle/>
          <a:p>
            <a:endParaRPr lang="en-AU"/>
          </a:p>
        </p:txBody>
      </p:sp>
      <p:sp>
        <p:nvSpPr>
          <p:cNvPr id="3" name="TextBox 3"/>
          <p:cNvSpPr txBox="1"/>
          <p:nvPr/>
        </p:nvSpPr>
        <p:spPr>
          <a:xfrm>
            <a:off x="752871" y="2345054"/>
            <a:ext cx="4962129" cy="1177291"/>
          </a:xfrm>
          <a:prstGeom prst="rect">
            <a:avLst/>
          </a:prstGeom>
        </p:spPr>
        <p:txBody>
          <a:bodyPr lIns="0" tIns="0" rIns="0" bIns="0" rtlCol="0" anchor="t">
            <a:spAutoFit/>
          </a:bodyPr>
          <a:lstStyle/>
          <a:p>
            <a:pPr marL="0" lvl="0" indent="0" algn="ctr">
              <a:lnSpc>
                <a:spcPts val="9659"/>
              </a:lnSpc>
              <a:spcBef>
                <a:spcPct val="0"/>
              </a:spcBef>
            </a:pPr>
            <a:r>
              <a:rPr lang="en-US" sz="6899">
                <a:solidFill>
                  <a:srgbClr val="FFFFFF"/>
                </a:solidFill>
                <a:latin typeface="Glacial Indifference"/>
                <a:ea typeface="Glacial Indifference"/>
                <a:cs typeface="Glacial Indifference"/>
                <a:sym typeface="Glacial Indifference"/>
              </a:rPr>
              <a:t>The Invitation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6359" y="-746586"/>
            <a:ext cx="21788074" cy="10813305"/>
          </a:xfrm>
          <a:custGeom>
            <a:avLst/>
            <a:gdLst/>
            <a:ahLst/>
            <a:cxnLst/>
            <a:rect l="l" t="t" r="r" b="b"/>
            <a:pathLst>
              <a:path w="21788074" h="10813305">
                <a:moveTo>
                  <a:pt x="0" y="0"/>
                </a:moveTo>
                <a:lnTo>
                  <a:pt x="21788074" y="0"/>
                </a:lnTo>
                <a:lnTo>
                  <a:pt x="21788074" y="10813304"/>
                </a:lnTo>
                <a:lnTo>
                  <a:pt x="0" y="10813304"/>
                </a:lnTo>
                <a:lnTo>
                  <a:pt x="0" y="0"/>
                </a:lnTo>
                <a:close/>
              </a:path>
            </a:pathLst>
          </a:custGeom>
          <a:blipFill>
            <a:blip r:embed="rId2"/>
            <a:stretch>
              <a:fillRect t="-7376" b="-5963"/>
            </a:stretch>
          </a:blipFill>
        </p:spPr>
        <p:txBody>
          <a:bodyPr/>
          <a:lstStyle/>
          <a:p>
            <a:endParaRPr lang="en-AU"/>
          </a:p>
        </p:txBody>
      </p:sp>
      <p:sp>
        <p:nvSpPr>
          <p:cNvPr id="3" name="TextBox 3"/>
          <p:cNvSpPr txBox="1"/>
          <p:nvPr/>
        </p:nvSpPr>
        <p:spPr>
          <a:xfrm>
            <a:off x="326941" y="641032"/>
            <a:ext cx="9910517" cy="3802323"/>
          </a:xfrm>
          <a:prstGeom prst="rect">
            <a:avLst/>
          </a:prstGeom>
        </p:spPr>
        <p:txBody>
          <a:bodyPr lIns="0" tIns="0" rIns="0" bIns="0" rtlCol="0" anchor="t">
            <a:spAutoFit/>
          </a:bodyPr>
          <a:lstStyle/>
          <a:p>
            <a:pPr marL="0" lvl="0" indent="0" algn="ctr">
              <a:lnSpc>
                <a:spcPts val="5039"/>
              </a:lnSpc>
              <a:spcBef>
                <a:spcPct val="0"/>
              </a:spcBef>
            </a:pPr>
            <a:r>
              <a:rPr lang="en-US" sz="3599" dirty="0">
                <a:solidFill>
                  <a:srgbClr val="FFFFFF"/>
                </a:solidFill>
                <a:latin typeface="Glacial Indifference"/>
                <a:ea typeface="Glacial Indifference"/>
                <a:cs typeface="Glacial Indifference"/>
                <a:sym typeface="Glacial Indifference"/>
              </a:rPr>
              <a:t>13 When you were dead in your sins and in the uncircumcision of your flesh, God made you alive with Christ. He forgave us all our sins, 14 having canceled the charge of our legal indebtedness, which stood against us and condemned us; he has taken it away, nailing it to the cross.</a:t>
            </a:r>
          </a:p>
        </p:txBody>
      </p:sp>
      <p:sp>
        <p:nvSpPr>
          <p:cNvPr id="4" name="TextBox 4"/>
          <p:cNvSpPr txBox="1"/>
          <p:nvPr/>
        </p:nvSpPr>
        <p:spPr>
          <a:xfrm>
            <a:off x="7596277" y="5186274"/>
            <a:ext cx="2228850" cy="381178"/>
          </a:xfrm>
          <a:prstGeom prst="rect">
            <a:avLst/>
          </a:prstGeom>
        </p:spPr>
        <p:txBody>
          <a:bodyPr lIns="0" tIns="0" rIns="0" bIns="0" rtlCol="0" anchor="t">
            <a:spAutoFit/>
          </a:bodyPr>
          <a:lstStyle/>
          <a:p>
            <a:pPr algn="ctr">
              <a:lnSpc>
                <a:spcPts val="3140"/>
              </a:lnSpc>
              <a:spcBef>
                <a:spcPct val="0"/>
              </a:spcBef>
            </a:pPr>
            <a:r>
              <a:rPr lang="en-US" sz="2243">
                <a:solidFill>
                  <a:srgbClr val="FFFFFF"/>
                </a:solidFill>
                <a:latin typeface="Glacial Indifference"/>
                <a:ea typeface="Glacial Indifference"/>
                <a:cs typeface="Glacial Indifference"/>
                <a:sym typeface="Glacial Indifference"/>
              </a:rPr>
              <a:t>Colossians 2:13-14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571" b="-3571"/>
            </a:stretch>
          </a:blipFill>
        </p:spPr>
        <p:txBody>
          <a:bodyPr/>
          <a:lstStyle/>
          <a:p>
            <a:endParaRPr lang="en-AU"/>
          </a:p>
        </p:txBody>
      </p:sp>
      <p:sp>
        <p:nvSpPr>
          <p:cNvPr id="3" name="TextBox 3"/>
          <p:cNvSpPr txBox="1"/>
          <p:nvPr/>
        </p:nvSpPr>
        <p:spPr>
          <a:xfrm>
            <a:off x="414536" y="2104793"/>
            <a:ext cx="5300464" cy="1170306"/>
          </a:xfrm>
          <a:prstGeom prst="rect">
            <a:avLst/>
          </a:prstGeom>
        </p:spPr>
        <p:txBody>
          <a:bodyPr lIns="0" tIns="0" rIns="0" bIns="0" rtlCol="0" anchor="t">
            <a:spAutoFit/>
          </a:bodyPr>
          <a:lstStyle/>
          <a:p>
            <a:pPr marL="0" lvl="0" indent="0" algn="ctr">
              <a:lnSpc>
                <a:spcPts val="9519"/>
              </a:lnSpc>
              <a:spcBef>
                <a:spcPct val="0"/>
              </a:spcBef>
            </a:pPr>
            <a:r>
              <a:rPr lang="en-US" sz="6799">
                <a:solidFill>
                  <a:srgbClr val="0C0C0C"/>
                </a:solidFill>
                <a:latin typeface="Glacial Indifference"/>
                <a:ea typeface="Glacial Indifference"/>
                <a:cs typeface="Glacial Indifference"/>
                <a:sym typeface="Glacial Indifference"/>
              </a:rPr>
              <a:t>Easter Sunday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505</Words>
  <Application>Microsoft Office PowerPoint</Application>
  <PresentationFormat>Custom</PresentationFormat>
  <Paragraphs>56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Arimo</vt:lpstr>
      <vt:lpstr>Calibri</vt:lpstr>
      <vt:lpstr>Varela Round</vt:lpstr>
      <vt:lpstr>Glacial Indifference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2026 Sermon Template</dc:title>
  <dc:creator>Andre</dc:creator>
  <cp:lastModifiedBy>Andrew Crighton</cp:lastModifiedBy>
  <cp:revision>2</cp:revision>
  <dcterms:created xsi:type="dcterms:W3CDTF">2006-08-16T00:00:00Z</dcterms:created>
  <dcterms:modified xsi:type="dcterms:W3CDTF">2026-04-04T07:54:45Z</dcterms:modified>
  <dc:identifier>DAHBiavj77M</dc:identifier>
</cp:coreProperties>
</file>