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4"/>
  </p:sldMasterIdLst>
  <p:notesMasterIdLst>
    <p:notesMasterId r:id="rId14"/>
  </p:notesMasterIdLst>
  <p:handoutMasterIdLst>
    <p:handoutMasterId r:id="rId15"/>
  </p:handoutMasterIdLst>
  <p:sldIdLst>
    <p:sldId id="340" r:id="rId5"/>
    <p:sldId id="341" r:id="rId6"/>
    <p:sldId id="379" r:id="rId7"/>
    <p:sldId id="357" r:id="rId8"/>
    <p:sldId id="380" r:id="rId9"/>
    <p:sldId id="381" r:id="rId10"/>
    <p:sldId id="382" r:id="rId11"/>
    <p:sldId id="383" r:id="rId12"/>
    <p:sldId id="384"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9E0B9"/>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1E171933-4619-4E11-9A3F-F7608DF75F80}">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autoAdjust="0"/>
  </p:normalViewPr>
  <p:slideViewPr>
    <p:cSldViewPr snapToGrid="0">
      <p:cViewPr varScale="1">
        <p:scale>
          <a:sx n="78" d="100"/>
          <a:sy n="78" d="100"/>
        </p:scale>
        <p:origin x="878" y="43"/>
      </p:cViewPr>
      <p:guideLst/>
    </p:cSldViewPr>
  </p:slideViewPr>
  <p:outlineViewPr>
    <p:cViewPr>
      <p:scale>
        <a:sx n="33" d="100"/>
        <a:sy n="33" d="100"/>
      </p:scale>
      <p:origin x="0" y="-11376"/>
    </p:cViewPr>
  </p:outlineViewPr>
  <p:notesTextViewPr>
    <p:cViewPr>
      <p:scale>
        <a:sx n="1" d="1"/>
        <a:sy n="1" d="1"/>
      </p:scale>
      <p:origin x="0" y="0"/>
    </p:cViewPr>
  </p:notesTextViewPr>
  <p:sorterViewPr>
    <p:cViewPr varScale="1">
      <p:scale>
        <a:sx n="100" d="100"/>
        <a:sy n="100" d="100"/>
      </p:scale>
      <p:origin x="0" y="-6264"/>
    </p:cViewPr>
  </p:sorterViewPr>
  <p:notesViewPr>
    <p:cSldViewPr snapToGrid="0">
      <p:cViewPr varScale="1">
        <p:scale>
          <a:sx n="67" d="100"/>
          <a:sy n="67" d="100"/>
        </p:scale>
        <p:origin x="3120"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482B951-AFFF-3499-FDE3-02A7F0BD15F6}"/>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22E5896A-FCE2-110F-B202-A8E435372D6D}"/>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4E69F83-204D-4778-AAD0-A0F851A3AEEE}" type="datetimeFigureOut">
              <a:rPr lang="en-US" smtClean="0"/>
              <a:t>4/10/2026</a:t>
            </a:fld>
            <a:endParaRPr lang="en-US" dirty="0"/>
          </a:p>
        </p:txBody>
      </p:sp>
      <p:sp>
        <p:nvSpPr>
          <p:cNvPr id="4" name="Footer Placeholder 3">
            <a:extLst>
              <a:ext uri="{FF2B5EF4-FFF2-40B4-BE49-F238E27FC236}">
                <a16:creationId xmlns:a16="http://schemas.microsoft.com/office/drawing/2014/main" id="{911BFBA0-47AD-543A-6AE4-769D8F86580D}"/>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818FC355-FEF6-ED8F-8D0E-F362E204A0F8}"/>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A669D59-B021-49CB-887D-52B8FEE1CE18}" type="slidenum">
              <a:rPr lang="en-US" smtClean="0"/>
              <a:t>‹#›</a:t>
            </a:fld>
            <a:endParaRPr lang="en-US" dirty="0"/>
          </a:p>
        </p:txBody>
      </p:sp>
    </p:spTree>
    <p:extLst>
      <p:ext uri="{BB962C8B-B14F-4D97-AF65-F5344CB8AC3E}">
        <p14:creationId xmlns:p14="http://schemas.microsoft.com/office/powerpoint/2010/main" val="281706901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5AE3C21-C3CB-4B8D-9033-56C1B3CE75FA}" type="datetimeFigureOut">
              <a:rPr lang="en-US" smtClean="0"/>
              <a:t>4/10/2026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7732C3C-A191-48C2-A7E8-9C96AF841A7A}" type="slidenum">
              <a:rPr lang="en-US" smtClean="0"/>
              <a:t>‹#›</a:t>
            </a:fld>
            <a:endParaRPr lang="en-US" dirty="0"/>
          </a:p>
        </p:txBody>
      </p:sp>
    </p:spTree>
    <p:extLst>
      <p:ext uri="{BB962C8B-B14F-4D97-AF65-F5344CB8AC3E}">
        <p14:creationId xmlns:p14="http://schemas.microsoft.com/office/powerpoint/2010/main" val="18563942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7732C3C-A191-48C2-A7E8-9C96AF841A7A}" type="slidenum">
              <a:rPr lang="en-US" smtClean="0"/>
              <a:t>1</a:t>
            </a:fld>
            <a:endParaRPr lang="en-US" dirty="0"/>
          </a:p>
        </p:txBody>
      </p:sp>
    </p:spTree>
    <p:extLst>
      <p:ext uri="{BB962C8B-B14F-4D97-AF65-F5344CB8AC3E}">
        <p14:creationId xmlns:p14="http://schemas.microsoft.com/office/powerpoint/2010/main" val="10860483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7732C3C-A191-48C2-A7E8-9C96AF841A7A}" type="slidenum">
              <a:rPr lang="en-US" smtClean="0"/>
              <a:t>2</a:t>
            </a:fld>
            <a:endParaRPr lang="en-US" dirty="0"/>
          </a:p>
        </p:txBody>
      </p:sp>
    </p:spTree>
    <p:extLst>
      <p:ext uri="{BB962C8B-B14F-4D97-AF65-F5344CB8AC3E}">
        <p14:creationId xmlns:p14="http://schemas.microsoft.com/office/powerpoint/2010/main" val="40164802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DA9615-03D8-0A36-BEEA-5F996C99E1B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4AD4906-7C07-2592-9F2C-0F5B490FC2F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B40817A-8088-6D65-E822-74498AA252D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F337730-D065-ADC0-A8CB-E94A4D915D42}"/>
              </a:ext>
            </a:extLst>
          </p:cNvPr>
          <p:cNvSpPr>
            <a:spLocks noGrp="1"/>
          </p:cNvSpPr>
          <p:nvPr>
            <p:ph type="sldNum" sz="quarter" idx="5"/>
          </p:nvPr>
        </p:nvSpPr>
        <p:spPr/>
        <p:txBody>
          <a:bodyPr/>
          <a:lstStyle/>
          <a:p>
            <a:fld id="{17732C3C-A191-48C2-A7E8-9C96AF841A7A}" type="slidenum">
              <a:rPr lang="en-US" smtClean="0"/>
              <a:t>3</a:t>
            </a:fld>
            <a:endParaRPr lang="en-US" dirty="0"/>
          </a:p>
        </p:txBody>
      </p:sp>
    </p:spTree>
    <p:extLst>
      <p:ext uri="{BB962C8B-B14F-4D97-AF65-F5344CB8AC3E}">
        <p14:creationId xmlns:p14="http://schemas.microsoft.com/office/powerpoint/2010/main" val="31265289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13E8C5-C234-D1A4-7B22-5B7B4137EE3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9A6B0ED-EDF5-F9E7-6C73-D2550544E44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C4F3CEC-DF74-7968-7B61-D4D6FF9BB2F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7DAE79C-79E0-CCF5-7F06-4994D9AED147}"/>
              </a:ext>
            </a:extLst>
          </p:cNvPr>
          <p:cNvSpPr>
            <a:spLocks noGrp="1"/>
          </p:cNvSpPr>
          <p:nvPr>
            <p:ph type="sldNum" sz="quarter" idx="5"/>
          </p:nvPr>
        </p:nvSpPr>
        <p:spPr/>
        <p:txBody>
          <a:bodyPr/>
          <a:lstStyle/>
          <a:p>
            <a:fld id="{17732C3C-A191-48C2-A7E8-9C96AF841A7A}" type="slidenum">
              <a:rPr lang="en-US" smtClean="0"/>
              <a:t>4</a:t>
            </a:fld>
            <a:endParaRPr lang="en-US" dirty="0"/>
          </a:p>
        </p:txBody>
      </p:sp>
    </p:spTree>
    <p:extLst>
      <p:ext uri="{BB962C8B-B14F-4D97-AF65-F5344CB8AC3E}">
        <p14:creationId xmlns:p14="http://schemas.microsoft.com/office/powerpoint/2010/main" val="2836806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BB2C93-8839-8AFF-7703-21005502A1E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9CCDBAB-1225-93E4-CFCA-8C86BAD9024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C7C0023-E9B4-119E-47E7-701E809A835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4961372-C9AC-B3A9-8F2F-B3773B25EF47}"/>
              </a:ext>
            </a:extLst>
          </p:cNvPr>
          <p:cNvSpPr>
            <a:spLocks noGrp="1"/>
          </p:cNvSpPr>
          <p:nvPr>
            <p:ph type="sldNum" sz="quarter" idx="5"/>
          </p:nvPr>
        </p:nvSpPr>
        <p:spPr/>
        <p:txBody>
          <a:bodyPr/>
          <a:lstStyle/>
          <a:p>
            <a:fld id="{17732C3C-A191-48C2-A7E8-9C96AF841A7A}" type="slidenum">
              <a:rPr lang="en-US" smtClean="0"/>
              <a:t>5</a:t>
            </a:fld>
            <a:endParaRPr lang="en-US" dirty="0"/>
          </a:p>
        </p:txBody>
      </p:sp>
    </p:spTree>
    <p:extLst>
      <p:ext uri="{BB962C8B-B14F-4D97-AF65-F5344CB8AC3E}">
        <p14:creationId xmlns:p14="http://schemas.microsoft.com/office/powerpoint/2010/main" val="33784556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D06225-9047-2904-CCBE-36ECC7F590A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BBEC807-3473-1001-33A7-222E8B318FF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661F458-E94D-C665-E046-4EC86DACFD0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25CFE6D-A3B9-CC03-38B9-CBAE52E34611}"/>
              </a:ext>
            </a:extLst>
          </p:cNvPr>
          <p:cNvSpPr>
            <a:spLocks noGrp="1"/>
          </p:cNvSpPr>
          <p:nvPr>
            <p:ph type="sldNum" sz="quarter" idx="5"/>
          </p:nvPr>
        </p:nvSpPr>
        <p:spPr/>
        <p:txBody>
          <a:bodyPr/>
          <a:lstStyle/>
          <a:p>
            <a:fld id="{17732C3C-A191-48C2-A7E8-9C96AF841A7A}" type="slidenum">
              <a:rPr lang="en-US" smtClean="0"/>
              <a:t>6</a:t>
            </a:fld>
            <a:endParaRPr lang="en-US" dirty="0"/>
          </a:p>
        </p:txBody>
      </p:sp>
    </p:spTree>
    <p:extLst>
      <p:ext uri="{BB962C8B-B14F-4D97-AF65-F5344CB8AC3E}">
        <p14:creationId xmlns:p14="http://schemas.microsoft.com/office/powerpoint/2010/main" val="269207448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sv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0.sv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sv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6.sv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6.sv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bg>
      <p:bgPr>
        <a:solidFill>
          <a:schemeClr val="accent1">
            <a:lumMod val="50000"/>
          </a:schemeClr>
        </a:solidFill>
        <a:effectLst/>
      </p:bgPr>
    </p:bg>
    <p:spTree>
      <p:nvGrpSpPr>
        <p:cNvPr id="1" name=""/>
        <p:cNvGrpSpPr/>
        <p:nvPr/>
      </p:nvGrpSpPr>
      <p:grpSpPr>
        <a:xfrm>
          <a:off x="0" y="0"/>
          <a:ext cx="0" cy="0"/>
          <a:chOff x="0" y="0"/>
          <a:chExt cx="0" cy="0"/>
        </a:xfrm>
      </p:grpSpPr>
      <p:pic>
        <p:nvPicPr>
          <p:cNvPr id="15" name="Graphic 14">
            <a:extLst>
              <a:ext uri="{FF2B5EF4-FFF2-40B4-BE49-F238E27FC236}">
                <a16:creationId xmlns:a16="http://schemas.microsoft.com/office/drawing/2014/main" id="{BECDFC6B-0742-962E-44A1-19C9C173BB22}"/>
              </a:ext>
              <a:ext uri="{C183D7F6-B498-43B3-948B-1728B52AA6E4}">
                <adec:decorative xmlns:adec="http://schemas.microsoft.com/office/drawing/2017/decorative" val="1"/>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450848" y="425303"/>
            <a:ext cx="11305217" cy="6007394"/>
          </a:xfrm>
          <a:prstGeom prst="rect">
            <a:avLst/>
          </a:prstGeom>
          <a:effectLst/>
        </p:spPr>
      </p:pic>
      <p:sp>
        <p:nvSpPr>
          <p:cNvPr id="9" name="Title 8">
            <a:extLst>
              <a:ext uri="{FF2B5EF4-FFF2-40B4-BE49-F238E27FC236}">
                <a16:creationId xmlns:a16="http://schemas.microsoft.com/office/drawing/2014/main" id="{5997EA3E-49E5-518D-63DB-0BD43D3ACFCD}"/>
              </a:ext>
            </a:extLst>
          </p:cNvPr>
          <p:cNvSpPr>
            <a:spLocks noGrp="1"/>
          </p:cNvSpPr>
          <p:nvPr>
            <p:ph type="title" hasCustomPrompt="1"/>
          </p:nvPr>
        </p:nvSpPr>
        <p:spPr>
          <a:xfrm>
            <a:off x="810001" y="633046"/>
            <a:ext cx="10571998" cy="3366198"/>
          </a:xfrm>
          <a:ln>
            <a:noFill/>
          </a:ln>
          <a:effectLst/>
        </p:spPr>
        <p:txBody>
          <a:bodyPr/>
          <a:lstStyle>
            <a:lvl1pPr algn="ctr">
              <a:defRPr sz="7200" b="1" spc="-300" baseline="0">
                <a:ln>
                  <a:noFill/>
                </a:ln>
                <a:solidFill>
                  <a:schemeClr val="accent4">
                    <a:lumMod val="60000"/>
                    <a:lumOff val="40000"/>
                  </a:schemeClr>
                </a:solidFill>
                <a:effectLst/>
              </a:defRPr>
            </a:lvl1pPr>
          </a:lstStyle>
          <a:p>
            <a:r>
              <a:rPr lang="en-US" dirty="0"/>
              <a:t>Click to add title</a:t>
            </a:r>
          </a:p>
        </p:txBody>
      </p:sp>
    </p:spTree>
    <p:extLst>
      <p:ext uri="{BB962C8B-B14F-4D97-AF65-F5344CB8AC3E}">
        <p14:creationId xmlns:p14="http://schemas.microsoft.com/office/powerpoint/2010/main" val="32369852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Content and Table">
    <p:bg>
      <p:bgPr>
        <a:solidFill>
          <a:schemeClr val="accent1">
            <a:lumMod val="50000"/>
          </a:schemeClr>
        </a:solidFill>
        <a:effectLst/>
      </p:bgPr>
    </p:bg>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812B799F-04B8-4A62-EB7D-F17311231B8E}"/>
              </a:ext>
              <a:ext uri="{C183D7F6-B498-43B3-948B-1728B52AA6E4}">
                <adec:decorative xmlns:adec="http://schemas.microsoft.com/office/drawing/2017/decorative" val="1"/>
              </a:ext>
            </a:extLst>
          </p:cNvPr>
          <p:cNvSpPr/>
          <p:nvPr userDrawn="1"/>
        </p:nvSpPr>
        <p:spPr>
          <a:xfrm>
            <a:off x="7556500" y="0"/>
            <a:ext cx="4635500" cy="6858000"/>
          </a:xfrm>
          <a:prstGeom prst="rect">
            <a:avLst/>
          </a:prstGeom>
          <a:solidFill>
            <a:schemeClr val="accent4">
              <a:lumMod val="40000"/>
              <a:lumOff val="60000"/>
            </a:schemeClr>
          </a:solidFill>
          <a:ln>
            <a:noFill/>
          </a:ln>
          <a:effectLst>
            <a:outerShdw blurRad="254000" dist="50800" dir="2700000" algn="tl" rotWithShape="0">
              <a:prstClr val="black">
                <a:alpha val="25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Gothic" panose="020B0502020202020204"/>
              <a:ea typeface="+mn-ea"/>
              <a:cs typeface="+mn-cs"/>
            </a:endParaRPr>
          </a:p>
        </p:txBody>
      </p:sp>
      <p:sp>
        <p:nvSpPr>
          <p:cNvPr id="7" name="Rectangle 6">
            <a:extLst>
              <a:ext uri="{FF2B5EF4-FFF2-40B4-BE49-F238E27FC236}">
                <a16:creationId xmlns:a16="http://schemas.microsoft.com/office/drawing/2014/main" id="{08F310BE-5861-E73D-5979-D11A971516CF}"/>
              </a:ext>
              <a:ext uri="{C183D7F6-B498-43B3-948B-1728B52AA6E4}">
                <adec:decorative xmlns:adec="http://schemas.microsoft.com/office/drawing/2017/decorative" val="1"/>
              </a:ext>
            </a:extLst>
          </p:cNvPr>
          <p:cNvSpPr/>
          <p:nvPr userDrawn="1"/>
        </p:nvSpPr>
        <p:spPr>
          <a:xfrm>
            <a:off x="500270" y="487680"/>
            <a:ext cx="6482080" cy="5902960"/>
          </a:xfrm>
          <a:prstGeom prst="rect">
            <a:avLst/>
          </a:prstGeom>
          <a:solidFill>
            <a:schemeClr val="accent1">
              <a:lumMod val="50000"/>
            </a:schemeClr>
          </a:solidFill>
          <a:ln>
            <a:noFill/>
          </a:ln>
          <a:effectLst>
            <a:outerShdw blurRad="254000" dist="50800" dir="2700000" algn="tl" rotWithShape="0">
              <a:prstClr val="black">
                <a:alpha val="25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Gothic" panose="020B0502020202020204"/>
              <a:ea typeface="+mn-ea"/>
              <a:cs typeface="+mn-cs"/>
            </a:endParaRPr>
          </a:p>
        </p:txBody>
      </p:sp>
      <p:pic>
        <p:nvPicPr>
          <p:cNvPr id="8" name="Picture 7">
            <a:extLst>
              <a:ext uri="{FF2B5EF4-FFF2-40B4-BE49-F238E27FC236}">
                <a16:creationId xmlns:a16="http://schemas.microsoft.com/office/drawing/2014/main" id="{AA12F5E6-EC22-5E10-94FB-5E546A7B9123}"/>
              </a:ext>
              <a:ext uri="{C183D7F6-B498-43B3-948B-1728B52AA6E4}">
                <adec:decorative xmlns:adec="http://schemas.microsoft.com/office/drawing/2017/decorative" val="1"/>
              </a:ext>
            </a:extLst>
          </p:cNvPr>
          <p:cNvPicPr>
            <a:picLocks noChangeAspect="1"/>
          </p:cNvPicPr>
          <p:nvPr userDrawn="1"/>
        </p:nvPicPr>
        <p:blipFill rotWithShape="1">
          <a:blip r:embed="rId2" cstate="screen">
            <a:duotone>
              <a:prstClr val="black"/>
              <a:schemeClr val="accent1">
                <a:tint val="45000"/>
                <a:satMod val="400000"/>
              </a:schemeClr>
            </a:duotone>
            <a:alphaModFix amt="50000"/>
            <a:extLst>
              <a:ext uri="{28A0092B-C50C-407E-A947-70E740481C1C}">
                <a14:useLocalDpi xmlns:a14="http://schemas.microsoft.com/office/drawing/2010/main"/>
              </a:ext>
            </a:extLst>
          </a:blip>
          <a:srcRect/>
          <a:stretch/>
        </p:blipFill>
        <p:spPr>
          <a:xfrm rot="10800000">
            <a:off x="495630" y="477518"/>
            <a:ext cx="6482079" cy="5913121"/>
          </a:xfrm>
          <a:prstGeom prst="rect">
            <a:avLst/>
          </a:prstGeom>
        </p:spPr>
      </p:pic>
      <p:sp>
        <p:nvSpPr>
          <p:cNvPr id="9" name="Title 8">
            <a:extLst>
              <a:ext uri="{FF2B5EF4-FFF2-40B4-BE49-F238E27FC236}">
                <a16:creationId xmlns:a16="http://schemas.microsoft.com/office/drawing/2014/main" id="{5997EA3E-49E5-518D-63DB-0BD43D3ACFCD}"/>
              </a:ext>
            </a:extLst>
          </p:cNvPr>
          <p:cNvSpPr>
            <a:spLocks noGrp="1"/>
          </p:cNvSpPr>
          <p:nvPr>
            <p:ph type="title" hasCustomPrompt="1"/>
          </p:nvPr>
        </p:nvSpPr>
        <p:spPr>
          <a:xfrm>
            <a:off x="8036952" y="477518"/>
            <a:ext cx="3829465" cy="2693887"/>
          </a:xfrm>
          <a:noFill/>
          <a:effectLst/>
        </p:spPr>
        <p:txBody>
          <a:bodyPr anchor="b"/>
          <a:lstStyle>
            <a:lvl1pPr algn="l">
              <a:defRPr sz="3600" spc="0" baseline="0">
                <a:solidFill>
                  <a:schemeClr val="accent1">
                    <a:lumMod val="50000"/>
                  </a:schemeClr>
                </a:solidFill>
                <a:effectLst/>
              </a:defRPr>
            </a:lvl1pPr>
          </a:lstStyle>
          <a:p>
            <a:r>
              <a:rPr lang="en-US" dirty="0"/>
              <a:t>Click to add title</a:t>
            </a:r>
          </a:p>
        </p:txBody>
      </p:sp>
      <p:sp>
        <p:nvSpPr>
          <p:cNvPr id="13" name="Table Placeholder 12">
            <a:extLst>
              <a:ext uri="{FF2B5EF4-FFF2-40B4-BE49-F238E27FC236}">
                <a16:creationId xmlns:a16="http://schemas.microsoft.com/office/drawing/2014/main" id="{14BBA88A-FAA8-CE13-2A76-BF8B014AE343}"/>
              </a:ext>
            </a:extLst>
          </p:cNvPr>
          <p:cNvSpPr>
            <a:spLocks noGrp="1"/>
          </p:cNvSpPr>
          <p:nvPr>
            <p:ph type="tbl" sz="quarter" idx="11"/>
          </p:nvPr>
        </p:nvSpPr>
        <p:spPr>
          <a:xfrm>
            <a:off x="952500" y="909638"/>
            <a:ext cx="5578475" cy="5038725"/>
          </a:xfrm>
        </p:spPr>
        <p:txBody>
          <a:bodyPr anchor="t"/>
          <a:lstStyle>
            <a:lvl1pPr marL="0" indent="0" algn="ctr">
              <a:buNone/>
              <a:defRPr/>
            </a:lvl1pPr>
          </a:lstStyle>
          <a:p>
            <a:r>
              <a:rPr lang="en-US"/>
              <a:t>Click icon to add table</a:t>
            </a:r>
            <a:endParaRPr lang="en-US" dirty="0"/>
          </a:p>
        </p:txBody>
      </p:sp>
      <p:sp>
        <p:nvSpPr>
          <p:cNvPr id="5" name="Content Placeholder 9">
            <a:extLst>
              <a:ext uri="{FF2B5EF4-FFF2-40B4-BE49-F238E27FC236}">
                <a16:creationId xmlns:a16="http://schemas.microsoft.com/office/drawing/2014/main" id="{0E96890F-0832-5087-193F-70CF33DEE0AD}"/>
              </a:ext>
            </a:extLst>
          </p:cNvPr>
          <p:cNvSpPr>
            <a:spLocks noGrp="1"/>
          </p:cNvSpPr>
          <p:nvPr>
            <p:ph sz="quarter" idx="10" hasCustomPrompt="1"/>
          </p:nvPr>
        </p:nvSpPr>
        <p:spPr>
          <a:xfrm>
            <a:off x="8036953" y="3449781"/>
            <a:ext cx="3829465" cy="2940860"/>
          </a:xfrm>
          <a:effectLst/>
        </p:spPr>
        <p:txBody>
          <a:bodyPr anchor="t"/>
          <a:lstStyle>
            <a:lvl1pPr marL="285750" indent="-285750">
              <a:lnSpc>
                <a:spcPct val="150000"/>
              </a:lnSpc>
              <a:spcBef>
                <a:spcPts val="0"/>
              </a:spcBef>
              <a:spcAft>
                <a:spcPts val="0"/>
              </a:spcAft>
              <a:buClr>
                <a:schemeClr val="accent1">
                  <a:lumMod val="50000"/>
                </a:schemeClr>
              </a:buClr>
              <a:buFont typeface="Arial" panose="020B0604020202020204" pitchFamily="34" charset="0"/>
              <a:buChar char="•"/>
              <a:defRPr>
                <a:solidFill>
                  <a:schemeClr val="accent1">
                    <a:lumMod val="50000"/>
                  </a:schemeClr>
                </a:solidFill>
              </a:defRPr>
            </a:lvl1pPr>
            <a:lvl2pPr marL="742950" indent="-285750">
              <a:lnSpc>
                <a:spcPct val="150000"/>
              </a:lnSpc>
              <a:spcAft>
                <a:spcPts val="0"/>
              </a:spcAft>
              <a:buClr>
                <a:schemeClr val="accent1">
                  <a:lumMod val="50000"/>
                </a:schemeClr>
              </a:buClr>
              <a:buFont typeface="Arial" panose="020B0604020202020204" pitchFamily="34" charset="0"/>
              <a:buChar char="•"/>
              <a:defRPr>
                <a:solidFill>
                  <a:schemeClr val="accent1">
                    <a:lumMod val="50000"/>
                  </a:schemeClr>
                </a:solidFill>
              </a:defRPr>
            </a:lvl2pPr>
            <a:lvl3pPr marL="1143000" indent="-228600">
              <a:lnSpc>
                <a:spcPct val="150000"/>
              </a:lnSpc>
              <a:spcAft>
                <a:spcPts val="0"/>
              </a:spcAft>
              <a:buClr>
                <a:schemeClr val="accent1">
                  <a:lumMod val="50000"/>
                </a:schemeClr>
              </a:buClr>
              <a:buFont typeface="Arial" panose="020B0604020202020204" pitchFamily="34" charset="0"/>
              <a:buChar char="•"/>
              <a:defRPr>
                <a:solidFill>
                  <a:schemeClr val="accent1">
                    <a:lumMod val="50000"/>
                  </a:schemeClr>
                </a:solidFill>
              </a:defRPr>
            </a:lvl3pPr>
            <a:lvl4pPr marL="1600200" indent="-228600">
              <a:lnSpc>
                <a:spcPct val="150000"/>
              </a:lnSpc>
              <a:spcAft>
                <a:spcPts val="0"/>
              </a:spcAft>
              <a:buClr>
                <a:schemeClr val="accent1">
                  <a:lumMod val="50000"/>
                </a:schemeClr>
              </a:buClr>
              <a:buFont typeface="Arial" panose="020B0604020202020204" pitchFamily="34" charset="0"/>
              <a:buChar char="•"/>
              <a:defRPr>
                <a:solidFill>
                  <a:schemeClr val="accent1">
                    <a:lumMod val="50000"/>
                  </a:schemeClr>
                </a:solidFill>
              </a:defRPr>
            </a:lvl4pPr>
            <a:lvl5pPr marL="2057400" indent="-228600">
              <a:lnSpc>
                <a:spcPct val="150000"/>
              </a:lnSpc>
              <a:spcAft>
                <a:spcPts val="0"/>
              </a:spcAft>
              <a:buClr>
                <a:schemeClr val="accent1">
                  <a:lumMod val="50000"/>
                </a:schemeClr>
              </a:buClr>
              <a:buFont typeface="Arial" panose="020B0604020202020204" pitchFamily="34" charset="0"/>
              <a:buChar char="•"/>
              <a:defRPr>
                <a:solidFill>
                  <a:schemeClr val="accent1">
                    <a:lumMod val="50000"/>
                  </a:schemeClr>
                </a:solidFill>
              </a:defRPr>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3128186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Table">
    <p:bg>
      <p:bgPr>
        <a:solidFill>
          <a:schemeClr val="accent1">
            <a:lumMod val="50000"/>
          </a:schemeClr>
        </a:solidFill>
        <a:effectLst/>
      </p:bgPr>
    </p:bg>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859176A3-24B8-086B-739F-2B3DCE8BE094}"/>
              </a:ext>
              <a:ext uri="{C183D7F6-B498-43B3-948B-1728B52AA6E4}">
                <adec:decorative xmlns:adec="http://schemas.microsoft.com/office/drawing/2017/decorative" val="1"/>
              </a:ext>
            </a:extLst>
          </p:cNvPr>
          <p:cNvPicPr>
            <a:picLocks noChangeAspect="1"/>
          </p:cNvPicPr>
          <p:nvPr userDrawn="1"/>
        </p:nvPicPr>
        <p:blipFill rotWithShape="1">
          <a:blip r:embed="rId2" cstate="screen">
            <a:duotone>
              <a:prstClr val="black"/>
              <a:schemeClr val="accent1">
                <a:tint val="45000"/>
                <a:satMod val="400000"/>
              </a:schemeClr>
            </a:duotone>
            <a:alphaModFix amt="50000"/>
            <a:extLst>
              <a:ext uri="{28A0092B-C50C-407E-A947-70E740481C1C}">
                <a14:useLocalDpi xmlns:a14="http://schemas.microsoft.com/office/drawing/2010/main"/>
              </a:ext>
            </a:extLst>
          </a:blip>
          <a:srcRect/>
          <a:stretch/>
        </p:blipFill>
        <p:spPr>
          <a:xfrm rot="5400000">
            <a:off x="2666999" y="-2654300"/>
            <a:ext cx="6858000" cy="12166601"/>
          </a:xfrm>
          <a:prstGeom prst="rect">
            <a:avLst/>
          </a:prstGeom>
        </p:spPr>
      </p:pic>
      <p:sp>
        <p:nvSpPr>
          <p:cNvPr id="4" name="Rectangle 3">
            <a:extLst>
              <a:ext uri="{FF2B5EF4-FFF2-40B4-BE49-F238E27FC236}">
                <a16:creationId xmlns:a16="http://schemas.microsoft.com/office/drawing/2014/main" id="{BA96EFAA-0851-646A-8758-C20243901E54}"/>
              </a:ext>
              <a:ext uri="{C183D7F6-B498-43B3-948B-1728B52AA6E4}">
                <adec:decorative xmlns:adec="http://schemas.microsoft.com/office/drawing/2017/decorative" val="1"/>
              </a:ext>
            </a:extLst>
          </p:cNvPr>
          <p:cNvSpPr/>
          <p:nvPr userDrawn="1"/>
        </p:nvSpPr>
        <p:spPr>
          <a:xfrm>
            <a:off x="381000" y="422551"/>
            <a:ext cx="11424920" cy="6010146"/>
          </a:xfrm>
          <a:prstGeom prst="rect">
            <a:avLst/>
          </a:prstGeom>
          <a:solidFill>
            <a:schemeClr val="accent1">
              <a:lumMod val="50000"/>
            </a:schemeClr>
          </a:solidFill>
          <a:ln>
            <a:noFill/>
          </a:ln>
          <a:effectLst>
            <a:outerShdw blurRad="254000" dist="50800" dir="2700000" algn="tl" rotWithShape="0">
              <a:prstClr val="black">
                <a:alpha val="25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Gothic" panose="020B0502020202020204"/>
              <a:ea typeface="+mn-ea"/>
              <a:cs typeface="+mn-cs"/>
            </a:endParaRPr>
          </a:p>
        </p:txBody>
      </p:sp>
      <p:sp>
        <p:nvSpPr>
          <p:cNvPr id="9" name="Title 8">
            <a:extLst>
              <a:ext uri="{FF2B5EF4-FFF2-40B4-BE49-F238E27FC236}">
                <a16:creationId xmlns:a16="http://schemas.microsoft.com/office/drawing/2014/main" id="{5997EA3E-49E5-518D-63DB-0BD43D3ACFCD}"/>
              </a:ext>
            </a:extLst>
          </p:cNvPr>
          <p:cNvSpPr>
            <a:spLocks noGrp="1"/>
          </p:cNvSpPr>
          <p:nvPr>
            <p:ph type="title" hasCustomPrompt="1"/>
          </p:nvPr>
        </p:nvSpPr>
        <p:spPr>
          <a:xfrm>
            <a:off x="488373" y="571501"/>
            <a:ext cx="11139054" cy="1028699"/>
          </a:xfrm>
          <a:effectLst/>
        </p:spPr>
        <p:txBody>
          <a:bodyPr anchor="ctr"/>
          <a:lstStyle>
            <a:lvl1pPr algn="ctr">
              <a:defRPr sz="3600" spc="0" baseline="0">
                <a:solidFill>
                  <a:schemeClr val="tx1"/>
                </a:solidFill>
                <a:effectLst/>
              </a:defRPr>
            </a:lvl1pPr>
          </a:lstStyle>
          <a:p>
            <a:r>
              <a:rPr lang="en-US" dirty="0"/>
              <a:t>Click to add title</a:t>
            </a:r>
          </a:p>
        </p:txBody>
      </p:sp>
      <p:sp>
        <p:nvSpPr>
          <p:cNvPr id="11" name="Table Placeholder 10">
            <a:extLst>
              <a:ext uri="{FF2B5EF4-FFF2-40B4-BE49-F238E27FC236}">
                <a16:creationId xmlns:a16="http://schemas.microsoft.com/office/drawing/2014/main" id="{E10735F5-6B7D-348D-AC70-8BC10CB5F70A}"/>
              </a:ext>
            </a:extLst>
          </p:cNvPr>
          <p:cNvSpPr>
            <a:spLocks noGrp="1"/>
          </p:cNvSpPr>
          <p:nvPr>
            <p:ph type="tbl" sz="quarter" idx="10"/>
          </p:nvPr>
        </p:nvSpPr>
        <p:spPr>
          <a:xfrm>
            <a:off x="838200" y="1860550"/>
            <a:ext cx="10515600" cy="4198938"/>
          </a:xfrm>
        </p:spPr>
        <p:txBody>
          <a:bodyPr anchor="t"/>
          <a:lstStyle>
            <a:lvl1pPr marL="0" indent="0" algn="ctr">
              <a:buNone/>
              <a:defRPr/>
            </a:lvl1pPr>
          </a:lstStyle>
          <a:p>
            <a:r>
              <a:rPr lang="en-US"/>
              <a:t>Click icon to add table</a:t>
            </a:r>
            <a:endParaRPr lang="en-US" dirty="0"/>
          </a:p>
        </p:txBody>
      </p:sp>
    </p:spTree>
    <p:extLst>
      <p:ext uri="{BB962C8B-B14F-4D97-AF65-F5344CB8AC3E}">
        <p14:creationId xmlns:p14="http://schemas.microsoft.com/office/powerpoint/2010/main" val="191263479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Section Title 2">
    <p:bg>
      <p:bgPr>
        <a:solidFill>
          <a:schemeClr val="accent1">
            <a:lumMod val="50000"/>
          </a:schemeClr>
        </a:solidFill>
        <a:effectLst/>
      </p:bgPr>
    </p:bg>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2FDAFCA1-BDD9-1108-8F95-E3FC1A7935C1}"/>
              </a:ext>
              <a:ext uri="{C183D7F6-B498-43B3-948B-1728B52AA6E4}">
                <adec:decorative xmlns:adec="http://schemas.microsoft.com/office/drawing/2017/decorative" val="1"/>
              </a:ext>
            </a:extLst>
          </p:cNvPr>
          <p:cNvGrpSpPr/>
          <p:nvPr userDrawn="1"/>
        </p:nvGrpSpPr>
        <p:grpSpPr>
          <a:xfrm rot="10800000">
            <a:off x="0" y="0"/>
            <a:ext cx="11532896" cy="6858000"/>
            <a:chOff x="659106" y="0"/>
            <a:chExt cx="11532896" cy="6858000"/>
          </a:xfrm>
        </p:grpSpPr>
        <p:sp>
          <p:nvSpPr>
            <p:cNvPr id="3" name="Rectangle 2">
              <a:extLst>
                <a:ext uri="{FF2B5EF4-FFF2-40B4-BE49-F238E27FC236}">
                  <a16:creationId xmlns:a16="http://schemas.microsoft.com/office/drawing/2014/main" id="{E4BFDB24-6BE4-2FC0-F772-DC1DE926E485}"/>
                </a:ext>
              </a:extLst>
            </p:cNvPr>
            <p:cNvSpPr/>
            <p:nvPr/>
          </p:nvSpPr>
          <p:spPr>
            <a:xfrm>
              <a:off x="5995086" y="0"/>
              <a:ext cx="6196916" cy="6858000"/>
            </a:xfrm>
            <a:prstGeom prst="rect">
              <a:avLst/>
            </a:prstGeom>
            <a:solidFill>
              <a:schemeClr val="accent4">
                <a:lumMod val="40000"/>
                <a:lumOff val="60000"/>
              </a:schemeClr>
            </a:solidFill>
            <a:ln>
              <a:noFill/>
            </a:ln>
            <a:effectLst>
              <a:outerShdw blurRad="254000" dist="50800" dir="2700000" algn="tl" rotWithShape="0">
                <a:prstClr val="black">
                  <a:alpha val="25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Gothic" panose="020B0502020202020204"/>
                <a:ea typeface="+mn-ea"/>
                <a:cs typeface="+mn-cs"/>
              </a:endParaRPr>
            </a:p>
          </p:txBody>
        </p:sp>
        <p:pic>
          <p:nvPicPr>
            <p:cNvPr id="4" name="Graphic 3">
              <a:extLst>
                <a:ext uri="{FF2B5EF4-FFF2-40B4-BE49-F238E27FC236}">
                  <a16:creationId xmlns:a16="http://schemas.microsoft.com/office/drawing/2014/main" id="{131EABEA-AB8A-5E4C-A6DD-8F32B70E90A3}"/>
                </a:ext>
              </a:extLst>
            </p:cNvPr>
            <p:cNvPicPr>
              <a:picLocks noChangeAspect="1"/>
            </p:cNvPicPr>
            <p:nvPr/>
          </p:nvPicPr>
          <p:blipFill rotWithShape="1">
            <a:blip cstate="screen">
              <a:extLst>
                <a:ext uri="{28A0092B-C50C-407E-A947-70E740481C1C}">
                  <a14:useLocalDpi xmlns:a14="http://schemas.microsoft.com/office/drawing/2010/main"/>
                </a:ext>
                <a:ext uri="{96DAC541-7B7A-43D3-8B79-37D633B846F1}">
                  <asvg:svgBlip xmlns:asvg="http://schemas.microsoft.com/office/drawing/2016/SVG/main" r:embed="rId2"/>
                </a:ext>
              </a:extLst>
            </a:blip>
            <a:srcRect l="-1353" t="-388" r="-1" b="-254"/>
            <a:stretch/>
          </p:blipFill>
          <p:spPr>
            <a:xfrm flipH="1">
              <a:off x="659106" y="1956391"/>
              <a:ext cx="4878094" cy="2780414"/>
            </a:xfrm>
            <a:prstGeom prst="rect">
              <a:avLst/>
            </a:prstGeom>
          </p:spPr>
        </p:pic>
        <p:sp>
          <p:nvSpPr>
            <p:cNvPr id="5" name="Rectangle 4">
              <a:extLst>
                <a:ext uri="{FF2B5EF4-FFF2-40B4-BE49-F238E27FC236}">
                  <a16:creationId xmlns:a16="http://schemas.microsoft.com/office/drawing/2014/main" id="{D2279AAC-0D81-D3CD-3F0F-E8CEE0F56D43}"/>
                </a:ext>
              </a:extLst>
            </p:cNvPr>
            <p:cNvSpPr/>
            <p:nvPr/>
          </p:nvSpPr>
          <p:spPr>
            <a:xfrm>
              <a:off x="1328303" y="776532"/>
              <a:ext cx="3434316" cy="5018212"/>
            </a:xfrm>
            <a:prstGeom prst="rect">
              <a:avLst/>
            </a:prstGeom>
            <a:solidFill>
              <a:schemeClr val="accent1">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Gothic" panose="020B0502020202020204"/>
                <a:ea typeface="+mn-ea"/>
                <a:cs typeface="+mn-cs"/>
              </a:endParaRPr>
            </a:p>
          </p:txBody>
        </p:sp>
      </p:grpSp>
      <p:sp>
        <p:nvSpPr>
          <p:cNvPr id="9" name="Title 8">
            <a:extLst>
              <a:ext uri="{FF2B5EF4-FFF2-40B4-BE49-F238E27FC236}">
                <a16:creationId xmlns:a16="http://schemas.microsoft.com/office/drawing/2014/main" id="{5997EA3E-49E5-518D-63DB-0BD43D3ACFCD}"/>
              </a:ext>
            </a:extLst>
          </p:cNvPr>
          <p:cNvSpPr>
            <a:spLocks noGrp="1"/>
          </p:cNvSpPr>
          <p:nvPr>
            <p:ph type="title" hasCustomPrompt="1"/>
          </p:nvPr>
        </p:nvSpPr>
        <p:spPr>
          <a:xfrm>
            <a:off x="617542" y="132080"/>
            <a:ext cx="4928894" cy="6507711"/>
          </a:xfrm>
          <a:noFill/>
          <a:effectLst/>
        </p:spPr>
        <p:txBody>
          <a:bodyPr anchor="ctr"/>
          <a:lstStyle>
            <a:lvl1pPr algn="ctr">
              <a:defRPr sz="3600" spc="0" baseline="0">
                <a:solidFill>
                  <a:schemeClr val="accent1">
                    <a:lumMod val="50000"/>
                  </a:schemeClr>
                </a:solidFill>
                <a:effectLst/>
              </a:defRPr>
            </a:lvl1pPr>
          </a:lstStyle>
          <a:p>
            <a:r>
              <a:rPr lang="en-US" dirty="0"/>
              <a:t>Click to add title</a:t>
            </a:r>
          </a:p>
        </p:txBody>
      </p:sp>
      <p:sp>
        <p:nvSpPr>
          <p:cNvPr id="11" name="Picture Placeholder 10">
            <a:extLst>
              <a:ext uri="{FF2B5EF4-FFF2-40B4-BE49-F238E27FC236}">
                <a16:creationId xmlns:a16="http://schemas.microsoft.com/office/drawing/2014/main" id="{E0720B2D-C199-57FA-9453-DBFB607BA983}"/>
              </a:ext>
            </a:extLst>
          </p:cNvPr>
          <p:cNvSpPr>
            <a:spLocks noGrp="1"/>
          </p:cNvSpPr>
          <p:nvPr>
            <p:ph type="pic" sz="quarter" idx="10"/>
          </p:nvPr>
        </p:nvSpPr>
        <p:spPr>
          <a:xfrm>
            <a:off x="7429500" y="992188"/>
            <a:ext cx="3425825" cy="5018087"/>
          </a:xfrm>
        </p:spPr>
        <p:txBody>
          <a:bodyPr anchor="t"/>
          <a:lstStyle>
            <a:lvl1pPr marL="0" indent="0" algn="ctr">
              <a:buNone/>
              <a:defRPr/>
            </a:lvl1pPr>
          </a:lstStyle>
          <a:p>
            <a:r>
              <a:rPr lang="en-US"/>
              <a:t>Click icon to add picture</a:t>
            </a:r>
            <a:endParaRPr lang="en-US" dirty="0"/>
          </a:p>
        </p:txBody>
      </p:sp>
    </p:spTree>
    <p:extLst>
      <p:ext uri="{BB962C8B-B14F-4D97-AF65-F5344CB8AC3E}">
        <p14:creationId xmlns:p14="http://schemas.microsoft.com/office/powerpoint/2010/main" val="315985865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Two Columns">
    <p:bg>
      <p:bgPr>
        <a:solidFill>
          <a:schemeClr val="accent1">
            <a:lumMod val="50000"/>
          </a:schemeClr>
        </a:solidFill>
        <a:effectLst/>
      </p:bgPr>
    </p:bg>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EB11222B-29F6-BF2A-09DE-82F659638940}"/>
              </a:ext>
              <a:ext uri="{C183D7F6-B498-43B3-948B-1728B52AA6E4}">
                <adec:decorative xmlns:adec="http://schemas.microsoft.com/office/drawing/2017/decorative" val="1"/>
              </a:ext>
            </a:extLst>
          </p:cNvPr>
          <p:cNvPicPr>
            <a:picLocks noChangeAspect="1"/>
          </p:cNvPicPr>
          <p:nvPr userDrawn="1"/>
        </p:nvPicPr>
        <p:blipFill rotWithShape="1">
          <a:blip r:embed="rId2" cstate="screen">
            <a:duotone>
              <a:prstClr val="black"/>
              <a:schemeClr val="accent1">
                <a:tint val="45000"/>
                <a:satMod val="400000"/>
              </a:schemeClr>
            </a:duotone>
            <a:alphaModFix amt="50000"/>
            <a:extLst>
              <a:ext uri="{28A0092B-C50C-407E-A947-70E740481C1C}">
                <a14:useLocalDpi xmlns:a14="http://schemas.microsoft.com/office/drawing/2010/main"/>
              </a:ext>
            </a:extLst>
          </a:blip>
          <a:srcRect/>
          <a:stretch/>
        </p:blipFill>
        <p:spPr>
          <a:xfrm rot="5400000">
            <a:off x="2666999" y="-2654300"/>
            <a:ext cx="6858000" cy="12166601"/>
          </a:xfrm>
          <a:prstGeom prst="rect">
            <a:avLst/>
          </a:prstGeom>
        </p:spPr>
      </p:pic>
      <p:sp>
        <p:nvSpPr>
          <p:cNvPr id="3" name="Rectangle 2">
            <a:extLst>
              <a:ext uri="{FF2B5EF4-FFF2-40B4-BE49-F238E27FC236}">
                <a16:creationId xmlns:a16="http://schemas.microsoft.com/office/drawing/2014/main" id="{B035F993-EADB-1C5A-7158-41E510B706E0}"/>
              </a:ext>
              <a:ext uri="{C183D7F6-B498-43B3-948B-1728B52AA6E4}">
                <adec:decorative xmlns:adec="http://schemas.microsoft.com/office/drawing/2017/decorative" val="1"/>
              </a:ext>
            </a:extLst>
          </p:cNvPr>
          <p:cNvSpPr/>
          <p:nvPr userDrawn="1"/>
        </p:nvSpPr>
        <p:spPr>
          <a:xfrm>
            <a:off x="381000" y="422551"/>
            <a:ext cx="11424920" cy="6010146"/>
          </a:xfrm>
          <a:prstGeom prst="rect">
            <a:avLst/>
          </a:prstGeom>
          <a:solidFill>
            <a:schemeClr val="accent1">
              <a:lumMod val="50000"/>
            </a:schemeClr>
          </a:solidFill>
          <a:ln>
            <a:noFill/>
          </a:ln>
          <a:effectLst>
            <a:outerShdw blurRad="254000" dist="50800" dir="2700000" algn="tl" rotWithShape="0">
              <a:prstClr val="black">
                <a:alpha val="25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Gothic" panose="020B0502020202020204"/>
              <a:ea typeface="+mn-ea"/>
              <a:cs typeface="+mn-cs"/>
            </a:endParaRPr>
          </a:p>
        </p:txBody>
      </p:sp>
      <p:sp>
        <p:nvSpPr>
          <p:cNvPr id="4" name="Rectangle 3">
            <a:extLst>
              <a:ext uri="{FF2B5EF4-FFF2-40B4-BE49-F238E27FC236}">
                <a16:creationId xmlns:a16="http://schemas.microsoft.com/office/drawing/2014/main" id="{AB12E34E-DBAF-BA5D-15D9-E69A05535785}"/>
              </a:ext>
              <a:ext uri="{C183D7F6-B498-43B3-948B-1728B52AA6E4}">
                <adec:decorative xmlns:adec="http://schemas.microsoft.com/office/drawing/2017/decorative" val="1"/>
              </a:ext>
            </a:extLst>
          </p:cNvPr>
          <p:cNvSpPr/>
          <p:nvPr userDrawn="1"/>
        </p:nvSpPr>
        <p:spPr>
          <a:xfrm>
            <a:off x="381000" y="1889759"/>
            <a:ext cx="11424920" cy="4542937"/>
          </a:xfrm>
          <a:prstGeom prst="rect">
            <a:avLst/>
          </a:prstGeom>
          <a:solidFill>
            <a:schemeClr val="accent4">
              <a:lumMod val="40000"/>
              <a:lumOff val="60000"/>
            </a:schemeClr>
          </a:solidFill>
          <a:ln>
            <a:noFill/>
          </a:ln>
          <a:effectLst>
            <a:outerShdw blurRad="254000" dist="50800" dir="2700000" algn="tl" rotWithShape="0">
              <a:prstClr val="black">
                <a:alpha val="25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Gothic" panose="020B0502020202020204"/>
              <a:ea typeface="+mn-ea"/>
              <a:cs typeface="+mn-cs"/>
            </a:endParaRPr>
          </a:p>
        </p:txBody>
      </p:sp>
      <p:sp>
        <p:nvSpPr>
          <p:cNvPr id="9" name="Title 8">
            <a:extLst>
              <a:ext uri="{FF2B5EF4-FFF2-40B4-BE49-F238E27FC236}">
                <a16:creationId xmlns:a16="http://schemas.microsoft.com/office/drawing/2014/main" id="{5997EA3E-49E5-518D-63DB-0BD43D3ACFCD}"/>
              </a:ext>
            </a:extLst>
          </p:cNvPr>
          <p:cNvSpPr>
            <a:spLocks noGrp="1"/>
          </p:cNvSpPr>
          <p:nvPr>
            <p:ph type="title" hasCustomPrompt="1"/>
          </p:nvPr>
        </p:nvSpPr>
        <p:spPr>
          <a:xfrm>
            <a:off x="529935" y="571499"/>
            <a:ext cx="11118274" cy="1154114"/>
          </a:xfrm>
          <a:noFill/>
          <a:effectLst/>
        </p:spPr>
        <p:txBody>
          <a:bodyPr anchor="ctr"/>
          <a:lstStyle>
            <a:lvl1pPr algn="ctr">
              <a:defRPr sz="3600" spc="0" baseline="0">
                <a:solidFill>
                  <a:schemeClr val="tx1"/>
                </a:solidFill>
                <a:effectLst/>
              </a:defRPr>
            </a:lvl1pPr>
          </a:lstStyle>
          <a:p>
            <a:r>
              <a:rPr lang="en-US" dirty="0"/>
              <a:t>Click to add title</a:t>
            </a:r>
          </a:p>
        </p:txBody>
      </p:sp>
      <p:sp>
        <p:nvSpPr>
          <p:cNvPr id="5" name="Content Placeholder 9">
            <a:extLst>
              <a:ext uri="{FF2B5EF4-FFF2-40B4-BE49-F238E27FC236}">
                <a16:creationId xmlns:a16="http://schemas.microsoft.com/office/drawing/2014/main" id="{0BF6A552-CE6A-3977-8507-74A1C4C4B5A0}"/>
              </a:ext>
            </a:extLst>
          </p:cNvPr>
          <p:cNvSpPr>
            <a:spLocks noGrp="1"/>
          </p:cNvSpPr>
          <p:nvPr>
            <p:ph sz="quarter" idx="17" hasCustomPrompt="1"/>
          </p:nvPr>
        </p:nvSpPr>
        <p:spPr>
          <a:xfrm>
            <a:off x="841667" y="2461056"/>
            <a:ext cx="3626424" cy="3721535"/>
          </a:xfrm>
          <a:effectLst/>
        </p:spPr>
        <p:txBody>
          <a:bodyPr anchor="t">
            <a:normAutofit/>
          </a:bodyPr>
          <a:lstStyle>
            <a:lvl1pPr marL="285750" indent="-285750">
              <a:lnSpc>
                <a:spcPct val="120000"/>
              </a:lnSpc>
              <a:spcBef>
                <a:spcPts val="600"/>
              </a:spcBef>
              <a:spcAft>
                <a:spcPts val="1200"/>
              </a:spcAft>
              <a:buClr>
                <a:schemeClr val="accent1">
                  <a:lumMod val="50000"/>
                </a:schemeClr>
              </a:buClr>
              <a:buFont typeface="Arial" panose="020B0604020202020204" pitchFamily="34" charset="0"/>
              <a:buChar char="•"/>
              <a:defRPr sz="1800">
                <a:solidFill>
                  <a:schemeClr val="accent1">
                    <a:lumMod val="50000"/>
                  </a:schemeClr>
                </a:solidFill>
              </a:defRPr>
            </a:lvl1pPr>
            <a:lvl2pPr marL="742950" indent="-285750">
              <a:lnSpc>
                <a:spcPct val="120000"/>
              </a:lnSpc>
              <a:spcAft>
                <a:spcPts val="1200"/>
              </a:spcAft>
              <a:buClr>
                <a:schemeClr val="accent1">
                  <a:lumMod val="50000"/>
                </a:schemeClr>
              </a:buClr>
              <a:buFont typeface="Arial" panose="020B0604020202020204" pitchFamily="34" charset="0"/>
              <a:buChar char="•"/>
              <a:defRPr sz="1600">
                <a:solidFill>
                  <a:schemeClr val="accent1">
                    <a:lumMod val="50000"/>
                  </a:schemeClr>
                </a:solidFill>
              </a:defRPr>
            </a:lvl2pPr>
            <a:lvl3pPr marL="1143000" indent="-228600">
              <a:lnSpc>
                <a:spcPct val="120000"/>
              </a:lnSpc>
              <a:spcAft>
                <a:spcPts val="1200"/>
              </a:spcAft>
              <a:buClr>
                <a:schemeClr val="accent1">
                  <a:lumMod val="50000"/>
                </a:schemeClr>
              </a:buClr>
              <a:buFont typeface="Arial" panose="020B0604020202020204" pitchFamily="34" charset="0"/>
              <a:buChar char="•"/>
              <a:defRPr sz="1400">
                <a:solidFill>
                  <a:schemeClr val="accent1">
                    <a:lumMod val="50000"/>
                  </a:schemeClr>
                </a:solidFill>
              </a:defRPr>
            </a:lvl3pPr>
            <a:lvl4pPr marL="1600200" indent="-228600">
              <a:lnSpc>
                <a:spcPct val="120000"/>
              </a:lnSpc>
              <a:spcAft>
                <a:spcPts val="1200"/>
              </a:spcAft>
              <a:buClr>
                <a:schemeClr val="accent1">
                  <a:lumMod val="50000"/>
                </a:schemeClr>
              </a:buClr>
              <a:buFont typeface="Arial" panose="020B0604020202020204" pitchFamily="34" charset="0"/>
              <a:buChar char="•"/>
              <a:defRPr sz="1200">
                <a:solidFill>
                  <a:schemeClr val="accent1">
                    <a:lumMod val="50000"/>
                  </a:schemeClr>
                </a:solidFill>
              </a:defRPr>
            </a:lvl4pPr>
            <a:lvl5pPr marL="2057400" indent="-228600">
              <a:lnSpc>
                <a:spcPct val="120000"/>
              </a:lnSpc>
              <a:spcAft>
                <a:spcPts val="1200"/>
              </a:spcAft>
              <a:buClr>
                <a:schemeClr val="accent1">
                  <a:lumMod val="50000"/>
                </a:schemeClr>
              </a:buClr>
              <a:buFont typeface="Arial" panose="020B0604020202020204" pitchFamily="34" charset="0"/>
              <a:buChar char="•"/>
              <a:defRPr sz="1200">
                <a:solidFill>
                  <a:schemeClr val="accent1">
                    <a:lumMod val="50000"/>
                  </a:schemeClr>
                </a:solidFill>
              </a:defRPr>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9">
            <a:extLst>
              <a:ext uri="{FF2B5EF4-FFF2-40B4-BE49-F238E27FC236}">
                <a16:creationId xmlns:a16="http://schemas.microsoft.com/office/drawing/2014/main" id="{4C80689F-A123-F6D7-2AA8-9166317EF424}"/>
              </a:ext>
            </a:extLst>
          </p:cNvPr>
          <p:cNvSpPr>
            <a:spLocks noGrp="1"/>
          </p:cNvSpPr>
          <p:nvPr>
            <p:ph sz="quarter" idx="18" hasCustomPrompt="1"/>
          </p:nvPr>
        </p:nvSpPr>
        <p:spPr>
          <a:xfrm>
            <a:off x="5995282" y="2440275"/>
            <a:ext cx="5164553" cy="3721534"/>
          </a:xfrm>
          <a:effectLst/>
        </p:spPr>
        <p:txBody>
          <a:bodyPr anchor="t">
            <a:normAutofit/>
          </a:bodyPr>
          <a:lstStyle>
            <a:lvl1pPr marL="342900" indent="-342900">
              <a:lnSpc>
                <a:spcPct val="120000"/>
              </a:lnSpc>
              <a:spcBef>
                <a:spcPts val="600"/>
              </a:spcBef>
              <a:spcAft>
                <a:spcPts val="600"/>
              </a:spcAft>
              <a:buClr>
                <a:schemeClr val="accent1">
                  <a:lumMod val="50000"/>
                </a:schemeClr>
              </a:buClr>
              <a:buFont typeface="+mj-lt"/>
              <a:buAutoNum type="arabicPeriod"/>
              <a:defRPr sz="1800" b="1">
                <a:solidFill>
                  <a:schemeClr val="accent1">
                    <a:lumMod val="50000"/>
                  </a:schemeClr>
                </a:solidFill>
              </a:defRPr>
            </a:lvl1pPr>
            <a:lvl2pPr marL="347472" indent="0">
              <a:lnSpc>
                <a:spcPct val="120000"/>
              </a:lnSpc>
              <a:spcBef>
                <a:spcPts val="0"/>
              </a:spcBef>
              <a:spcAft>
                <a:spcPts val="600"/>
              </a:spcAft>
              <a:buClr>
                <a:schemeClr val="accent1">
                  <a:lumMod val="50000"/>
                </a:schemeClr>
              </a:buClr>
              <a:buNone/>
              <a:defRPr sz="1800">
                <a:solidFill>
                  <a:schemeClr val="accent1">
                    <a:lumMod val="50000"/>
                  </a:schemeClr>
                </a:solidFill>
              </a:defRPr>
            </a:lvl2pPr>
            <a:lvl3pPr marL="914400" indent="0">
              <a:lnSpc>
                <a:spcPct val="120000"/>
              </a:lnSpc>
              <a:spcAft>
                <a:spcPts val="600"/>
              </a:spcAft>
              <a:buClr>
                <a:schemeClr val="accent1">
                  <a:lumMod val="50000"/>
                </a:schemeClr>
              </a:buClr>
              <a:buNone/>
              <a:defRPr sz="1800">
                <a:solidFill>
                  <a:schemeClr val="accent1">
                    <a:lumMod val="50000"/>
                  </a:schemeClr>
                </a:solidFill>
              </a:defRPr>
            </a:lvl3pPr>
            <a:lvl4pPr marL="1371600" indent="0">
              <a:lnSpc>
                <a:spcPct val="120000"/>
              </a:lnSpc>
              <a:spcAft>
                <a:spcPts val="600"/>
              </a:spcAft>
              <a:buClr>
                <a:schemeClr val="accent1">
                  <a:lumMod val="50000"/>
                </a:schemeClr>
              </a:buClr>
              <a:buNone/>
              <a:defRPr sz="1800">
                <a:solidFill>
                  <a:schemeClr val="accent1">
                    <a:lumMod val="50000"/>
                  </a:schemeClr>
                </a:solidFill>
              </a:defRPr>
            </a:lvl4pPr>
            <a:lvl5pPr marL="1828800" indent="0">
              <a:lnSpc>
                <a:spcPct val="120000"/>
              </a:lnSpc>
              <a:spcAft>
                <a:spcPts val="600"/>
              </a:spcAft>
              <a:buClr>
                <a:schemeClr val="accent1">
                  <a:lumMod val="50000"/>
                </a:schemeClr>
              </a:buClr>
              <a:buNone/>
              <a:defRPr sz="1800">
                <a:solidFill>
                  <a:schemeClr val="accent1">
                    <a:lumMod val="50000"/>
                  </a:schemeClr>
                </a:solidFill>
              </a:defRPr>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61820218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losing ">
    <p:bg>
      <p:bgPr>
        <a:solidFill>
          <a:schemeClr val="accent1">
            <a:lumMod val="50000"/>
          </a:schemeClr>
        </a:solidFill>
        <a:effectLst/>
      </p:bgPr>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EAF4DCF8-BA15-AB79-2D14-040F5A063B79}"/>
              </a:ext>
              <a:ext uri="{C183D7F6-B498-43B3-948B-1728B52AA6E4}">
                <adec:decorative xmlns:adec="http://schemas.microsoft.com/office/drawing/2017/decorative" val="1"/>
              </a:ext>
            </a:extLst>
          </p:cNvPr>
          <p:cNvSpPr/>
          <p:nvPr userDrawn="1"/>
        </p:nvSpPr>
        <p:spPr>
          <a:xfrm>
            <a:off x="435935" y="414670"/>
            <a:ext cx="11320130" cy="6018027"/>
          </a:xfrm>
          <a:prstGeom prst="rect">
            <a:avLst/>
          </a:prstGeom>
          <a:solidFill>
            <a:schemeClr val="accent1">
              <a:lumMod val="50000"/>
            </a:schemeClr>
          </a:solidFill>
          <a:ln>
            <a:noFill/>
          </a:ln>
          <a:effectLst>
            <a:outerShdw blurRad="254000" dist="50800" dir="2700000" algn="tl" rotWithShape="0">
              <a:prstClr val="black">
                <a:alpha val="25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Gothic" panose="020B0502020202020204"/>
              <a:ea typeface="+mn-ea"/>
              <a:cs typeface="+mn-cs"/>
            </a:endParaRPr>
          </a:p>
        </p:txBody>
      </p:sp>
      <p:pic>
        <p:nvPicPr>
          <p:cNvPr id="6" name="Picture 5">
            <a:extLst>
              <a:ext uri="{FF2B5EF4-FFF2-40B4-BE49-F238E27FC236}">
                <a16:creationId xmlns:a16="http://schemas.microsoft.com/office/drawing/2014/main" id="{5ED22DD7-291D-E347-8A4C-07E31E681333}"/>
              </a:ext>
              <a:ext uri="{C183D7F6-B498-43B3-948B-1728B52AA6E4}">
                <adec:decorative xmlns:adec="http://schemas.microsoft.com/office/drawing/2017/decorative" val="1"/>
              </a:ext>
            </a:extLst>
          </p:cNvPr>
          <p:cNvPicPr>
            <a:picLocks noChangeAspect="1"/>
          </p:cNvPicPr>
          <p:nvPr userDrawn="1"/>
        </p:nvPicPr>
        <p:blipFill rotWithShape="1">
          <a:blip r:embed="rId2" cstate="screen">
            <a:duotone>
              <a:prstClr val="black"/>
              <a:schemeClr val="accent1">
                <a:tint val="45000"/>
                <a:satMod val="400000"/>
              </a:schemeClr>
            </a:duotone>
            <a:alphaModFix amt="50000"/>
            <a:extLst>
              <a:ext uri="{28A0092B-C50C-407E-A947-70E740481C1C}">
                <a14:useLocalDpi xmlns:a14="http://schemas.microsoft.com/office/drawing/2010/main"/>
              </a:ext>
            </a:extLst>
          </a:blip>
          <a:srcRect/>
          <a:stretch/>
        </p:blipFill>
        <p:spPr>
          <a:xfrm rot="5400000">
            <a:off x="3092299" y="-2231063"/>
            <a:ext cx="6007395" cy="11320129"/>
          </a:xfrm>
          <a:prstGeom prst="rect">
            <a:avLst/>
          </a:prstGeom>
        </p:spPr>
      </p:pic>
      <p:sp>
        <p:nvSpPr>
          <p:cNvPr id="9" name="Title 8">
            <a:extLst>
              <a:ext uri="{FF2B5EF4-FFF2-40B4-BE49-F238E27FC236}">
                <a16:creationId xmlns:a16="http://schemas.microsoft.com/office/drawing/2014/main" id="{5997EA3E-49E5-518D-63DB-0BD43D3ACFCD}"/>
              </a:ext>
            </a:extLst>
          </p:cNvPr>
          <p:cNvSpPr>
            <a:spLocks noGrp="1"/>
          </p:cNvSpPr>
          <p:nvPr>
            <p:ph type="title" hasCustomPrompt="1"/>
          </p:nvPr>
        </p:nvSpPr>
        <p:spPr>
          <a:xfrm>
            <a:off x="770660" y="1017858"/>
            <a:ext cx="10650681" cy="2719255"/>
          </a:xfrm>
          <a:noFill/>
          <a:effectLst/>
        </p:spPr>
        <p:txBody>
          <a:bodyPr anchor="b"/>
          <a:lstStyle>
            <a:lvl1pPr algn="ctr">
              <a:defRPr sz="7200" spc="-300" baseline="0">
                <a:solidFill>
                  <a:schemeClr val="accent4">
                    <a:lumMod val="60000"/>
                    <a:lumOff val="40000"/>
                  </a:schemeClr>
                </a:solidFill>
                <a:effectLst/>
              </a:defRPr>
            </a:lvl1pPr>
          </a:lstStyle>
          <a:p>
            <a:r>
              <a:rPr lang="en-US" dirty="0"/>
              <a:t>Click to add title</a:t>
            </a:r>
          </a:p>
        </p:txBody>
      </p:sp>
      <p:sp>
        <p:nvSpPr>
          <p:cNvPr id="7" name="Text Placeholder 6">
            <a:extLst>
              <a:ext uri="{FF2B5EF4-FFF2-40B4-BE49-F238E27FC236}">
                <a16:creationId xmlns:a16="http://schemas.microsoft.com/office/drawing/2014/main" id="{5D0FE23B-34E3-BAAF-E01D-BE221B4A94EF}"/>
              </a:ext>
            </a:extLst>
          </p:cNvPr>
          <p:cNvSpPr>
            <a:spLocks noGrp="1"/>
          </p:cNvSpPr>
          <p:nvPr>
            <p:ph type="body" sz="quarter" idx="14" hasCustomPrompt="1"/>
          </p:nvPr>
        </p:nvSpPr>
        <p:spPr>
          <a:xfrm>
            <a:off x="770660" y="4042066"/>
            <a:ext cx="10650681" cy="2296843"/>
          </a:xfrm>
          <a:effectLst/>
        </p:spPr>
        <p:txBody>
          <a:bodyPr anchor="t"/>
          <a:lstStyle>
            <a:lvl1pPr marL="0" indent="0" algn="ctr">
              <a:lnSpc>
                <a:spcPct val="120000"/>
              </a:lnSpc>
              <a:spcBef>
                <a:spcPts val="0"/>
              </a:spcBef>
              <a:spcAft>
                <a:spcPts val="0"/>
              </a:spcAft>
              <a:buNone/>
              <a:defRPr>
                <a:solidFill>
                  <a:schemeClr val="tx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add text</a:t>
            </a:r>
          </a:p>
        </p:txBody>
      </p:sp>
    </p:spTree>
    <p:extLst>
      <p:ext uri="{BB962C8B-B14F-4D97-AF65-F5344CB8AC3E}">
        <p14:creationId xmlns:p14="http://schemas.microsoft.com/office/powerpoint/2010/main" val="32725080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genda">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2ADBC817-DA57-A518-5544-0D3B819C7062}"/>
              </a:ext>
              <a:ext uri="{C183D7F6-B498-43B3-948B-1728B52AA6E4}">
                <adec:decorative xmlns:adec="http://schemas.microsoft.com/office/drawing/2017/decorative" val="1"/>
              </a:ext>
            </a:extLst>
          </p:cNvPr>
          <p:cNvSpPr/>
          <p:nvPr userDrawn="1"/>
        </p:nvSpPr>
        <p:spPr>
          <a:xfrm>
            <a:off x="435935" y="414670"/>
            <a:ext cx="11320130" cy="6018027"/>
          </a:xfrm>
          <a:prstGeom prst="rect">
            <a:avLst/>
          </a:prstGeom>
          <a:solidFill>
            <a:schemeClr val="accent1">
              <a:lumMod val="50000"/>
            </a:schemeClr>
          </a:solidFill>
          <a:ln>
            <a:noFill/>
          </a:ln>
          <a:effectLst>
            <a:outerShdw blurRad="254000" dist="50800" dir="2700000" algn="tl" rotWithShape="0">
              <a:prstClr val="black">
                <a:alpha val="25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Gothic" panose="020B0502020202020204"/>
              <a:ea typeface="+mn-ea"/>
              <a:cs typeface="+mn-cs"/>
            </a:endParaRPr>
          </a:p>
        </p:txBody>
      </p:sp>
      <p:pic>
        <p:nvPicPr>
          <p:cNvPr id="10" name="Graphic 9">
            <a:extLst>
              <a:ext uri="{FF2B5EF4-FFF2-40B4-BE49-F238E27FC236}">
                <a16:creationId xmlns:a16="http://schemas.microsoft.com/office/drawing/2014/main" id="{4873FFF3-C7B6-C678-1B03-17FBD0D5ACE1}"/>
              </a:ext>
              <a:ext uri="{C183D7F6-B498-43B3-948B-1728B52AA6E4}">
                <adec:decorative xmlns:adec="http://schemas.microsoft.com/office/drawing/2017/decorative" val="1"/>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446174" y="425303"/>
            <a:ext cx="5379242" cy="5983435"/>
          </a:xfrm>
          <a:prstGeom prst="rect">
            <a:avLst/>
          </a:prstGeom>
        </p:spPr>
      </p:pic>
      <p:sp>
        <p:nvSpPr>
          <p:cNvPr id="9" name="Title 8">
            <a:extLst>
              <a:ext uri="{FF2B5EF4-FFF2-40B4-BE49-F238E27FC236}">
                <a16:creationId xmlns:a16="http://schemas.microsoft.com/office/drawing/2014/main" id="{5997EA3E-49E5-518D-63DB-0BD43D3ACFCD}"/>
              </a:ext>
            </a:extLst>
          </p:cNvPr>
          <p:cNvSpPr>
            <a:spLocks noGrp="1"/>
          </p:cNvSpPr>
          <p:nvPr>
            <p:ph type="title" hasCustomPrompt="1"/>
          </p:nvPr>
        </p:nvSpPr>
        <p:spPr>
          <a:xfrm>
            <a:off x="944217" y="924167"/>
            <a:ext cx="4383156" cy="5009322"/>
          </a:xfrm>
          <a:solidFill>
            <a:schemeClr val="accent1">
              <a:lumMod val="50000"/>
            </a:schemeClr>
          </a:solidFill>
          <a:effectLst>
            <a:outerShdw blurRad="254000" dist="50800" dir="2700000" algn="ctr" rotWithShape="0">
              <a:prstClr val="black">
                <a:alpha val="25000"/>
              </a:prstClr>
            </a:outerShdw>
          </a:effectLst>
        </p:spPr>
        <p:txBody>
          <a:bodyPr anchor="ctr"/>
          <a:lstStyle>
            <a:lvl1pPr algn="ctr">
              <a:defRPr sz="3600" spc="0" baseline="0">
                <a:solidFill>
                  <a:schemeClr val="tx1"/>
                </a:solidFill>
                <a:effectLst/>
              </a:defRPr>
            </a:lvl1pPr>
          </a:lstStyle>
          <a:p>
            <a:r>
              <a:rPr lang="en-US" dirty="0"/>
              <a:t>Click to add title</a:t>
            </a:r>
          </a:p>
        </p:txBody>
      </p:sp>
      <p:sp>
        <p:nvSpPr>
          <p:cNvPr id="7" name="Text Placeholder 6">
            <a:extLst>
              <a:ext uri="{FF2B5EF4-FFF2-40B4-BE49-F238E27FC236}">
                <a16:creationId xmlns:a16="http://schemas.microsoft.com/office/drawing/2014/main" id="{5D0FE23B-34E3-BAAF-E01D-BE221B4A94EF}"/>
              </a:ext>
            </a:extLst>
          </p:cNvPr>
          <p:cNvSpPr>
            <a:spLocks noGrp="1"/>
          </p:cNvSpPr>
          <p:nvPr>
            <p:ph type="body" sz="quarter" idx="14" hasCustomPrompt="1"/>
          </p:nvPr>
        </p:nvSpPr>
        <p:spPr>
          <a:xfrm>
            <a:off x="6400800" y="924512"/>
            <a:ext cx="4750904" cy="5008977"/>
          </a:xfrm>
        </p:spPr>
        <p:txBody>
          <a:bodyPr/>
          <a:lstStyle>
            <a:lvl1pPr marL="0" indent="0">
              <a:buNone/>
              <a:defRPr/>
            </a:lvl1pPr>
            <a:lvl2pPr marL="742950" indent="-285750">
              <a:buFont typeface="Arial" panose="020B0604020202020204" pitchFamily="34" charset="0"/>
              <a:buChar char="•"/>
              <a:defRPr/>
            </a:lvl2pPr>
            <a:lvl3pPr marL="1200150" indent="-285750">
              <a:buFont typeface="Arial" panose="020B0604020202020204" pitchFamily="34" charset="0"/>
              <a:buChar char="•"/>
              <a:defRPr/>
            </a:lvl3pPr>
            <a:lvl4pPr marL="1543050" indent="-171450">
              <a:buFont typeface="Arial" panose="020B0604020202020204" pitchFamily="34" charset="0"/>
              <a:buChar char="•"/>
              <a:defRPr/>
            </a:lvl4pPr>
            <a:lvl5pPr marL="2000250" indent="-171450">
              <a:buFont typeface="Arial" panose="020B0604020202020204" pitchFamily="34" charset="0"/>
              <a:buChar char="•"/>
              <a:defRPr/>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67798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Title">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1105E210-05B5-5EA1-C778-30BB3A4942D5}"/>
              </a:ext>
              <a:ext uri="{C183D7F6-B498-43B3-948B-1728B52AA6E4}">
                <adec:decorative xmlns:adec="http://schemas.microsoft.com/office/drawing/2017/decorative" val="1"/>
              </a:ext>
            </a:extLst>
          </p:cNvPr>
          <p:cNvSpPr/>
          <p:nvPr userDrawn="1"/>
        </p:nvSpPr>
        <p:spPr>
          <a:xfrm>
            <a:off x="435935" y="419987"/>
            <a:ext cx="11320130" cy="6018027"/>
          </a:xfrm>
          <a:prstGeom prst="rect">
            <a:avLst/>
          </a:prstGeom>
          <a:solidFill>
            <a:schemeClr val="accent1">
              <a:lumMod val="50000"/>
            </a:schemeClr>
          </a:solidFill>
          <a:ln>
            <a:noFill/>
          </a:ln>
          <a:effectLst>
            <a:outerShdw blurRad="254000" dist="50800" dir="2700000" algn="tl" rotWithShape="0">
              <a:prstClr val="black">
                <a:alpha val="25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Gothic" panose="020B0502020202020204"/>
              <a:ea typeface="+mn-ea"/>
              <a:cs typeface="+mn-cs"/>
            </a:endParaRPr>
          </a:p>
        </p:txBody>
      </p:sp>
      <p:pic>
        <p:nvPicPr>
          <p:cNvPr id="2" name="Picture 1">
            <a:extLst>
              <a:ext uri="{FF2B5EF4-FFF2-40B4-BE49-F238E27FC236}">
                <a16:creationId xmlns:a16="http://schemas.microsoft.com/office/drawing/2014/main" id="{28792193-1165-3487-6FB9-133CB518CE35}"/>
              </a:ext>
              <a:ext uri="{C183D7F6-B498-43B3-948B-1728B52AA6E4}">
                <adec:decorative xmlns:adec="http://schemas.microsoft.com/office/drawing/2017/decorative" val="1"/>
              </a:ext>
            </a:extLst>
          </p:cNvPr>
          <p:cNvPicPr>
            <a:picLocks noChangeAspect="1"/>
          </p:cNvPicPr>
          <p:nvPr userDrawn="1"/>
        </p:nvPicPr>
        <p:blipFill rotWithShape="1">
          <a:blip r:embed="rId2" cstate="screen">
            <a:duotone>
              <a:prstClr val="black"/>
              <a:schemeClr val="accent1">
                <a:tint val="45000"/>
                <a:satMod val="400000"/>
              </a:schemeClr>
            </a:duotone>
            <a:alphaModFix amt="50000"/>
            <a:extLst>
              <a:ext uri="{28A0092B-C50C-407E-A947-70E740481C1C}">
                <a14:useLocalDpi xmlns:a14="http://schemas.microsoft.com/office/drawing/2010/main"/>
              </a:ext>
            </a:extLst>
          </a:blip>
          <a:srcRect/>
          <a:stretch/>
        </p:blipFill>
        <p:spPr>
          <a:xfrm rot="5400000">
            <a:off x="3090924" y="-2235006"/>
            <a:ext cx="6010147" cy="11320132"/>
          </a:xfrm>
          <a:prstGeom prst="rect">
            <a:avLst/>
          </a:prstGeom>
        </p:spPr>
      </p:pic>
      <p:sp>
        <p:nvSpPr>
          <p:cNvPr id="9" name="Title 8">
            <a:extLst>
              <a:ext uri="{FF2B5EF4-FFF2-40B4-BE49-F238E27FC236}">
                <a16:creationId xmlns:a16="http://schemas.microsoft.com/office/drawing/2014/main" id="{5997EA3E-49E5-518D-63DB-0BD43D3ACFCD}"/>
              </a:ext>
            </a:extLst>
          </p:cNvPr>
          <p:cNvSpPr>
            <a:spLocks noGrp="1"/>
          </p:cNvSpPr>
          <p:nvPr>
            <p:ph type="title" hasCustomPrompt="1"/>
          </p:nvPr>
        </p:nvSpPr>
        <p:spPr>
          <a:xfrm>
            <a:off x="810001" y="1741064"/>
            <a:ext cx="10571998" cy="1928264"/>
          </a:xfrm>
          <a:ln>
            <a:noFill/>
          </a:ln>
          <a:effectLst/>
        </p:spPr>
        <p:txBody>
          <a:bodyPr/>
          <a:lstStyle>
            <a:lvl1pPr algn="ctr">
              <a:defRPr sz="3600" spc="0" baseline="0">
                <a:ln>
                  <a:noFill/>
                </a:ln>
                <a:solidFill>
                  <a:schemeClr val="accent4">
                    <a:lumMod val="60000"/>
                    <a:lumOff val="40000"/>
                  </a:schemeClr>
                </a:solidFill>
                <a:effectLst/>
              </a:defRPr>
            </a:lvl1pPr>
          </a:lstStyle>
          <a:p>
            <a:r>
              <a:rPr lang="en-US" dirty="0"/>
              <a:t>Click to add title</a:t>
            </a:r>
          </a:p>
        </p:txBody>
      </p:sp>
      <p:sp>
        <p:nvSpPr>
          <p:cNvPr id="3" name="Subtitle 2"/>
          <p:cNvSpPr>
            <a:spLocks noGrp="1"/>
          </p:cNvSpPr>
          <p:nvPr>
            <p:ph type="subTitle" idx="1" hasCustomPrompt="1"/>
          </p:nvPr>
        </p:nvSpPr>
        <p:spPr>
          <a:xfrm>
            <a:off x="810000" y="3694102"/>
            <a:ext cx="10572000" cy="896468"/>
          </a:xfrm>
          <a:effectLst/>
        </p:spPr>
        <p:txBody>
          <a:bodyPr anchor="ctr">
            <a:normAutofit/>
          </a:bodyPr>
          <a:lstStyle>
            <a:lvl1pPr marL="0" indent="0" algn="ctr">
              <a:buNone/>
              <a:defRPr sz="1800" b="1">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add subtitle</a:t>
            </a:r>
          </a:p>
        </p:txBody>
      </p:sp>
    </p:spTree>
    <p:extLst>
      <p:ext uri="{BB962C8B-B14F-4D97-AF65-F5344CB8AC3E}">
        <p14:creationId xmlns:p14="http://schemas.microsoft.com/office/powerpoint/2010/main" val="34800003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ummary 1">
    <p:bg>
      <p:bgPr>
        <a:solidFill>
          <a:schemeClr val="accent1">
            <a:lumMod val="50000"/>
          </a:schemeClr>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8905615-9FD2-EBB3-89AB-555B373EBBEB}"/>
              </a:ext>
              <a:ext uri="{C183D7F6-B498-43B3-948B-1728B52AA6E4}">
                <adec:decorative xmlns:adec="http://schemas.microsoft.com/office/drawing/2017/decorative" val="1"/>
              </a:ext>
            </a:extLst>
          </p:cNvPr>
          <p:cNvSpPr/>
          <p:nvPr userDrawn="1"/>
        </p:nvSpPr>
        <p:spPr>
          <a:xfrm>
            <a:off x="4623955" y="414670"/>
            <a:ext cx="7132110" cy="6018027"/>
          </a:xfrm>
          <a:prstGeom prst="rect">
            <a:avLst/>
          </a:prstGeom>
          <a:solidFill>
            <a:schemeClr val="accent4">
              <a:lumMod val="40000"/>
              <a:lumOff val="60000"/>
            </a:schemeClr>
          </a:solidFill>
          <a:ln>
            <a:noFill/>
          </a:ln>
          <a:effectLst>
            <a:outerShdw blurRad="254000" dist="50800" dir="2700000" algn="tl" rotWithShape="0">
              <a:prstClr val="black">
                <a:alpha val="25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Gothic" panose="020B0502020202020204"/>
              <a:ea typeface="+mn-ea"/>
              <a:cs typeface="+mn-cs"/>
            </a:endParaRPr>
          </a:p>
        </p:txBody>
      </p:sp>
      <p:sp>
        <p:nvSpPr>
          <p:cNvPr id="12" name="Rectangle 11">
            <a:extLst>
              <a:ext uri="{FF2B5EF4-FFF2-40B4-BE49-F238E27FC236}">
                <a16:creationId xmlns:a16="http://schemas.microsoft.com/office/drawing/2014/main" id="{E2B638DB-3E00-7F4B-D4B7-9D7F0905639D}"/>
              </a:ext>
              <a:ext uri="{C183D7F6-B498-43B3-948B-1728B52AA6E4}">
                <adec:decorative xmlns:adec="http://schemas.microsoft.com/office/drawing/2017/decorative" val="1"/>
              </a:ext>
            </a:extLst>
          </p:cNvPr>
          <p:cNvSpPr/>
          <p:nvPr userDrawn="1"/>
        </p:nvSpPr>
        <p:spPr>
          <a:xfrm>
            <a:off x="440459" y="420624"/>
            <a:ext cx="4183496" cy="6016752"/>
          </a:xfrm>
          <a:prstGeom prst="rect">
            <a:avLst/>
          </a:prstGeom>
          <a:solidFill>
            <a:schemeClr val="accent1">
              <a:lumMod val="50000"/>
            </a:schemeClr>
          </a:solidFill>
          <a:ln>
            <a:noFill/>
          </a:ln>
          <a:effectLst>
            <a:outerShdw blurRad="254000" dist="50800" dir="2700000" algn="tl" rotWithShape="0">
              <a:prstClr val="black">
                <a:alpha val="25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Picture 3">
            <a:extLst>
              <a:ext uri="{FF2B5EF4-FFF2-40B4-BE49-F238E27FC236}">
                <a16:creationId xmlns:a16="http://schemas.microsoft.com/office/drawing/2014/main" id="{310EED07-CDD5-9244-28FA-5195E67951C1}"/>
              </a:ext>
              <a:ext uri="{C183D7F6-B498-43B3-948B-1728B52AA6E4}">
                <adec:decorative xmlns:adec="http://schemas.microsoft.com/office/drawing/2017/decorative" val="1"/>
              </a:ext>
            </a:extLst>
          </p:cNvPr>
          <p:cNvPicPr>
            <a:picLocks noChangeAspect="1"/>
          </p:cNvPicPr>
          <p:nvPr userDrawn="1"/>
        </p:nvPicPr>
        <p:blipFill rotWithShape="1">
          <a:blip r:embed="rId2" cstate="screen">
            <a:duotone>
              <a:prstClr val="black"/>
              <a:schemeClr val="accent1">
                <a:tint val="45000"/>
                <a:satMod val="400000"/>
              </a:schemeClr>
            </a:duotone>
            <a:alphaModFix amt="50000"/>
            <a:extLst>
              <a:ext uri="{28A0092B-C50C-407E-A947-70E740481C1C}">
                <a14:useLocalDpi xmlns:a14="http://schemas.microsoft.com/office/drawing/2010/main"/>
              </a:ext>
            </a:extLst>
          </a:blip>
          <a:srcRect/>
          <a:stretch/>
        </p:blipFill>
        <p:spPr>
          <a:xfrm rot="10800000">
            <a:off x="435934" y="422551"/>
            <a:ext cx="4183495" cy="6010146"/>
          </a:xfrm>
          <a:prstGeom prst="rect">
            <a:avLst/>
          </a:prstGeom>
        </p:spPr>
      </p:pic>
      <p:sp>
        <p:nvSpPr>
          <p:cNvPr id="9" name="Title 8">
            <a:extLst>
              <a:ext uri="{FF2B5EF4-FFF2-40B4-BE49-F238E27FC236}">
                <a16:creationId xmlns:a16="http://schemas.microsoft.com/office/drawing/2014/main" id="{5997EA3E-49E5-518D-63DB-0BD43D3ACFCD}"/>
              </a:ext>
            </a:extLst>
          </p:cNvPr>
          <p:cNvSpPr>
            <a:spLocks noGrp="1"/>
          </p:cNvSpPr>
          <p:nvPr>
            <p:ph type="title" hasCustomPrompt="1"/>
          </p:nvPr>
        </p:nvSpPr>
        <p:spPr>
          <a:xfrm>
            <a:off x="550717" y="924339"/>
            <a:ext cx="3990110" cy="5009322"/>
          </a:xfrm>
          <a:noFill/>
          <a:effectLst/>
        </p:spPr>
        <p:txBody>
          <a:bodyPr anchor="ctr"/>
          <a:lstStyle>
            <a:lvl1pPr algn="ctr">
              <a:defRPr sz="3600" spc="0" baseline="0">
                <a:solidFill>
                  <a:schemeClr val="tx1"/>
                </a:solidFill>
                <a:effectLst/>
              </a:defRPr>
            </a:lvl1pPr>
          </a:lstStyle>
          <a:p>
            <a:r>
              <a:rPr lang="en-US" dirty="0"/>
              <a:t>Click to add title</a:t>
            </a:r>
          </a:p>
        </p:txBody>
      </p:sp>
      <p:sp>
        <p:nvSpPr>
          <p:cNvPr id="3" name="Content Placeholder 9">
            <a:extLst>
              <a:ext uri="{FF2B5EF4-FFF2-40B4-BE49-F238E27FC236}">
                <a16:creationId xmlns:a16="http://schemas.microsoft.com/office/drawing/2014/main" id="{B5AB4E8D-8B32-8B00-8152-856C592BAB39}"/>
              </a:ext>
            </a:extLst>
          </p:cNvPr>
          <p:cNvSpPr>
            <a:spLocks noGrp="1"/>
          </p:cNvSpPr>
          <p:nvPr>
            <p:ph sz="quarter" idx="10" hasCustomPrompt="1"/>
          </p:nvPr>
        </p:nvSpPr>
        <p:spPr>
          <a:xfrm>
            <a:off x="5346793" y="924340"/>
            <a:ext cx="5684373" cy="5009322"/>
          </a:xfrm>
          <a:effectLst/>
        </p:spPr>
        <p:txBody>
          <a:bodyPr lIns="0" rIns="0" anchor="ctr"/>
          <a:lstStyle>
            <a:lvl1pPr marL="0" indent="0">
              <a:lnSpc>
                <a:spcPct val="150000"/>
              </a:lnSpc>
              <a:spcBef>
                <a:spcPts val="0"/>
              </a:spcBef>
              <a:spcAft>
                <a:spcPts val="0"/>
              </a:spcAft>
              <a:buClr>
                <a:schemeClr val="accent1">
                  <a:lumMod val="50000"/>
                </a:schemeClr>
              </a:buClr>
              <a:buFont typeface="Arial" panose="020B0604020202020204" pitchFamily="34" charset="0"/>
              <a:buNone/>
              <a:defRPr>
                <a:ln>
                  <a:noFill/>
                </a:ln>
                <a:solidFill>
                  <a:schemeClr val="accent1">
                    <a:lumMod val="50000"/>
                  </a:schemeClr>
                </a:solidFill>
                <a:effectLst/>
              </a:defRPr>
            </a:lvl1pPr>
            <a:lvl2pPr marL="457200" indent="0">
              <a:lnSpc>
                <a:spcPct val="150000"/>
              </a:lnSpc>
              <a:spcAft>
                <a:spcPts val="0"/>
              </a:spcAft>
              <a:buClr>
                <a:schemeClr val="accent1">
                  <a:lumMod val="50000"/>
                </a:schemeClr>
              </a:buClr>
              <a:buFont typeface="Arial" panose="020B0604020202020204" pitchFamily="34" charset="0"/>
              <a:buNone/>
              <a:defRPr>
                <a:ln>
                  <a:noFill/>
                </a:ln>
                <a:solidFill>
                  <a:schemeClr val="accent1">
                    <a:lumMod val="50000"/>
                  </a:schemeClr>
                </a:solidFill>
                <a:effectLst/>
              </a:defRPr>
            </a:lvl2pPr>
            <a:lvl3pPr marL="914400" indent="0">
              <a:lnSpc>
                <a:spcPct val="150000"/>
              </a:lnSpc>
              <a:spcAft>
                <a:spcPts val="0"/>
              </a:spcAft>
              <a:buClr>
                <a:schemeClr val="accent1">
                  <a:lumMod val="50000"/>
                </a:schemeClr>
              </a:buClr>
              <a:buFont typeface="Arial" panose="020B0604020202020204" pitchFamily="34" charset="0"/>
              <a:buNone/>
              <a:defRPr>
                <a:ln>
                  <a:noFill/>
                </a:ln>
                <a:solidFill>
                  <a:schemeClr val="accent1">
                    <a:lumMod val="50000"/>
                  </a:schemeClr>
                </a:solidFill>
                <a:effectLst/>
              </a:defRPr>
            </a:lvl3pPr>
            <a:lvl4pPr marL="1371600" indent="0">
              <a:lnSpc>
                <a:spcPct val="150000"/>
              </a:lnSpc>
              <a:spcAft>
                <a:spcPts val="0"/>
              </a:spcAft>
              <a:buClr>
                <a:schemeClr val="accent1">
                  <a:lumMod val="50000"/>
                </a:schemeClr>
              </a:buClr>
              <a:buFont typeface="Arial" panose="020B0604020202020204" pitchFamily="34" charset="0"/>
              <a:buNone/>
              <a:defRPr>
                <a:ln>
                  <a:noFill/>
                </a:ln>
                <a:solidFill>
                  <a:schemeClr val="accent1">
                    <a:lumMod val="50000"/>
                  </a:schemeClr>
                </a:solidFill>
                <a:effectLst/>
              </a:defRPr>
            </a:lvl4pPr>
            <a:lvl5pPr marL="1828800" indent="0">
              <a:lnSpc>
                <a:spcPct val="150000"/>
              </a:lnSpc>
              <a:spcAft>
                <a:spcPts val="0"/>
              </a:spcAft>
              <a:buClr>
                <a:schemeClr val="accent1">
                  <a:lumMod val="50000"/>
                </a:schemeClr>
              </a:buClr>
              <a:buFont typeface="Arial" panose="020B0604020202020204" pitchFamily="34" charset="0"/>
              <a:buNone/>
              <a:defRPr>
                <a:ln>
                  <a:noFill/>
                </a:ln>
                <a:solidFill>
                  <a:schemeClr val="accent1">
                    <a:lumMod val="50000"/>
                  </a:schemeClr>
                </a:solidFill>
                <a:effectLst/>
              </a:defRPr>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1376925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Introduction 3">
    <p:bg>
      <p:bgPr>
        <a:solidFill>
          <a:schemeClr val="accent1">
            <a:lumMod val="50000"/>
          </a:schemeClr>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5F4A700F-42CA-D7A9-D709-C0017521B294}"/>
              </a:ext>
              <a:ext uri="{C183D7F6-B498-43B3-948B-1728B52AA6E4}">
                <adec:decorative xmlns:adec="http://schemas.microsoft.com/office/drawing/2017/decorative" val="1"/>
              </a:ext>
            </a:extLst>
          </p:cNvPr>
          <p:cNvSpPr/>
          <p:nvPr userDrawn="1"/>
        </p:nvSpPr>
        <p:spPr>
          <a:xfrm>
            <a:off x="435935" y="414670"/>
            <a:ext cx="11320130" cy="6018027"/>
          </a:xfrm>
          <a:prstGeom prst="rect">
            <a:avLst/>
          </a:prstGeom>
          <a:solidFill>
            <a:srgbClr val="F9E0B9"/>
          </a:solidFill>
          <a:ln>
            <a:noFill/>
          </a:ln>
          <a:effectLst>
            <a:outerShdw blurRad="254000" dist="50800" dir="2700000" algn="tl" rotWithShape="0">
              <a:prstClr val="black">
                <a:alpha val="25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Gothic" panose="020B0502020202020204"/>
              <a:ea typeface="+mn-ea"/>
              <a:cs typeface="+mn-cs"/>
            </a:endParaRPr>
          </a:p>
        </p:txBody>
      </p:sp>
      <p:pic>
        <p:nvPicPr>
          <p:cNvPr id="8" name="Graphic 7">
            <a:extLst>
              <a:ext uri="{FF2B5EF4-FFF2-40B4-BE49-F238E27FC236}">
                <a16:creationId xmlns:a16="http://schemas.microsoft.com/office/drawing/2014/main" id="{961DA139-D8FD-A752-758D-4F836DFB2524}"/>
              </a:ext>
              <a:ext uri="{C183D7F6-B498-43B3-948B-1728B52AA6E4}">
                <adec:decorative xmlns:adec="http://schemas.microsoft.com/office/drawing/2017/decorative" val="1"/>
              </a:ext>
            </a:extLst>
          </p:cNvPr>
          <p:cNvPicPr>
            <a:picLocks noChangeAspect="1"/>
          </p:cNvPicPr>
          <p:nvPr userDrawn="1"/>
        </p:nvPicPr>
        <p:blipFill rotWithShape="1">
          <a:blip cstate="screen">
            <a:extLst>
              <a:ext uri="{28A0092B-C50C-407E-A947-70E740481C1C}">
                <a14:useLocalDpi xmlns:a14="http://schemas.microsoft.com/office/drawing/2010/main"/>
              </a:ext>
              <a:ext uri="{96DAC541-7B7A-43D3-8B79-37D633B846F1}">
                <asvg:svgBlip xmlns:asvg="http://schemas.microsoft.com/office/drawing/2016/SVG/main" r:embed="rId2"/>
              </a:ext>
            </a:extLst>
          </a:blip>
          <a:srcRect l="-1353" t="-388" r="-1" b="-254"/>
          <a:stretch/>
        </p:blipFill>
        <p:spPr>
          <a:xfrm rot="16200000" flipH="1">
            <a:off x="210940" y="1589892"/>
            <a:ext cx="5245922" cy="3667583"/>
          </a:xfrm>
          <a:prstGeom prst="rect">
            <a:avLst/>
          </a:prstGeom>
        </p:spPr>
      </p:pic>
      <p:sp>
        <p:nvSpPr>
          <p:cNvPr id="9" name="Title 8">
            <a:extLst>
              <a:ext uri="{FF2B5EF4-FFF2-40B4-BE49-F238E27FC236}">
                <a16:creationId xmlns:a16="http://schemas.microsoft.com/office/drawing/2014/main" id="{5997EA3E-49E5-518D-63DB-0BD43D3ACFCD}"/>
              </a:ext>
            </a:extLst>
          </p:cNvPr>
          <p:cNvSpPr>
            <a:spLocks noGrp="1"/>
          </p:cNvSpPr>
          <p:nvPr>
            <p:ph type="title" hasCustomPrompt="1"/>
          </p:nvPr>
        </p:nvSpPr>
        <p:spPr>
          <a:xfrm>
            <a:off x="5485516" y="1433219"/>
            <a:ext cx="5695102" cy="2092049"/>
          </a:xfrm>
          <a:noFill/>
          <a:effectLst/>
        </p:spPr>
        <p:txBody>
          <a:bodyPr anchor="b"/>
          <a:lstStyle>
            <a:lvl1pPr algn="ctr">
              <a:defRPr sz="3600" spc="0" baseline="0">
                <a:solidFill>
                  <a:schemeClr val="accent1">
                    <a:lumMod val="50000"/>
                  </a:schemeClr>
                </a:solidFill>
                <a:effectLst/>
              </a:defRPr>
            </a:lvl1pPr>
          </a:lstStyle>
          <a:p>
            <a:r>
              <a:rPr lang="en-US" dirty="0"/>
              <a:t>Click to add title</a:t>
            </a:r>
          </a:p>
        </p:txBody>
      </p:sp>
      <p:sp>
        <p:nvSpPr>
          <p:cNvPr id="7" name="Picture Placeholder 6">
            <a:extLst>
              <a:ext uri="{FF2B5EF4-FFF2-40B4-BE49-F238E27FC236}">
                <a16:creationId xmlns:a16="http://schemas.microsoft.com/office/drawing/2014/main" id="{C96F37D4-7152-EA75-8D7D-D8F7D6DD9C4C}"/>
              </a:ext>
            </a:extLst>
          </p:cNvPr>
          <p:cNvSpPr>
            <a:spLocks noGrp="1"/>
          </p:cNvSpPr>
          <p:nvPr>
            <p:ph type="pic" sz="quarter" idx="11"/>
          </p:nvPr>
        </p:nvSpPr>
        <p:spPr>
          <a:xfrm>
            <a:off x="1350099" y="1974707"/>
            <a:ext cx="2907792" cy="2907792"/>
          </a:xfrm>
          <a:solidFill>
            <a:srgbClr val="F9E0B9"/>
          </a:solidFill>
          <a:effectLst/>
        </p:spPr>
        <p:txBody>
          <a:bodyPr anchor="t"/>
          <a:lstStyle>
            <a:lvl1pPr marL="0" indent="0" algn="ctr">
              <a:buNone/>
              <a:defRPr>
                <a:solidFill>
                  <a:schemeClr val="accent1">
                    <a:lumMod val="50000"/>
                  </a:schemeClr>
                </a:solidFill>
              </a:defRPr>
            </a:lvl1pPr>
          </a:lstStyle>
          <a:p>
            <a:r>
              <a:rPr lang="en-US"/>
              <a:t>Click icon to add picture</a:t>
            </a:r>
            <a:endParaRPr lang="en-US" dirty="0"/>
          </a:p>
        </p:txBody>
      </p:sp>
      <p:sp>
        <p:nvSpPr>
          <p:cNvPr id="3" name="Content Placeholder 9">
            <a:extLst>
              <a:ext uri="{FF2B5EF4-FFF2-40B4-BE49-F238E27FC236}">
                <a16:creationId xmlns:a16="http://schemas.microsoft.com/office/drawing/2014/main" id="{AFBE5B12-0D10-DA99-093A-2C4FB738B21C}"/>
              </a:ext>
            </a:extLst>
          </p:cNvPr>
          <p:cNvSpPr>
            <a:spLocks noGrp="1"/>
          </p:cNvSpPr>
          <p:nvPr>
            <p:ph sz="quarter" idx="10" hasCustomPrompt="1"/>
          </p:nvPr>
        </p:nvSpPr>
        <p:spPr>
          <a:xfrm>
            <a:off x="5496789" y="3525268"/>
            <a:ext cx="5683829" cy="2595429"/>
          </a:xfrm>
          <a:effectLst/>
        </p:spPr>
        <p:txBody>
          <a:bodyPr anchor="t"/>
          <a:lstStyle>
            <a:lvl1pPr marL="0" indent="0" algn="ctr">
              <a:lnSpc>
                <a:spcPct val="150000"/>
              </a:lnSpc>
              <a:spcBef>
                <a:spcPts val="0"/>
              </a:spcBef>
              <a:buNone/>
              <a:defRPr b="1">
                <a:solidFill>
                  <a:schemeClr val="accent1">
                    <a:lumMod val="50000"/>
                  </a:schemeClr>
                </a:solidFill>
              </a:defRPr>
            </a:lvl1pPr>
            <a:lvl2pPr algn="ctr">
              <a:buClr>
                <a:schemeClr val="accent1">
                  <a:lumMod val="50000"/>
                </a:schemeClr>
              </a:buClr>
              <a:defRPr>
                <a:solidFill>
                  <a:schemeClr val="accent1">
                    <a:lumMod val="50000"/>
                  </a:schemeClr>
                </a:solidFill>
              </a:defRPr>
            </a:lvl2pPr>
            <a:lvl3pPr algn="ctr">
              <a:buClr>
                <a:schemeClr val="accent1">
                  <a:lumMod val="50000"/>
                </a:schemeClr>
              </a:buClr>
              <a:defRPr>
                <a:solidFill>
                  <a:schemeClr val="accent1">
                    <a:lumMod val="50000"/>
                  </a:schemeClr>
                </a:solidFill>
              </a:defRPr>
            </a:lvl3pPr>
            <a:lvl4pPr algn="ctr">
              <a:buClr>
                <a:schemeClr val="accent1">
                  <a:lumMod val="50000"/>
                </a:schemeClr>
              </a:buClr>
              <a:defRPr>
                <a:solidFill>
                  <a:schemeClr val="accent1">
                    <a:lumMod val="50000"/>
                  </a:schemeClr>
                </a:solidFill>
              </a:defRPr>
            </a:lvl4pPr>
            <a:lvl5pPr algn="ctr">
              <a:buClr>
                <a:schemeClr val="accent1">
                  <a:lumMod val="50000"/>
                </a:schemeClr>
              </a:buClr>
              <a:defRPr>
                <a:solidFill>
                  <a:schemeClr val="accent1">
                    <a:lumMod val="50000"/>
                  </a:schemeClr>
                </a:solidFill>
              </a:defRPr>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1799506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Content 5">
    <p:bg>
      <p:bgPr>
        <a:solidFill>
          <a:schemeClr val="accent1">
            <a:lumMod val="50000"/>
          </a:schemeClr>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81D7C89-8451-1944-C2B3-53AADAC99A01}"/>
              </a:ext>
              <a:ext uri="{C183D7F6-B498-43B3-948B-1728B52AA6E4}">
                <adec:decorative xmlns:adec="http://schemas.microsoft.com/office/drawing/2017/decorative" val="1"/>
              </a:ext>
            </a:extLst>
          </p:cNvPr>
          <p:cNvSpPr/>
          <p:nvPr userDrawn="1"/>
        </p:nvSpPr>
        <p:spPr>
          <a:xfrm>
            <a:off x="411678" y="422551"/>
            <a:ext cx="4223822" cy="6010146"/>
          </a:xfrm>
          <a:prstGeom prst="rect">
            <a:avLst/>
          </a:prstGeom>
          <a:solidFill>
            <a:schemeClr val="accent4">
              <a:lumMod val="40000"/>
              <a:lumOff val="60000"/>
            </a:schemeClr>
          </a:solidFill>
          <a:ln>
            <a:noFill/>
          </a:ln>
          <a:effectLst>
            <a:outerShdw blurRad="254000" dist="50800" dir="2700000" algn="tl" rotWithShape="0">
              <a:prstClr val="black">
                <a:alpha val="25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Gothic" panose="020B0502020202020204"/>
              <a:ea typeface="+mn-ea"/>
              <a:cs typeface="+mn-cs"/>
            </a:endParaRPr>
          </a:p>
        </p:txBody>
      </p:sp>
      <p:sp>
        <p:nvSpPr>
          <p:cNvPr id="3" name="Rectangle 2">
            <a:extLst>
              <a:ext uri="{FF2B5EF4-FFF2-40B4-BE49-F238E27FC236}">
                <a16:creationId xmlns:a16="http://schemas.microsoft.com/office/drawing/2014/main" id="{D26B15EB-5194-C74B-F881-D3DCBE854272}"/>
              </a:ext>
              <a:ext uri="{C183D7F6-B498-43B3-948B-1728B52AA6E4}">
                <adec:decorative xmlns:adec="http://schemas.microsoft.com/office/drawing/2017/decorative" val="1"/>
              </a:ext>
            </a:extLst>
          </p:cNvPr>
          <p:cNvSpPr/>
          <p:nvPr userDrawn="1"/>
        </p:nvSpPr>
        <p:spPr>
          <a:xfrm>
            <a:off x="4635499" y="422551"/>
            <a:ext cx="7144823" cy="6010146"/>
          </a:xfrm>
          <a:prstGeom prst="rect">
            <a:avLst/>
          </a:prstGeom>
          <a:solidFill>
            <a:schemeClr val="accent1">
              <a:lumMod val="50000"/>
            </a:schemeClr>
          </a:solidFill>
          <a:ln>
            <a:noFill/>
          </a:ln>
          <a:effectLst>
            <a:outerShdw blurRad="254000" dist="50800" dir="2700000" algn="tl" rotWithShape="0">
              <a:prstClr val="black">
                <a:alpha val="25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Gothic" panose="020B0502020202020204"/>
              <a:ea typeface="+mn-ea"/>
              <a:cs typeface="+mn-cs"/>
            </a:endParaRPr>
          </a:p>
        </p:txBody>
      </p:sp>
      <p:sp>
        <p:nvSpPr>
          <p:cNvPr id="9" name="Title 8">
            <a:extLst>
              <a:ext uri="{FF2B5EF4-FFF2-40B4-BE49-F238E27FC236}">
                <a16:creationId xmlns:a16="http://schemas.microsoft.com/office/drawing/2014/main" id="{5997EA3E-49E5-518D-63DB-0BD43D3ACFCD}"/>
              </a:ext>
            </a:extLst>
          </p:cNvPr>
          <p:cNvSpPr>
            <a:spLocks noGrp="1"/>
          </p:cNvSpPr>
          <p:nvPr>
            <p:ph type="title" hasCustomPrompt="1"/>
          </p:nvPr>
        </p:nvSpPr>
        <p:spPr>
          <a:xfrm>
            <a:off x="529935" y="633845"/>
            <a:ext cx="3990110" cy="2192482"/>
          </a:xfrm>
          <a:noFill/>
          <a:effectLst/>
        </p:spPr>
        <p:txBody>
          <a:bodyPr anchor="ctr"/>
          <a:lstStyle>
            <a:lvl1pPr algn="ctr">
              <a:defRPr sz="3600" spc="0" baseline="0">
                <a:solidFill>
                  <a:schemeClr val="accent1">
                    <a:lumMod val="50000"/>
                  </a:schemeClr>
                </a:solidFill>
                <a:effectLst/>
              </a:defRPr>
            </a:lvl1pPr>
          </a:lstStyle>
          <a:p>
            <a:r>
              <a:rPr lang="en-US" dirty="0"/>
              <a:t>Click to add title</a:t>
            </a:r>
          </a:p>
        </p:txBody>
      </p:sp>
      <p:sp>
        <p:nvSpPr>
          <p:cNvPr id="7" name="Content Placeholder 6">
            <a:extLst>
              <a:ext uri="{FF2B5EF4-FFF2-40B4-BE49-F238E27FC236}">
                <a16:creationId xmlns:a16="http://schemas.microsoft.com/office/drawing/2014/main" id="{B15614EF-4CFA-2D69-0F78-9D7409E2337E}"/>
              </a:ext>
            </a:extLst>
          </p:cNvPr>
          <p:cNvSpPr>
            <a:spLocks noGrp="1"/>
          </p:cNvSpPr>
          <p:nvPr>
            <p:ph sz="quarter" idx="11" hasCustomPrompt="1"/>
          </p:nvPr>
        </p:nvSpPr>
        <p:spPr>
          <a:xfrm>
            <a:off x="747423" y="3174531"/>
            <a:ext cx="3772622" cy="3122360"/>
          </a:xfrm>
          <a:effectLst/>
        </p:spPr>
        <p:txBody>
          <a:bodyPr rIns="274320" anchor="t"/>
          <a:lstStyle>
            <a:lvl1pPr marL="283464" indent="-283464">
              <a:lnSpc>
                <a:spcPct val="150000"/>
              </a:lnSpc>
              <a:spcBef>
                <a:spcPts val="0"/>
              </a:spcBef>
              <a:spcAft>
                <a:spcPts val="0"/>
              </a:spcAft>
              <a:buClr>
                <a:schemeClr val="accent1">
                  <a:lumMod val="50000"/>
                </a:schemeClr>
              </a:buClr>
              <a:buFont typeface="Arial" panose="020B0604020202020204" pitchFamily="34" charset="0"/>
              <a:buChar char="•"/>
              <a:defRPr>
                <a:solidFill>
                  <a:schemeClr val="accent1">
                    <a:lumMod val="50000"/>
                  </a:schemeClr>
                </a:solidFill>
              </a:defRPr>
            </a:lvl1pPr>
            <a:lvl2pPr marL="742950" indent="-285750">
              <a:lnSpc>
                <a:spcPct val="150000"/>
              </a:lnSpc>
              <a:spcBef>
                <a:spcPts val="0"/>
              </a:spcBef>
              <a:spcAft>
                <a:spcPts val="0"/>
              </a:spcAft>
              <a:buClr>
                <a:schemeClr val="accent1">
                  <a:lumMod val="50000"/>
                </a:schemeClr>
              </a:buClr>
              <a:buFont typeface="Arial" panose="020B0604020202020204" pitchFamily="34" charset="0"/>
              <a:buChar char="•"/>
              <a:defRPr>
                <a:solidFill>
                  <a:schemeClr val="accent1">
                    <a:lumMod val="50000"/>
                  </a:schemeClr>
                </a:solidFill>
              </a:defRPr>
            </a:lvl2pPr>
            <a:lvl3pPr marL="1143000" indent="-228600">
              <a:lnSpc>
                <a:spcPct val="150000"/>
              </a:lnSpc>
              <a:spcBef>
                <a:spcPts val="0"/>
              </a:spcBef>
              <a:spcAft>
                <a:spcPts val="0"/>
              </a:spcAft>
              <a:buClr>
                <a:schemeClr val="accent1">
                  <a:lumMod val="50000"/>
                </a:schemeClr>
              </a:buClr>
              <a:buFont typeface="Arial" panose="020B0604020202020204" pitchFamily="34" charset="0"/>
              <a:buChar char="•"/>
              <a:defRPr>
                <a:solidFill>
                  <a:schemeClr val="accent1">
                    <a:lumMod val="50000"/>
                  </a:schemeClr>
                </a:solidFill>
              </a:defRPr>
            </a:lvl3pPr>
            <a:lvl4pPr marL="1600200" indent="-228600">
              <a:lnSpc>
                <a:spcPct val="150000"/>
              </a:lnSpc>
              <a:spcBef>
                <a:spcPts val="0"/>
              </a:spcBef>
              <a:spcAft>
                <a:spcPts val="0"/>
              </a:spcAft>
              <a:buClr>
                <a:schemeClr val="accent1">
                  <a:lumMod val="50000"/>
                </a:schemeClr>
              </a:buClr>
              <a:buFont typeface="Arial" panose="020B0604020202020204" pitchFamily="34" charset="0"/>
              <a:buChar char="•"/>
              <a:defRPr>
                <a:solidFill>
                  <a:schemeClr val="accent1">
                    <a:lumMod val="50000"/>
                  </a:schemeClr>
                </a:solidFill>
              </a:defRPr>
            </a:lvl4pPr>
            <a:lvl5pPr marL="2057400" indent="-228600">
              <a:lnSpc>
                <a:spcPct val="150000"/>
              </a:lnSpc>
              <a:spcBef>
                <a:spcPts val="0"/>
              </a:spcBef>
              <a:spcAft>
                <a:spcPts val="0"/>
              </a:spcAft>
              <a:buClr>
                <a:schemeClr val="accent1">
                  <a:lumMod val="50000"/>
                </a:schemeClr>
              </a:buClr>
              <a:buFont typeface="Arial" panose="020B0604020202020204" pitchFamily="34" charset="0"/>
              <a:buChar char="•"/>
              <a:defRPr>
                <a:solidFill>
                  <a:schemeClr val="accent1">
                    <a:lumMod val="50000"/>
                  </a:schemeClr>
                </a:solidFill>
              </a:defRPr>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Content Placeholder 9">
            <a:extLst>
              <a:ext uri="{FF2B5EF4-FFF2-40B4-BE49-F238E27FC236}">
                <a16:creationId xmlns:a16="http://schemas.microsoft.com/office/drawing/2014/main" id="{77D6637B-A7C5-34FF-5B51-32392DAEABB2}"/>
              </a:ext>
            </a:extLst>
          </p:cNvPr>
          <p:cNvSpPr>
            <a:spLocks noGrp="1"/>
          </p:cNvSpPr>
          <p:nvPr>
            <p:ph sz="quarter" idx="10" hasCustomPrompt="1"/>
          </p:nvPr>
        </p:nvSpPr>
        <p:spPr>
          <a:xfrm>
            <a:off x="5237732" y="946205"/>
            <a:ext cx="5971020" cy="5161655"/>
          </a:xfrm>
        </p:spPr>
        <p:txBody>
          <a:body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4316405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Introduction 2">
    <p:bg>
      <p:bgPr>
        <a:solidFill>
          <a:schemeClr val="accent1">
            <a:lumMod val="50000"/>
          </a:schemeClr>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13E625C-F0A4-564D-CEE2-6B3595CEB038}"/>
              </a:ext>
              <a:ext uri="{C183D7F6-B498-43B3-948B-1728B52AA6E4}">
                <adec:decorative xmlns:adec="http://schemas.microsoft.com/office/drawing/2017/decorative" val="1"/>
              </a:ext>
            </a:extLst>
          </p:cNvPr>
          <p:cNvSpPr/>
          <p:nvPr userDrawn="1"/>
        </p:nvSpPr>
        <p:spPr>
          <a:xfrm>
            <a:off x="5961889" y="0"/>
            <a:ext cx="6230111" cy="6858000"/>
          </a:xfrm>
          <a:prstGeom prst="rect">
            <a:avLst/>
          </a:prstGeom>
          <a:solidFill>
            <a:schemeClr val="accent4">
              <a:lumMod val="40000"/>
              <a:lumOff val="60000"/>
            </a:schemeClr>
          </a:solidFill>
          <a:ln>
            <a:noFill/>
          </a:ln>
          <a:effectLst>
            <a:outerShdw blurRad="254000" dist="50800" dir="2700000" algn="tl" rotWithShape="0">
              <a:prstClr val="black">
                <a:alpha val="25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itle 8">
            <a:extLst>
              <a:ext uri="{FF2B5EF4-FFF2-40B4-BE49-F238E27FC236}">
                <a16:creationId xmlns:a16="http://schemas.microsoft.com/office/drawing/2014/main" id="{5997EA3E-49E5-518D-63DB-0BD43D3ACFCD}"/>
              </a:ext>
            </a:extLst>
          </p:cNvPr>
          <p:cNvSpPr>
            <a:spLocks noGrp="1"/>
          </p:cNvSpPr>
          <p:nvPr>
            <p:ph type="title"/>
          </p:nvPr>
        </p:nvSpPr>
        <p:spPr>
          <a:xfrm>
            <a:off x="6577445" y="157637"/>
            <a:ext cx="4851694" cy="2190705"/>
          </a:xfrm>
          <a:noFill/>
          <a:effectLst/>
        </p:spPr>
        <p:txBody>
          <a:bodyPr anchor="b"/>
          <a:lstStyle>
            <a:lvl1pPr algn="l">
              <a:defRPr sz="3600" spc="0" baseline="0">
                <a:solidFill>
                  <a:schemeClr val="accent1">
                    <a:lumMod val="50000"/>
                  </a:schemeClr>
                </a:solidFill>
                <a:effectLst/>
              </a:defRPr>
            </a:lvl1pPr>
          </a:lstStyle>
          <a:p>
            <a:r>
              <a:rPr lang="en-US"/>
              <a:t>Click to edit Master title style</a:t>
            </a:r>
            <a:endParaRPr lang="en-US" dirty="0"/>
          </a:p>
        </p:txBody>
      </p:sp>
      <p:sp>
        <p:nvSpPr>
          <p:cNvPr id="3" name="Rectangle 2">
            <a:extLst>
              <a:ext uri="{FF2B5EF4-FFF2-40B4-BE49-F238E27FC236}">
                <a16:creationId xmlns:a16="http://schemas.microsoft.com/office/drawing/2014/main" id="{BB4D8C78-00C3-F3D7-17C3-F1667E463E12}"/>
              </a:ext>
              <a:ext uri="{C183D7F6-B498-43B3-948B-1728B52AA6E4}">
                <adec:decorative xmlns:adec="http://schemas.microsoft.com/office/drawing/2017/decorative" val="1"/>
              </a:ext>
            </a:extLst>
          </p:cNvPr>
          <p:cNvSpPr/>
          <p:nvPr userDrawn="1"/>
        </p:nvSpPr>
        <p:spPr>
          <a:xfrm>
            <a:off x="380999" y="422551"/>
            <a:ext cx="5124893" cy="6010146"/>
          </a:xfrm>
          <a:prstGeom prst="rect">
            <a:avLst/>
          </a:prstGeom>
          <a:solidFill>
            <a:schemeClr val="accent4">
              <a:lumMod val="40000"/>
              <a:lumOff val="60000"/>
            </a:schemeClr>
          </a:solidFill>
          <a:ln>
            <a:noFill/>
          </a:ln>
          <a:effectLst>
            <a:outerShdw blurRad="254000" dist="50800" dir="2700000" algn="tl" rotWithShape="0">
              <a:prstClr val="black">
                <a:alpha val="25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entury Gothic" panose="020B0502020202020204"/>
                <a:ea typeface="+mn-ea"/>
                <a:cs typeface="+mn-cs"/>
              </a:rPr>
              <a:t>c</a:t>
            </a:r>
          </a:p>
        </p:txBody>
      </p:sp>
      <p:pic>
        <p:nvPicPr>
          <p:cNvPr id="4" name="Graphic 3">
            <a:extLst>
              <a:ext uri="{FF2B5EF4-FFF2-40B4-BE49-F238E27FC236}">
                <a16:creationId xmlns:a16="http://schemas.microsoft.com/office/drawing/2014/main" id="{F13E61FD-F54A-5F86-FCED-3BD4C8AA42E7}"/>
              </a:ext>
              <a:ext uri="{C183D7F6-B498-43B3-948B-1728B52AA6E4}">
                <adec:decorative xmlns:adec="http://schemas.microsoft.com/office/drawing/2017/decorative" val="1"/>
              </a:ext>
            </a:extLst>
          </p:cNvPr>
          <p:cNvPicPr>
            <a:picLocks noChangeAspect="1"/>
          </p:cNvPicPr>
          <p:nvPr userDrawn="1"/>
        </p:nvPicPr>
        <p:blipFill rotWithShape="1">
          <a:blip cstate="screen">
            <a:extLst>
              <a:ext uri="{28A0092B-C50C-407E-A947-70E740481C1C}">
                <a14:useLocalDpi xmlns:a14="http://schemas.microsoft.com/office/drawing/2010/main"/>
              </a:ext>
              <a:ext uri="{96DAC541-7B7A-43D3-8B79-37D633B846F1}">
                <asvg:svgBlip xmlns:asvg="http://schemas.microsoft.com/office/drawing/2016/SVG/main" r:embed="rId2"/>
              </a:ext>
            </a:extLst>
          </a:blip>
          <a:srcRect l="-1353" t="-388" r="-1" b="-254"/>
          <a:stretch/>
        </p:blipFill>
        <p:spPr>
          <a:xfrm flipH="1">
            <a:off x="659106" y="3429000"/>
            <a:ext cx="4589830" cy="2780414"/>
          </a:xfrm>
          <a:prstGeom prst="rect">
            <a:avLst/>
          </a:prstGeom>
        </p:spPr>
      </p:pic>
      <p:sp>
        <p:nvSpPr>
          <p:cNvPr id="6" name="Rectangle 5">
            <a:extLst>
              <a:ext uri="{FF2B5EF4-FFF2-40B4-BE49-F238E27FC236}">
                <a16:creationId xmlns:a16="http://schemas.microsoft.com/office/drawing/2014/main" id="{A9F0290F-2D31-F9FB-AD35-B76947AF146F}"/>
              </a:ext>
              <a:ext uri="{C183D7F6-B498-43B3-948B-1728B52AA6E4}">
                <adec:decorative xmlns:adec="http://schemas.microsoft.com/office/drawing/2017/decorative" val="1"/>
              </a:ext>
            </a:extLst>
          </p:cNvPr>
          <p:cNvSpPr/>
          <p:nvPr userDrawn="1"/>
        </p:nvSpPr>
        <p:spPr>
          <a:xfrm>
            <a:off x="1236863" y="776532"/>
            <a:ext cx="3434316" cy="5018212"/>
          </a:xfrm>
          <a:prstGeom prst="rect">
            <a:avLst/>
          </a:prstGeom>
          <a:solidFill>
            <a:schemeClr val="accent1">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Picture Placeholder 11">
            <a:extLst>
              <a:ext uri="{FF2B5EF4-FFF2-40B4-BE49-F238E27FC236}">
                <a16:creationId xmlns:a16="http://schemas.microsoft.com/office/drawing/2014/main" id="{7347A5B6-0F99-C044-C209-F3190EEFA371}"/>
              </a:ext>
            </a:extLst>
          </p:cNvPr>
          <p:cNvSpPr>
            <a:spLocks noGrp="1"/>
          </p:cNvSpPr>
          <p:nvPr>
            <p:ph type="pic" sz="quarter" idx="11"/>
          </p:nvPr>
        </p:nvSpPr>
        <p:spPr>
          <a:xfrm>
            <a:off x="1236663" y="776288"/>
            <a:ext cx="3433762" cy="5018087"/>
          </a:xfrm>
        </p:spPr>
        <p:txBody>
          <a:bodyPr anchor="t"/>
          <a:lstStyle>
            <a:lvl1pPr marL="0" indent="0" algn="ctr">
              <a:buNone/>
              <a:defRPr/>
            </a:lvl1pPr>
          </a:lstStyle>
          <a:p>
            <a:r>
              <a:rPr lang="en-US"/>
              <a:t>Click icon to add picture</a:t>
            </a:r>
            <a:endParaRPr lang="en-US" dirty="0"/>
          </a:p>
        </p:txBody>
      </p:sp>
      <p:sp>
        <p:nvSpPr>
          <p:cNvPr id="5" name="Content Placeholder 9">
            <a:extLst>
              <a:ext uri="{FF2B5EF4-FFF2-40B4-BE49-F238E27FC236}">
                <a16:creationId xmlns:a16="http://schemas.microsoft.com/office/drawing/2014/main" id="{0E96890F-0832-5087-193F-70CF33DEE0AD}"/>
              </a:ext>
            </a:extLst>
          </p:cNvPr>
          <p:cNvSpPr>
            <a:spLocks noGrp="1"/>
          </p:cNvSpPr>
          <p:nvPr>
            <p:ph sz="quarter" idx="10" hasCustomPrompt="1"/>
          </p:nvPr>
        </p:nvSpPr>
        <p:spPr>
          <a:xfrm>
            <a:off x="6592615" y="2505979"/>
            <a:ext cx="4837385" cy="3926717"/>
          </a:xfrm>
          <a:effectLst/>
        </p:spPr>
        <p:txBody>
          <a:bodyPr anchor="t"/>
          <a:lstStyle>
            <a:lvl1pPr marL="0" indent="0">
              <a:lnSpc>
                <a:spcPct val="150000"/>
              </a:lnSpc>
              <a:spcBef>
                <a:spcPts val="0"/>
              </a:spcBef>
              <a:spcAft>
                <a:spcPts val="0"/>
              </a:spcAft>
              <a:buClr>
                <a:schemeClr val="accent1">
                  <a:lumMod val="50000"/>
                </a:schemeClr>
              </a:buClr>
              <a:buFont typeface="Arial" panose="020B0604020202020204" pitchFamily="34" charset="0"/>
              <a:buNone/>
              <a:defRPr>
                <a:solidFill>
                  <a:schemeClr val="accent1">
                    <a:lumMod val="50000"/>
                  </a:schemeClr>
                </a:solidFill>
              </a:defRPr>
            </a:lvl1pPr>
            <a:lvl2pPr marL="742950" indent="-285750">
              <a:lnSpc>
                <a:spcPct val="150000"/>
              </a:lnSpc>
              <a:spcAft>
                <a:spcPts val="0"/>
              </a:spcAft>
              <a:buClr>
                <a:schemeClr val="accent1">
                  <a:lumMod val="50000"/>
                </a:schemeClr>
              </a:buClr>
              <a:buFont typeface="Arial" panose="020B0604020202020204" pitchFamily="34" charset="0"/>
              <a:buChar char="•"/>
              <a:defRPr>
                <a:solidFill>
                  <a:schemeClr val="accent1">
                    <a:lumMod val="50000"/>
                  </a:schemeClr>
                </a:solidFill>
              </a:defRPr>
            </a:lvl2pPr>
            <a:lvl3pPr marL="1143000" indent="-228600">
              <a:lnSpc>
                <a:spcPct val="150000"/>
              </a:lnSpc>
              <a:spcAft>
                <a:spcPts val="0"/>
              </a:spcAft>
              <a:buClr>
                <a:schemeClr val="accent1">
                  <a:lumMod val="50000"/>
                </a:schemeClr>
              </a:buClr>
              <a:buFont typeface="Arial" panose="020B0604020202020204" pitchFamily="34" charset="0"/>
              <a:buChar char="•"/>
              <a:defRPr>
                <a:solidFill>
                  <a:schemeClr val="accent1">
                    <a:lumMod val="50000"/>
                  </a:schemeClr>
                </a:solidFill>
              </a:defRPr>
            </a:lvl3pPr>
            <a:lvl4pPr marL="1600200" indent="-228600">
              <a:lnSpc>
                <a:spcPct val="150000"/>
              </a:lnSpc>
              <a:spcAft>
                <a:spcPts val="0"/>
              </a:spcAft>
              <a:buClr>
                <a:schemeClr val="accent1">
                  <a:lumMod val="50000"/>
                </a:schemeClr>
              </a:buClr>
              <a:buFont typeface="Arial" panose="020B0604020202020204" pitchFamily="34" charset="0"/>
              <a:buChar char="•"/>
              <a:defRPr>
                <a:solidFill>
                  <a:schemeClr val="accent1">
                    <a:lumMod val="50000"/>
                  </a:schemeClr>
                </a:solidFill>
              </a:defRPr>
            </a:lvl4pPr>
            <a:lvl5pPr marL="2057400" indent="-228600">
              <a:lnSpc>
                <a:spcPct val="150000"/>
              </a:lnSpc>
              <a:spcAft>
                <a:spcPts val="0"/>
              </a:spcAft>
              <a:buClr>
                <a:schemeClr val="accent1">
                  <a:lumMod val="50000"/>
                </a:schemeClr>
              </a:buClr>
              <a:buFont typeface="Arial" panose="020B0604020202020204" pitchFamily="34" charset="0"/>
              <a:buChar char="•"/>
              <a:defRPr>
                <a:solidFill>
                  <a:schemeClr val="accent1">
                    <a:lumMod val="50000"/>
                  </a:schemeClr>
                </a:solidFill>
              </a:defRPr>
            </a:lvl5pPr>
          </a:lstStyle>
          <a:p>
            <a:pPr marL="285750" marR="0" lvl="0" indent="-285750" algn="l" defTabSz="457200" rtl="0" eaLnBrk="1" fontAlgn="auto" latinLnBrk="0" hangingPunct="1">
              <a:lnSpc>
                <a:spcPct val="150000"/>
              </a:lnSpc>
              <a:spcBef>
                <a:spcPts val="0"/>
              </a:spcBef>
              <a:spcAft>
                <a:spcPts val="0"/>
              </a:spcAft>
              <a:buClr>
                <a:schemeClr val="accent1">
                  <a:lumMod val="50000"/>
                </a:schemeClr>
              </a:buClr>
              <a:buSzTx/>
              <a:buFont typeface="Arial" panose="020B0604020202020204" pitchFamily="34" charset="0"/>
              <a:buChar char="•"/>
              <a:tabLst/>
              <a:defRPr/>
            </a:pPr>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5366817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Two Content 4">
    <p:bg>
      <p:bgPr>
        <a:solidFill>
          <a:schemeClr val="accent1">
            <a:lumMod val="50000"/>
          </a:schemeClr>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336DB3CB-355C-968A-7F5F-71E0350408BA}"/>
              </a:ext>
              <a:ext uri="{C183D7F6-B498-43B3-948B-1728B52AA6E4}">
                <adec:decorative xmlns:adec="http://schemas.microsoft.com/office/drawing/2017/decorative" val="1"/>
              </a:ext>
            </a:extLst>
          </p:cNvPr>
          <p:cNvPicPr>
            <a:picLocks noChangeAspect="1"/>
          </p:cNvPicPr>
          <p:nvPr userDrawn="1"/>
        </p:nvPicPr>
        <p:blipFill rotWithShape="1">
          <a:blip r:embed="rId2" cstate="screen">
            <a:duotone>
              <a:prstClr val="black"/>
              <a:schemeClr val="accent1">
                <a:tint val="45000"/>
                <a:satMod val="400000"/>
              </a:schemeClr>
            </a:duotone>
            <a:alphaModFix amt="50000"/>
            <a:extLst>
              <a:ext uri="{28A0092B-C50C-407E-A947-70E740481C1C}">
                <a14:useLocalDpi xmlns:a14="http://schemas.microsoft.com/office/drawing/2010/main"/>
              </a:ext>
            </a:extLst>
          </a:blip>
          <a:srcRect/>
          <a:stretch/>
        </p:blipFill>
        <p:spPr>
          <a:xfrm rot="10800000">
            <a:off x="-2" y="0"/>
            <a:ext cx="12192001" cy="6858000"/>
          </a:xfrm>
          <a:prstGeom prst="rect">
            <a:avLst/>
          </a:prstGeom>
        </p:spPr>
      </p:pic>
      <p:sp>
        <p:nvSpPr>
          <p:cNvPr id="2" name="Rectangle 1">
            <a:extLst>
              <a:ext uri="{FF2B5EF4-FFF2-40B4-BE49-F238E27FC236}">
                <a16:creationId xmlns:a16="http://schemas.microsoft.com/office/drawing/2014/main" id="{281D7C89-8451-1944-C2B3-53AADAC99A01}"/>
              </a:ext>
              <a:ext uri="{C183D7F6-B498-43B3-948B-1728B52AA6E4}">
                <adec:decorative xmlns:adec="http://schemas.microsoft.com/office/drawing/2017/decorative" val="1"/>
              </a:ext>
            </a:extLst>
          </p:cNvPr>
          <p:cNvSpPr/>
          <p:nvPr userDrawn="1"/>
        </p:nvSpPr>
        <p:spPr>
          <a:xfrm>
            <a:off x="411678" y="422551"/>
            <a:ext cx="4223822" cy="6010146"/>
          </a:xfrm>
          <a:prstGeom prst="rect">
            <a:avLst/>
          </a:prstGeom>
          <a:solidFill>
            <a:schemeClr val="accent4">
              <a:lumMod val="40000"/>
              <a:lumOff val="60000"/>
            </a:schemeClr>
          </a:solidFill>
          <a:ln>
            <a:noFill/>
          </a:ln>
          <a:effectLst>
            <a:outerShdw blurRad="254000" dist="50800" dir="2700000" algn="tl" rotWithShape="0">
              <a:prstClr val="black">
                <a:alpha val="25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Gothic" panose="020B0502020202020204"/>
              <a:ea typeface="+mn-ea"/>
              <a:cs typeface="+mn-cs"/>
            </a:endParaRPr>
          </a:p>
        </p:txBody>
      </p:sp>
      <p:sp>
        <p:nvSpPr>
          <p:cNvPr id="3" name="Rectangle 2">
            <a:extLst>
              <a:ext uri="{FF2B5EF4-FFF2-40B4-BE49-F238E27FC236}">
                <a16:creationId xmlns:a16="http://schemas.microsoft.com/office/drawing/2014/main" id="{D26B15EB-5194-C74B-F881-D3DCBE854272}"/>
              </a:ext>
              <a:ext uri="{C183D7F6-B498-43B3-948B-1728B52AA6E4}">
                <adec:decorative xmlns:adec="http://schemas.microsoft.com/office/drawing/2017/decorative" val="1"/>
              </a:ext>
            </a:extLst>
          </p:cNvPr>
          <p:cNvSpPr/>
          <p:nvPr userDrawn="1"/>
        </p:nvSpPr>
        <p:spPr>
          <a:xfrm>
            <a:off x="4635499" y="422551"/>
            <a:ext cx="7144823" cy="6010146"/>
          </a:xfrm>
          <a:prstGeom prst="rect">
            <a:avLst/>
          </a:prstGeom>
          <a:solidFill>
            <a:schemeClr val="accent1">
              <a:lumMod val="50000"/>
            </a:schemeClr>
          </a:solidFill>
          <a:ln>
            <a:noFill/>
          </a:ln>
          <a:effectLst>
            <a:outerShdw blurRad="254000" dist="50800" dir="2700000" algn="tl" rotWithShape="0">
              <a:prstClr val="black">
                <a:alpha val="25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Gothic" panose="020B0502020202020204"/>
              <a:ea typeface="+mn-ea"/>
              <a:cs typeface="+mn-cs"/>
            </a:endParaRPr>
          </a:p>
        </p:txBody>
      </p:sp>
      <p:sp>
        <p:nvSpPr>
          <p:cNvPr id="9" name="Title 8">
            <a:extLst>
              <a:ext uri="{FF2B5EF4-FFF2-40B4-BE49-F238E27FC236}">
                <a16:creationId xmlns:a16="http://schemas.microsoft.com/office/drawing/2014/main" id="{5997EA3E-49E5-518D-63DB-0BD43D3ACFCD}"/>
              </a:ext>
            </a:extLst>
          </p:cNvPr>
          <p:cNvSpPr>
            <a:spLocks noGrp="1"/>
          </p:cNvSpPr>
          <p:nvPr>
            <p:ph type="title" hasCustomPrompt="1"/>
          </p:nvPr>
        </p:nvSpPr>
        <p:spPr>
          <a:xfrm>
            <a:off x="529935" y="924339"/>
            <a:ext cx="3990110" cy="5009322"/>
          </a:xfrm>
          <a:noFill/>
          <a:effectLst/>
        </p:spPr>
        <p:txBody>
          <a:bodyPr anchor="ctr"/>
          <a:lstStyle>
            <a:lvl1pPr algn="ctr">
              <a:defRPr sz="3600" spc="0" baseline="0">
                <a:solidFill>
                  <a:schemeClr val="accent1">
                    <a:lumMod val="50000"/>
                  </a:schemeClr>
                </a:solidFill>
                <a:effectLst/>
              </a:defRPr>
            </a:lvl1pPr>
          </a:lstStyle>
          <a:p>
            <a:r>
              <a:rPr lang="en-US" dirty="0"/>
              <a:t>Click to add title</a:t>
            </a:r>
          </a:p>
        </p:txBody>
      </p:sp>
      <p:sp>
        <p:nvSpPr>
          <p:cNvPr id="10" name="Content Placeholder 9">
            <a:extLst>
              <a:ext uri="{FF2B5EF4-FFF2-40B4-BE49-F238E27FC236}">
                <a16:creationId xmlns:a16="http://schemas.microsoft.com/office/drawing/2014/main" id="{77D6637B-A7C5-34FF-5B51-32392DAEABB2}"/>
              </a:ext>
            </a:extLst>
          </p:cNvPr>
          <p:cNvSpPr>
            <a:spLocks noGrp="1"/>
          </p:cNvSpPr>
          <p:nvPr>
            <p:ph sz="quarter" idx="10" hasCustomPrompt="1"/>
          </p:nvPr>
        </p:nvSpPr>
        <p:spPr>
          <a:xfrm>
            <a:off x="5153836" y="1371602"/>
            <a:ext cx="6177309" cy="1953489"/>
          </a:xfrm>
          <a:effectLst/>
        </p:spPr>
        <p:txBody>
          <a:bodyPr anchor="t"/>
          <a:lstStyle>
            <a:lvl1pPr marL="283464" indent="-283464">
              <a:lnSpc>
                <a:spcPct val="120000"/>
              </a:lnSpc>
              <a:spcBef>
                <a:spcPts val="0"/>
              </a:spcBef>
              <a:spcAft>
                <a:spcPts val="0"/>
              </a:spcAft>
              <a:buClr>
                <a:schemeClr val="tx1"/>
              </a:buClr>
              <a:buFont typeface="Arial" panose="020B0604020202020204" pitchFamily="34" charset="0"/>
              <a:buChar char="•"/>
              <a:defRPr/>
            </a:lvl1pPr>
            <a:lvl2pPr marL="742950" indent="-285750">
              <a:lnSpc>
                <a:spcPct val="120000"/>
              </a:lnSpc>
              <a:spcBef>
                <a:spcPts val="0"/>
              </a:spcBef>
              <a:spcAft>
                <a:spcPts val="0"/>
              </a:spcAft>
              <a:buClr>
                <a:schemeClr val="tx1"/>
              </a:buClr>
              <a:buFont typeface="Arial" panose="020B0604020202020204" pitchFamily="34" charset="0"/>
              <a:buChar char="•"/>
              <a:defRPr/>
            </a:lvl2pPr>
            <a:lvl3pPr marL="1143000" indent="-228600">
              <a:lnSpc>
                <a:spcPct val="120000"/>
              </a:lnSpc>
              <a:spcBef>
                <a:spcPts val="0"/>
              </a:spcBef>
              <a:spcAft>
                <a:spcPts val="0"/>
              </a:spcAft>
              <a:buClr>
                <a:schemeClr val="tx1"/>
              </a:buClr>
              <a:buFont typeface="Arial" panose="020B0604020202020204" pitchFamily="34" charset="0"/>
              <a:buChar char="•"/>
              <a:defRPr/>
            </a:lvl3pPr>
            <a:lvl4pPr marL="1600200" indent="-228600">
              <a:lnSpc>
                <a:spcPct val="120000"/>
              </a:lnSpc>
              <a:spcBef>
                <a:spcPts val="0"/>
              </a:spcBef>
              <a:spcAft>
                <a:spcPts val="0"/>
              </a:spcAft>
              <a:buClr>
                <a:schemeClr val="tx1"/>
              </a:buClr>
              <a:buFont typeface="Arial" panose="020B0604020202020204" pitchFamily="34" charset="0"/>
              <a:buChar char="•"/>
              <a:defRPr/>
            </a:lvl4pPr>
            <a:lvl5pPr marL="2057400" indent="-228600">
              <a:lnSpc>
                <a:spcPct val="120000"/>
              </a:lnSpc>
              <a:spcBef>
                <a:spcPts val="0"/>
              </a:spcBef>
              <a:spcAft>
                <a:spcPts val="0"/>
              </a:spcAft>
              <a:buClr>
                <a:schemeClr val="tx1"/>
              </a:buClr>
              <a:buFont typeface="Arial" panose="020B0604020202020204" pitchFamily="34" charset="0"/>
              <a:buChar char="•"/>
              <a:defRPr/>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5" name="Straight Connector 4">
            <a:extLst>
              <a:ext uri="{FF2B5EF4-FFF2-40B4-BE49-F238E27FC236}">
                <a16:creationId xmlns:a16="http://schemas.microsoft.com/office/drawing/2014/main" id="{A087279F-936E-0F41-B533-7990D668D7CF}"/>
              </a:ext>
              <a:ext uri="{C183D7F6-B498-43B3-948B-1728B52AA6E4}">
                <adec:decorative xmlns:adec="http://schemas.microsoft.com/office/drawing/2017/decorative" val="1"/>
              </a:ext>
            </a:extLst>
          </p:cNvPr>
          <p:cNvCxnSpPr>
            <a:cxnSpLocks/>
          </p:cNvCxnSpPr>
          <p:nvPr userDrawn="1"/>
        </p:nvCxnSpPr>
        <p:spPr>
          <a:xfrm>
            <a:off x="5153836" y="3446156"/>
            <a:ext cx="6177309" cy="0"/>
          </a:xfrm>
          <a:prstGeom prst="line">
            <a:avLst/>
          </a:prstGeom>
          <a:ln w="19050">
            <a:solidFill>
              <a:schemeClr val="accent4">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6" name="Content Placeholder 9">
            <a:extLst>
              <a:ext uri="{FF2B5EF4-FFF2-40B4-BE49-F238E27FC236}">
                <a16:creationId xmlns:a16="http://schemas.microsoft.com/office/drawing/2014/main" id="{CDD03AA1-6D53-FEB1-9B22-57C1066DA336}"/>
              </a:ext>
            </a:extLst>
          </p:cNvPr>
          <p:cNvSpPr>
            <a:spLocks noGrp="1"/>
          </p:cNvSpPr>
          <p:nvPr>
            <p:ph sz="quarter" idx="11" hasCustomPrompt="1"/>
          </p:nvPr>
        </p:nvSpPr>
        <p:spPr>
          <a:xfrm>
            <a:off x="5153836" y="3745924"/>
            <a:ext cx="6177309" cy="2238918"/>
          </a:xfrm>
          <a:effectLst/>
        </p:spPr>
        <p:txBody>
          <a:bodyPr anchor="t"/>
          <a:lstStyle>
            <a:lvl1pPr marL="283464" indent="-283464">
              <a:lnSpc>
                <a:spcPct val="120000"/>
              </a:lnSpc>
              <a:spcBef>
                <a:spcPts val="0"/>
              </a:spcBef>
              <a:spcAft>
                <a:spcPts val="0"/>
              </a:spcAft>
              <a:buClr>
                <a:schemeClr val="tx1"/>
              </a:buClr>
              <a:buFont typeface="Arial" panose="020B0604020202020204" pitchFamily="34" charset="0"/>
              <a:buChar char="•"/>
              <a:defRPr/>
            </a:lvl1pPr>
            <a:lvl2pPr marL="742950" indent="-285750">
              <a:lnSpc>
                <a:spcPct val="120000"/>
              </a:lnSpc>
              <a:spcBef>
                <a:spcPts val="0"/>
              </a:spcBef>
              <a:spcAft>
                <a:spcPts val="0"/>
              </a:spcAft>
              <a:buClr>
                <a:schemeClr val="tx1"/>
              </a:buClr>
              <a:buFont typeface="Arial" panose="020B0604020202020204" pitchFamily="34" charset="0"/>
              <a:buChar char="•"/>
              <a:defRPr/>
            </a:lvl2pPr>
            <a:lvl3pPr marL="1143000" indent="-228600">
              <a:lnSpc>
                <a:spcPct val="120000"/>
              </a:lnSpc>
              <a:spcBef>
                <a:spcPts val="0"/>
              </a:spcBef>
              <a:spcAft>
                <a:spcPts val="0"/>
              </a:spcAft>
              <a:buClr>
                <a:schemeClr val="tx1"/>
              </a:buClr>
              <a:buFont typeface="Arial" panose="020B0604020202020204" pitchFamily="34" charset="0"/>
              <a:buChar char="•"/>
              <a:defRPr/>
            </a:lvl3pPr>
            <a:lvl4pPr marL="1600200" indent="-228600">
              <a:lnSpc>
                <a:spcPct val="120000"/>
              </a:lnSpc>
              <a:spcBef>
                <a:spcPts val="0"/>
              </a:spcBef>
              <a:spcAft>
                <a:spcPts val="0"/>
              </a:spcAft>
              <a:buClr>
                <a:schemeClr val="tx1"/>
              </a:buClr>
              <a:buFont typeface="Arial" panose="020B0604020202020204" pitchFamily="34" charset="0"/>
              <a:buChar char="•"/>
              <a:defRPr/>
            </a:lvl4pPr>
            <a:lvl5pPr marL="2057400" indent="-228600">
              <a:lnSpc>
                <a:spcPct val="120000"/>
              </a:lnSpc>
              <a:spcBef>
                <a:spcPts val="0"/>
              </a:spcBef>
              <a:spcAft>
                <a:spcPts val="0"/>
              </a:spcAft>
              <a:buClr>
                <a:schemeClr val="tx1"/>
              </a:buClr>
              <a:buFont typeface="Arial" panose="020B0604020202020204" pitchFamily="34" charset="0"/>
              <a:buChar char="•"/>
              <a:defRPr/>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7693711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Quote 2">
    <p:bg>
      <p:bgPr>
        <a:solidFill>
          <a:schemeClr val="accent1">
            <a:lumMod val="50000"/>
          </a:schemeClr>
        </a:solidFill>
        <a:effectLst/>
      </p:bgPr>
    </p:bg>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859176A3-24B8-086B-739F-2B3DCE8BE094}"/>
              </a:ext>
              <a:ext uri="{C183D7F6-B498-43B3-948B-1728B52AA6E4}">
                <adec:decorative xmlns:adec="http://schemas.microsoft.com/office/drawing/2017/decorative" val="1"/>
              </a:ext>
            </a:extLst>
          </p:cNvPr>
          <p:cNvPicPr>
            <a:picLocks noChangeAspect="1"/>
          </p:cNvPicPr>
          <p:nvPr userDrawn="1"/>
        </p:nvPicPr>
        <p:blipFill rotWithShape="1">
          <a:blip r:embed="rId2" cstate="screen">
            <a:duotone>
              <a:prstClr val="black"/>
              <a:schemeClr val="accent1">
                <a:tint val="45000"/>
                <a:satMod val="400000"/>
              </a:schemeClr>
            </a:duotone>
            <a:alphaModFix amt="50000"/>
            <a:extLst>
              <a:ext uri="{28A0092B-C50C-407E-A947-70E740481C1C}">
                <a14:useLocalDpi xmlns:a14="http://schemas.microsoft.com/office/drawing/2010/main"/>
              </a:ext>
            </a:extLst>
          </a:blip>
          <a:srcRect/>
          <a:stretch/>
        </p:blipFill>
        <p:spPr>
          <a:xfrm rot="5400000">
            <a:off x="2666999" y="-2654300"/>
            <a:ext cx="6858000" cy="12166601"/>
          </a:xfrm>
          <a:prstGeom prst="rect">
            <a:avLst/>
          </a:prstGeom>
        </p:spPr>
      </p:pic>
      <p:sp>
        <p:nvSpPr>
          <p:cNvPr id="4" name="Rectangle 3">
            <a:extLst>
              <a:ext uri="{FF2B5EF4-FFF2-40B4-BE49-F238E27FC236}">
                <a16:creationId xmlns:a16="http://schemas.microsoft.com/office/drawing/2014/main" id="{BA96EFAA-0851-646A-8758-C20243901E54}"/>
              </a:ext>
              <a:ext uri="{C183D7F6-B498-43B3-948B-1728B52AA6E4}">
                <adec:decorative xmlns:adec="http://schemas.microsoft.com/office/drawing/2017/decorative" val="1"/>
              </a:ext>
            </a:extLst>
          </p:cNvPr>
          <p:cNvSpPr/>
          <p:nvPr userDrawn="1"/>
        </p:nvSpPr>
        <p:spPr>
          <a:xfrm>
            <a:off x="381000" y="422551"/>
            <a:ext cx="11424920" cy="6010146"/>
          </a:xfrm>
          <a:prstGeom prst="rect">
            <a:avLst/>
          </a:prstGeom>
          <a:solidFill>
            <a:schemeClr val="accent1">
              <a:lumMod val="50000"/>
            </a:schemeClr>
          </a:solidFill>
          <a:ln>
            <a:noFill/>
          </a:ln>
          <a:effectLst>
            <a:outerShdw blurRad="254000" dist="50800" dir="2700000" algn="tl" rotWithShape="0">
              <a:prstClr val="black">
                <a:alpha val="25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Gothic" panose="020B0502020202020204"/>
              <a:ea typeface="+mn-ea"/>
              <a:cs typeface="+mn-cs"/>
            </a:endParaRPr>
          </a:p>
        </p:txBody>
      </p:sp>
      <p:sp>
        <p:nvSpPr>
          <p:cNvPr id="9" name="Title 8">
            <a:extLst>
              <a:ext uri="{FF2B5EF4-FFF2-40B4-BE49-F238E27FC236}">
                <a16:creationId xmlns:a16="http://schemas.microsoft.com/office/drawing/2014/main" id="{5997EA3E-49E5-518D-63DB-0BD43D3ACFCD}"/>
              </a:ext>
            </a:extLst>
          </p:cNvPr>
          <p:cNvSpPr>
            <a:spLocks noGrp="1"/>
          </p:cNvSpPr>
          <p:nvPr>
            <p:ph type="title" hasCustomPrompt="1"/>
          </p:nvPr>
        </p:nvSpPr>
        <p:spPr>
          <a:xfrm>
            <a:off x="810001" y="685800"/>
            <a:ext cx="10571998" cy="2983528"/>
          </a:xfrm>
          <a:effectLst/>
        </p:spPr>
        <p:txBody>
          <a:bodyPr/>
          <a:lstStyle>
            <a:lvl1pPr algn="ctr">
              <a:defRPr sz="3600" spc="0" baseline="0">
                <a:solidFill>
                  <a:schemeClr val="accent4">
                    <a:lumMod val="60000"/>
                    <a:lumOff val="40000"/>
                  </a:schemeClr>
                </a:solidFill>
                <a:effectLst/>
              </a:defRPr>
            </a:lvl1pPr>
          </a:lstStyle>
          <a:p>
            <a:r>
              <a:rPr lang="en-US" dirty="0"/>
              <a:t>Click to add title</a:t>
            </a:r>
          </a:p>
        </p:txBody>
      </p:sp>
    </p:spTree>
    <p:extLst>
      <p:ext uri="{BB962C8B-B14F-4D97-AF65-F5344CB8AC3E}">
        <p14:creationId xmlns:p14="http://schemas.microsoft.com/office/powerpoint/2010/main" val="40234031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10000" y="447188"/>
            <a:ext cx="10571998" cy="970450"/>
          </a:xfrm>
          <a:prstGeom prst="rect">
            <a:avLst/>
          </a:prstGeom>
          <a:effectLst/>
        </p:spPr>
        <p:txBody>
          <a:bodyPr vert="horz" lIns="91440" tIns="45720" rIns="91440" bIns="45720" rtlCol="0" anchor="b">
            <a:noAutofit/>
          </a:bodyPr>
          <a:lstStyle/>
          <a:p>
            <a:r>
              <a:rPr lang="en-US"/>
              <a:t>Click to edit Master title style</a:t>
            </a:r>
            <a:endParaRPr lang="en-US" dirty="0"/>
          </a:p>
        </p:txBody>
      </p:sp>
      <p:sp>
        <p:nvSpPr>
          <p:cNvPr id="3" name="Text Placeholder 2"/>
          <p:cNvSpPr>
            <a:spLocks noGrp="1"/>
          </p:cNvSpPr>
          <p:nvPr>
            <p:ph type="body" idx="1"/>
          </p:nvPr>
        </p:nvSpPr>
        <p:spPr>
          <a:xfrm>
            <a:off x="810000" y="2184401"/>
            <a:ext cx="10563285" cy="3674397"/>
          </a:xfrm>
          <a:prstGeom prst="rect">
            <a:avLst/>
          </a:prstGeom>
          <a:effectLst/>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451514" y="6041362"/>
            <a:ext cx="8644320" cy="365125"/>
          </a:xfrm>
          <a:prstGeom prst="rect">
            <a:avLst/>
          </a:prstGeom>
        </p:spPr>
        <p:txBody>
          <a:bodyPr vert="horz" lIns="91440" tIns="45720" rIns="91440" bIns="45720" rtlCol="0" anchor="b"/>
          <a:lstStyle>
            <a:lvl1pPr algn="l">
              <a:defRPr sz="900">
                <a:solidFill>
                  <a:schemeClr val="tx1"/>
                </a:solidFill>
              </a:defRPr>
            </a:lvl1pPr>
          </a:lstStyle>
          <a:p>
            <a:endParaRPr lang="en-US" dirty="0"/>
          </a:p>
        </p:txBody>
      </p:sp>
      <p:sp>
        <p:nvSpPr>
          <p:cNvPr id="4" name="Date Placeholder 3"/>
          <p:cNvSpPr>
            <a:spLocks noGrp="1"/>
          </p:cNvSpPr>
          <p:nvPr>
            <p:ph type="dt" sz="half" idx="2"/>
          </p:nvPr>
        </p:nvSpPr>
        <p:spPr>
          <a:xfrm>
            <a:off x="9334626" y="6041362"/>
            <a:ext cx="1343706" cy="365125"/>
          </a:xfrm>
          <a:prstGeom prst="rect">
            <a:avLst/>
          </a:prstGeom>
        </p:spPr>
        <p:txBody>
          <a:bodyPr vert="horz" lIns="91440" tIns="45720" rIns="91440" bIns="45720" rtlCol="0" anchor="b"/>
          <a:lstStyle>
            <a:lvl1pPr algn="r">
              <a:defRPr sz="900">
                <a:solidFill>
                  <a:schemeClr val="tx1"/>
                </a:solidFill>
              </a:defRPr>
            </a:lvl1pPr>
          </a:lstStyle>
          <a:p>
            <a:fld id="{86F7BD38-A805-4B2C-9BDF-D56E94387879}" type="datetime1">
              <a:rPr lang="en-US" smtClean="0"/>
              <a:t>4/10/2026</a:t>
            </a:fld>
            <a:endParaRPr lang="en-US" dirty="0"/>
          </a:p>
        </p:txBody>
      </p:sp>
      <p:sp>
        <p:nvSpPr>
          <p:cNvPr id="6" name="Slide Number Placeholder 5"/>
          <p:cNvSpPr>
            <a:spLocks noGrp="1"/>
          </p:cNvSpPr>
          <p:nvPr>
            <p:ph type="sldNum" sz="quarter" idx="4"/>
          </p:nvPr>
        </p:nvSpPr>
        <p:spPr>
          <a:xfrm>
            <a:off x="10678331" y="5915888"/>
            <a:ext cx="1062155" cy="490599"/>
          </a:xfrm>
          <a:prstGeom prst="rect">
            <a:avLst/>
          </a:prstGeom>
        </p:spPr>
        <p:txBody>
          <a:bodyPr vert="horz" lIns="91440" tIns="45720" rIns="91440" bIns="10800" rtlCol="0" anchor="b"/>
          <a:lstStyle>
            <a:lvl1pPr algn="r">
              <a:defRPr sz="2000">
                <a:solidFill>
                  <a:schemeClr val="tx1"/>
                </a:solidFill>
              </a:defRPr>
            </a:lvl1pPr>
          </a:lstStyle>
          <a:p>
            <a:fld id="{D57F1E4F-1CFF-5643-939E-217C01CDF565}" type="slidenum">
              <a:rPr lang="en-US" smtClean="0"/>
              <a:pPr/>
              <a:t>‹#›</a:t>
            </a:fld>
            <a:endParaRPr lang="en-US" dirty="0"/>
          </a:p>
        </p:txBody>
      </p:sp>
    </p:spTree>
  </p:cSld>
  <p:clrMap bg1="dk1" tx1="lt1" bg2="dk2" tx2="lt2" accent1="accent1" accent2="accent2" accent3="accent3" accent4="accent4" accent5="accent5" accent6="accent6" hlink="hlink" folHlink="folHlink"/>
  <p:sldLayoutIdLst>
    <p:sldLayoutId id="2147483686" r:id="rId1"/>
    <p:sldLayoutId id="2147483668" r:id="rId2"/>
    <p:sldLayoutId id="2147483669" r:id="rId3"/>
    <p:sldLayoutId id="2147483684" r:id="rId4"/>
    <p:sldLayoutId id="2147483672" r:id="rId5"/>
    <p:sldLayoutId id="2147483687" r:id="rId6"/>
    <p:sldLayoutId id="2147483671" r:id="rId7"/>
    <p:sldLayoutId id="2147483688" r:id="rId8"/>
    <p:sldLayoutId id="2147483689" r:id="rId9"/>
    <p:sldLayoutId id="2147483690" r:id="rId10"/>
    <p:sldLayoutId id="2147483691" r:id="rId11"/>
    <p:sldLayoutId id="2147483692" r:id="rId12"/>
    <p:sldLayoutId id="2147483693" r:id="rId13"/>
    <p:sldLayoutId id="2147483685" r:id="rId14"/>
  </p:sldLayoutIdLst>
  <p:hf sldNum="0" hdr="0" ftr="0" dt="0"/>
  <p:txStyles>
    <p:titleStyle>
      <a:lvl1pPr algn="l" defTabSz="457200" rtl="0" eaLnBrk="1" latinLnBrk="0" hangingPunct="1">
        <a:spcBef>
          <a:spcPct val="0"/>
        </a:spcBef>
        <a:buNone/>
        <a:defRPr sz="4000" b="1" kern="1200" baseline="0">
          <a:ln>
            <a:noFill/>
          </a:ln>
          <a:solidFill>
            <a:srgbClr val="FEFEFE"/>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tx1"/>
        </a:buClr>
        <a:buFont typeface="Arial" panose="020B0604020202020204" pitchFamily="34" charset="0"/>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tx1"/>
        </a:buClr>
        <a:buFont typeface="Arial" panose="020B0604020202020204" pitchFamily="34" charset="0"/>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tx1"/>
        </a:buClr>
        <a:buFont typeface="Arial" panose="020B0604020202020204" pitchFamily="34" charset="0"/>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tx1"/>
        </a:buClr>
        <a:buFont typeface="Arial" panose="020B0604020202020204" pitchFamily="34" charset="0"/>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tx1"/>
        </a:buClr>
        <a:buFont typeface="Arial" panose="020B0604020202020204" pitchFamily="34" charset="0"/>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3" Type="http://schemas.openxmlformats.org/officeDocument/2006/relationships/image" Target="../media/image13.jp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14.jp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A762A4-2E4B-23FB-9F8B-D54C0F90A08A}"/>
              </a:ext>
            </a:extLst>
          </p:cNvPr>
          <p:cNvSpPr>
            <a:spLocks noGrp="1"/>
          </p:cNvSpPr>
          <p:nvPr>
            <p:ph type="title"/>
          </p:nvPr>
        </p:nvSpPr>
        <p:spPr>
          <a:xfrm>
            <a:off x="550717" y="924339"/>
            <a:ext cx="3990110" cy="5009322"/>
          </a:xfrm>
        </p:spPr>
        <p:txBody>
          <a:bodyPr anchor="ctr">
            <a:normAutofit/>
          </a:bodyPr>
          <a:lstStyle/>
          <a:p>
            <a:pPr lvl="0"/>
            <a:r>
              <a:rPr lang="en-US" noProof="0" dirty="0"/>
              <a:t>John 20</a:t>
            </a:r>
            <a:br>
              <a:rPr lang="en-US" noProof="0" dirty="0"/>
            </a:br>
            <a:r>
              <a:rPr lang="en-US" noProof="0" dirty="0"/>
              <a:t>Resurrection????</a:t>
            </a:r>
          </a:p>
        </p:txBody>
      </p:sp>
      <p:pic>
        <p:nvPicPr>
          <p:cNvPr id="5" name="Picture 4">
            <a:extLst>
              <a:ext uri="{FF2B5EF4-FFF2-40B4-BE49-F238E27FC236}">
                <a16:creationId xmlns:a16="http://schemas.microsoft.com/office/drawing/2014/main" id="{4724C847-AC6E-8A11-FAC8-95E6541ABE9F}"/>
              </a:ext>
            </a:extLst>
          </p:cNvPr>
          <p:cNvPicPr>
            <a:picLocks noChangeAspect="1"/>
          </p:cNvPicPr>
          <p:nvPr/>
        </p:nvPicPr>
        <p:blipFill>
          <a:blip r:embed="rId3"/>
          <a:srcRect l="23416" r="13321" b="-1"/>
          <a:stretch>
            <a:fillRect/>
          </a:stretch>
        </p:blipFill>
        <p:spPr>
          <a:xfrm>
            <a:off x="5346793" y="924340"/>
            <a:ext cx="5684373" cy="5009322"/>
          </a:xfrm>
          <a:prstGeom prst="rect">
            <a:avLst/>
          </a:prstGeom>
          <a:noFill/>
          <a:effectLst/>
        </p:spPr>
      </p:pic>
    </p:spTree>
    <p:extLst>
      <p:ext uri="{BB962C8B-B14F-4D97-AF65-F5344CB8AC3E}">
        <p14:creationId xmlns:p14="http://schemas.microsoft.com/office/powerpoint/2010/main" val="4318358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2B7740-ED88-9F6A-89FF-4B0DFAAC36EA}"/>
              </a:ext>
            </a:extLst>
          </p:cNvPr>
          <p:cNvSpPr>
            <a:spLocks noGrp="1"/>
          </p:cNvSpPr>
          <p:nvPr>
            <p:ph type="title"/>
          </p:nvPr>
        </p:nvSpPr>
        <p:spPr>
          <a:xfrm>
            <a:off x="488373" y="70338"/>
            <a:ext cx="11139054" cy="492370"/>
          </a:xfrm>
        </p:spPr>
        <p:txBody>
          <a:bodyPr/>
          <a:lstStyle/>
          <a:p>
            <a:r>
              <a:rPr lang="en-US" dirty="0"/>
              <a:t>John 20:19-23</a:t>
            </a:r>
          </a:p>
        </p:txBody>
      </p:sp>
      <p:sp>
        <p:nvSpPr>
          <p:cNvPr id="16" name="TextBox 15">
            <a:extLst>
              <a:ext uri="{FF2B5EF4-FFF2-40B4-BE49-F238E27FC236}">
                <a16:creationId xmlns:a16="http://schemas.microsoft.com/office/drawing/2014/main" id="{4FA1F3EB-F62A-E61D-9F72-583FD6F1D0F2}"/>
              </a:ext>
            </a:extLst>
          </p:cNvPr>
          <p:cNvSpPr txBox="1"/>
          <p:nvPr/>
        </p:nvSpPr>
        <p:spPr>
          <a:xfrm>
            <a:off x="488373" y="562709"/>
            <a:ext cx="11408659" cy="6001643"/>
          </a:xfrm>
          <a:prstGeom prst="rect">
            <a:avLst/>
          </a:prstGeom>
          <a:noFill/>
        </p:spPr>
        <p:txBody>
          <a:bodyPr wrap="square">
            <a:spAutoFit/>
          </a:bodyPr>
          <a:lstStyle/>
          <a:p>
            <a:r>
              <a:rPr lang="en-US" sz="3200" dirty="0"/>
              <a:t>On the evening of that first day of the week, when the disciples were together, with the doors locked for fear of the Jewish leaders, Jesus came and stood among them and said, “Peace be with you!” After he said this, he showed them his hands and side. The disciples were overjoyed when they saw the Lord.</a:t>
            </a:r>
          </a:p>
          <a:p>
            <a:endParaRPr lang="en-US" sz="3200" dirty="0"/>
          </a:p>
          <a:p>
            <a:r>
              <a:rPr lang="en-US" sz="3200" dirty="0"/>
              <a:t>Again Jesus said, “Peace be with you! As the Father has sent me, I am sending you.” And with that he breathed on them and said, “Receive the Holy Spirit. If you forgive anyone’s sins, their sins are forgiven; if you do not forgive them, they are not forgiven.”</a:t>
            </a:r>
            <a:endParaRPr lang="en-AU" sz="3200" dirty="0"/>
          </a:p>
        </p:txBody>
      </p:sp>
    </p:spTree>
    <p:extLst>
      <p:ext uri="{BB962C8B-B14F-4D97-AF65-F5344CB8AC3E}">
        <p14:creationId xmlns:p14="http://schemas.microsoft.com/office/powerpoint/2010/main" val="9099247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049D94-B0E9-ADDD-7357-48CC0F39EE0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6B5BD74-7387-0499-E0E7-CDA79347F028}"/>
              </a:ext>
            </a:extLst>
          </p:cNvPr>
          <p:cNvSpPr>
            <a:spLocks noGrp="1"/>
          </p:cNvSpPr>
          <p:nvPr>
            <p:ph type="title"/>
          </p:nvPr>
        </p:nvSpPr>
        <p:spPr>
          <a:xfrm>
            <a:off x="550717" y="924339"/>
            <a:ext cx="3990110" cy="5009322"/>
          </a:xfrm>
        </p:spPr>
        <p:txBody>
          <a:bodyPr anchor="ctr">
            <a:normAutofit/>
          </a:bodyPr>
          <a:lstStyle/>
          <a:p>
            <a:pPr lvl="0"/>
            <a:r>
              <a:rPr lang="en-US" noProof="0" dirty="0"/>
              <a:t>Standouts!</a:t>
            </a:r>
            <a:br>
              <a:rPr lang="en-US" noProof="0" dirty="0"/>
            </a:br>
            <a:r>
              <a:rPr lang="en-US" noProof="0" dirty="0"/>
              <a:t>Questions?</a:t>
            </a:r>
            <a:br>
              <a:rPr lang="en-US" noProof="0" dirty="0"/>
            </a:br>
            <a:r>
              <a:rPr lang="en-US" noProof="0" dirty="0"/>
              <a:t>Tangents…</a:t>
            </a:r>
          </a:p>
        </p:txBody>
      </p:sp>
      <p:pic>
        <p:nvPicPr>
          <p:cNvPr id="5" name="Picture 4">
            <a:extLst>
              <a:ext uri="{FF2B5EF4-FFF2-40B4-BE49-F238E27FC236}">
                <a16:creationId xmlns:a16="http://schemas.microsoft.com/office/drawing/2014/main" id="{9166F46D-4CB9-3CEC-906E-79635E9A38CB}"/>
              </a:ext>
            </a:extLst>
          </p:cNvPr>
          <p:cNvPicPr>
            <a:picLocks noChangeAspect="1"/>
          </p:cNvPicPr>
          <p:nvPr/>
        </p:nvPicPr>
        <p:blipFill>
          <a:blip r:embed="rId3"/>
          <a:srcRect l="23416" r="13321" b="-1"/>
          <a:stretch>
            <a:fillRect/>
          </a:stretch>
        </p:blipFill>
        <p:spPr>
          <a:xfrm>
            <a:off x="5346793" y="924340"/>
            <a:ext cx="5684373" cy="5009322"/>
          </a:xfrm>
          <a:prstGeom prst="rect">
            <a:avLst/>
          </a:prstGeom>
          <a:noFill/>
          <a:effectLst/>
        </p:spPr>
      </p:pic>
    </p:spTree>
    <p:extLst>
      <p:ext uri="{BB962C8B-B14F-4D97-AF65-F5344CB8AC3E}">
        <p14:creationId xmlns:p14="http://schemas.microsoft.com/office/powerpoint/2010/main" val="7057208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6F2B85-A279-E87B-60D0-647AC2E12D6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FAAB5DE-0261-725E-F94A-831CF1831DC9}"/>
              </a:ext>
            </a:extLst>
          </p:cNvPr>
          <p:cNvSpPr>
            <a:spLocks noGrp="1"/>
          </p:cNvSpPr>
          <p:nvPr>
            <p:ph type="title"/>
          </p:nvPr>
        </p:nvSpPr>
        <p:spPr>
          <a:xfrm>
            <a:off x="488373" y="70338"/>
            <a:ext cx="11139054" cy="492370"/>
          </a:xfrm>
        </p:spPr>
        <p:txBody>
          <a:bodyPr/>
          <a:lstStyle/>
          <a:p>
            <a:r>
              <a:rPr lang="en-US" dirty="0"/>
              <a:t>John 20:24</a:t>
            </a:r>
          </a:p>
        </p:txBody>
      </p:sp>
      <p:sp>
        <p:nvSpPr>
          <p:cNvPr id="4" name="TextBox 3">
            <a:extLst>
              <a:ext uri="{FF2B5EF4-FFF2-40B4-BE49-F238E27FC236}">
                <a16:creationId xmlns:a16="http://schemas.microsoft.com/office/drawing/2014/main" id="{DE848C5F-45E2-7572-D054-153CC65128F7}"/>
              </a:ext>
            </a:extLst>
          </p:cNvPr>
          <p:cNvSpPr txBox="1"/>
          <p:nvPr/>
        </p:nvSpPr>
        <p:spPr>
          <a:xfrm>
            <a:off x="344129" y="562708"/>
            <a:ext cx="11503742" cy="6001643"/>
          </a:xfrm>
          <a:prstGeom prst="rect">
            <a:avLst/>
          </a:prstGeom>
          <a:noFill/>
        </p:spPr>
        <p:txBody>
          <a:bodyPr wrap="square">
            <a:spAutoFit/>
          </a:bodyPr>
          <a:lstStyle/>
          <a:p>
            <a:r>
              <a:rPr lang="en-US" sz="3200" dirty="0"/>
              <a:t>24 Now Thomas (also known as Didymus[a]), one of the Twelve, was not with the disciples when Jesus came. 25 So the other disciples told him, “We have seen the Lord!”</a:t>
            </a:r>
          </a:p>
          <a:p>
            <a:endParaRPr lang="en-US" sz="3200" dirty="0"/>
          </a:p>
          <a:p>
            <a:r>
              <a:rPr lang="en-US" sz="3200" dirty="0"/>
              <a:t>But he said to them, “Unless I see the nail marks in his hands and put my finger where the nails were, and put my hand into his side, I will not believe.”</a:t>
            </a:r>
          </a:p>
          <a:p>
            <a:endParaRPr lang="en-US" sz="3200" dirty="0"/>
          </a:p>
          <a:p>
            <a:r>
              <a:rPr lang="en-US" sz="3200" dirty="0"/>
              <a:t>26 A week later his disciples were in the house again, and Thomas was with them. Though the doors were locked, Jesus came and stood among them and said, “Peace be with you!”</a:t>
            </a:r>
          </a:p>
        </p:txBody>
      </p:sp>
    </p:spTree>
    <p:extLst>
      <p:ext uri="{BB962C8B-B14F-4D97-AF65-F5344CB8AC3E}">
        <p14:creationId xmlns:p14="http://schemas.microsoft.com/office/powerpoint/2010/main" val="2786046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BFF0E9-2E0A-CA60-0940-F5D152C7EDD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A49FC64-A4F1-6E60-C86C-0526F2A025D7}"/>
              </a:ext>
            </a:extLst>
          </p:cNvPr>
          <p:cNvSpPr>
            <a:spLocks noGrp="1"/>
          </p:cNvSpPr>
          <p:nvPr>
            <p:ph type="title"/>
          </p:nvPr>
        </p:nvSpPr>
        <p:spPr>
          <a:xfrm>
            <a:off x="488373" y="70338"/>
            <a:ext cx="11139054" cy="492370"/>
          </a:xfrm>
        </p:spPr>
        <p:txBody>
          <a:bodyPr/>
          <a:lstStyle/>
          <a:p>
            <a:r>
              <a:rPr lang="en-US" dirty="0"/>
              <a:t>John 20:24</a:t>
            </a:r>
          </a:p>
        </p:txBody>
      </p:sp>
      <p:sp>
        <p:nvSpPr>
          <p:cNvPr id="4" name="TextBox 3">
            <a:extLst>
              <a:ext uri="{FF2B5EF4-FFF2-40B4-BE49-F238E27FC236}">
                <a16:creationId xmlns:a16="http://schemas.microsoft.com/office/drawing/2014/main" id="{A27E53EC-682F-690D-BB75-F734104B126C}"/>
              </a:ext>
            </a:extLst>
          </p:cNvPr>
          <p:cNvSpPr txBox="1"/>
          <p:nvPr/>
        </p:nvSpPr>
        <p:spPr>
          <a:xfrm>
            <a:off x="344129" y="562708"/>
            <a:ext cx="11503742" cy="4524315"/>
          </a:xfrm>
          <a:prstGeom prst="rect">
            <a:avLst/>
          </a:prstGeom>
          <a:noFill/>
        </p:spPr>
        <p:txBody>
          <a:bodyPr wrap="square">
            <a:spAutoFit/>
          </a:bodyPr>
          <a:lstStyle/>
          <a:p>
            <a:r>
              <a:rPr lang="en-US" sz="3200" dirty="0"/>
              <a:t>27 Then he said to Thomas, “Put your finger here; see my hands. Reach out your hand and put it into my side. Stop doubting and believe.”</a:t>
            </a:r>
          </a:p>
          <a:p>
            <a:endParaRPr lang="en-US" sz="3200" dirty="0"/>
          </a:p>
          <a:p>
            <a:r>
              <a:rPr lang="en-US" sz="3200" dirty="0"/>
              <a:t>28 Thomas said to him, “My Lord and my God!”</a:t>
            </a:r>
          </a:p>
          <a:p>
            <a:endParaRPr lang="en-US" sz="3200" dirty="0"/>
          </a:p>
          <a:p>
            <a:r>
              <a:rPr lang="en-US" sz="3200" dirty="0"/>
              <a:t>29 Then Jesus told him, “Because you have seen me, you have believed; blessed are those who have not seen and yet have believed.”</a:t>
            </a:r>
          </a:p>
        </p:txBody>
      </p:sp>
    </p:spTree>
    <p:extLst>
      <p:ext uri="{BB962C8B-B14F-4D97-AF65-F5344CB8AC3E}">
        <p14:creationId xmlns:p14="http://schemas.microsoft.com/office/powerpoint/2010/main" val="20277084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75CD1C-3D6B-7CBA-3F65-CDEE9977BDD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EE7CB6E-F236-6168-A84C-25BA1DA98D1F}"/>
              </a:ext>
            </a:extLst>
          </p:cNvPr>
          <p:cNvSpPr>
            <a:spLocks noGrp="1"/>
          </p:cNvSpPr>
          <p:nvPr>
            <p:ph type="title"/>
          </p:nvPr>
        </p:nvSpPr>
        <p:spPr>
          <a:xfrm>
            <a:off x="550717" y="924339"/>
            <a:ext cx="3990110" cy="5009322"/>
          </a:xfrm>
        </p:spPr>
        <p:txBody>
          <a:bodyPr anchor="ctr">
            <a:normAutofit/>
          </a:bodyPr>
          <a:lstStyle/>
          <a:p>
            <a:pPr lvl="0"/>
            <a:r>
              <a:rPr lang="en-US" noProof="0" dirty="0"/>
              <a:t>Standouts!</a:t>
            </a:r>
            <a:br>
              <a:rPr lang="en-US" noProof="0" dirty="0"/>
            </a:br>
            <a:r>
              <a:rPr lang="en-US" noProof="0" dirty="0"/>
              <a:t>Questions?</a:t>
            </a:r>
            <a:br>
              <a:rPr lang="en-US" noProof="0" dirty="0"/>
            </a:br>
            <a:r>
              <a:rPr lang="en-US" noProof="0" dirty="0"/>
              <a:t>Tangents…</a:t>
            </a:r>
          </a:p>
        </p:txBody>
      </p:sp>
      <p:pic>
        <p:nvPicPr>
          <p:cNvPr id="4" name="Picture 3">
            <a:extLst>
              <a:ext uri="{FF2B5EF4-FFF2-40B4-BE49-F238E27FC236}">
                <a16:creationId xmlns:a16="http://schemas.microsoft.com/office/drawing/2014/main" id="{4D31EB43-E15E-4874-6CE8-7CC1B710BA55}"/>
              </a:ext>
            </a:extLst>
          </p:cNvPr>
          <p:cNvPicPr>
            <a:picLocks noChangeAspect="1"/>
          </p:cNvPicPr>
          <p:nvPr/>
        </p:nvPicPr>
        <p:blipFill>
          <a:blip r:embed="rId3"/>
          <a:srcRect l="14554" r="26155"/>
          <a:stretch>
            <a:fillRect/>
          </a:stretch>
        </p:blipFill>
        <p:spPr>
          <a:xfrm>
            <a:off x="5346793" y="924340"/>
            <a:ext cx="5684373" cy="5009322"/>
          </a:xfrm>
          <a:prstGeom prst="rect">
            <a:avLst/>
          </a:prstGeom>
          <a:noFill/>
          <a:effectLst/>
        </p:spPr>
      </p:pic>
    </p:spTree>
    <p:extLst>
      <p:ext uri="{BB962C8B-B14F-4D97-AF65-F5344CB8AC3E}">
        <p14:creationId xmlns:p14="http://schemas.microsoft.com/office/powerpoint/2010/main" val="36841702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117D93-2BAB-E361-A8F4-E9F8FAF9BBE5}"/>
              </a:ext>
            </a:extLst>
          </p:cNvPr>
          <p:cNvSpPr>
            <a:spLocks noGrp="1"/>
          </p:cNvSpPr>
          <p:nvPr>
            <p:ph type="title"/>
          </p:nvPr>
        </p:nvSpPr>
        <p:spPr/>
        <p:txBody>
          <a:bodyPr/>
          <a:lstStyle/>
          <a:p>
            <a:endParaRPr lang="en-AU"/>
          </a:p>
        </p:txBody>
      </p:sp>
      <p:pic>
        <p:nvPicPr>
          <p:cNvPr id="5" name="Content Placeholder 4">
            <a:extLst>
              <a:ext uri="{FF2B5EF4-FFF2-40B4-BE49-F238E27FC236}">
                <a16:creationId xmlns:a16="http://schemas.microsoft.com/office/drawing/2014/main" id="{40C6B553-A822-70DF-90C7-3046FBE87452}"/>
              </a:ext>
            </a:extLst>
          </p:cNvPr>
          <p:cNvPicPr>
            <a:picLocks noGrp="1" noChangeAspect="1"/>
          </p:cNvPicPr>
          <p:nvPr>
            <p:ph sz="quarter" idx="10"/>
          </p:nvPr>
        </p:nvPicPr>
        <p:blipFill>
          <a:blip r:embed="rId2"/>
          <a:stretch>
            <a:fillRect/>
          </a:stretch>
        </p:blipFill>
        <p:spPr>
          <a:xfrm>
            <a:off x="-1" y="0"/>
            <a:ext cx="12192001" cy="6858000"/>
          </a:xfrm>
          <a:prstGeom prst="rect">
            <a:avLst/>
          </a:prstGeom>
          <a:effectLst/>
        </p:spPr>
      </p:pic>
    </p:spTree>
    <p:extLst>
      <p:ext uri="{BB962C8B-B14F-4D97-AF65-F5344CB8AC3E}">
        <p14:creationId xmlns:p14="http://schemas.microsoft.com/office/powerpoint/2010/main" val="708436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EAC9F8-2A90-E6F9-57AD-37C48263B2E8}"/>
              </a:ext>
            </a:extLst>
          </p:cNvPr>
          <p:cNvSpPr>
            <a:spLocks noGrp="1"/>
          </p:cNvSpPr>
          <p:nvPr>
            <p:ph type="title"/>
          </p:nvPr>
        </p:nvSpPr>
        <p:spPr/>
        <p:txBody>
          <a:bodyPr/>
          <a:lstStyle/>
          <a:p>
            <a:r>
              <a:rPr lang="en-US" dirty="0"/>
              <a:t>Can we trust the Gospels?</a:t>
            </a:r>
            <a:endParaRPr lang="en-AU" dirty="0"/>
          </a:p>
        </p:txBody>
      </p:sp>
      <p:sp>
        <p:nvSpPr>
          <p:cNvPr id="3" name="Content Placeholder 2">
            <a:extLst>
              <a:ext uri="{FF2B5EF4-FFF2-40B4-BE49-F238E27FC236}">
                <a16:creationId xmlns:a16="http://schemas.microsoft.com/office/drawing/2014/main" id="{634F7975-8E10-6949-D90C-782080749EAD}"/>
              </a:ext>
            </a:extLst>
          </p:cNvPr>
          <p:cNvSpPr>
            <a:spLocks noGrp="1"/>
          </p:cNvSpPr>
          <p:nvPr>
            <p:ph sz="quarter" idx="10"/>
          </p:nvPr>
        </p:nvSpPr>
        <p:spPr>
          <a:xfrm>
            <a:off x="5346793" y="361741"/>
            <a:ext cx="5684373" cy="6199833"/>
          </a:xfrm>
        </p:spPr>
        <p:txBody>
          <a:bodyPr>
            <a:normAutofit/>
          </a:bodyPr>
          <a:lstStyle/>
          <a:p>
            <a:pPr marL="514350" indent="-514350">
              <a:buAutoNum type="arabicPeriod"/>
            </a:pPr>
            <a:r>
              <a:rPr lang="en-US" sz="3200" dirty="0"/>
              <a:t>Reliable</a:t>
            </a:r>
          </a:p>
          <a:p>
            <a:pPr marL="342900" indent="-342900">
              <a:buAutoNum type="arabicPeriod"/>
            </a:pPr>
            <a:r>
              <a:rPr lang="en-US" sz="3200" dirty="0"/>
              <a:t>Disciples died for this claim</a:t>
            </a:r>
          </a:p>
          <a:p>
            <a:pPr marL="342900" indent="-342900">
              <a:buAutoNum type="arabicPeriod"/>
            </a:pPr>
            <a:r>
              <a:rPr lang="en-US" sz="3200" dirty="0"/>
              <a:t>Consistent explanation</a:t>
            </a:r>
          </a:p>
          <a:p>
            <a:pPr marL="342900" indent="-342900">
              <a:buAutoNum type="arabicPeriod"/>
            </a:pPr>
            <a:r>
              <a:rPr lang="en-US" sz="3200" dirty="0"/>
              <a:t>O.T. prophesies fulfilled</a:t>
            </a:r>
          </a:p>
          <a:p>
            <a:pPr marL="342900" indent="-342900">
              <a:buAutoNum type="arabicPeriod"/>
            </a:pPr>
            <a:r>
              <a:rPr lang="en-US" sz="3200" dirty="0"/>
              <a:t>Millions of people have experienced God’s Peace</a:t>
            </a:r>
            <a:endParaRPr lang="en-AU" sz="3200" dirty="0"/>
          </a:p>
          <a:p>
            <a:pPr marL="342900" indent="-342900">
              <a:buAutoNum type="arabicPeriod"/>
            </a:pPr>
            <a:r>
              <a:rPr lang="en-AU" sz="3200" dirty="0"/>
              <a:t>You also can experience God’s Peace</a:t>
            </a:r>
            <a:endParaRPr lang="en-US" sz="3200" dirty="0"/>
          </a:p>
        </p:txBody>
      </p:sp>
    </p:spTree>
    <p:extLst>
      <p:ext uri="{BB962C8B-B14F-4D97-AF65-F5344CB8AC3E}">
        <p14:creationId xmlns:p14="http://schemas.microsoft.com/office/powerpoint/2010/main" val="27981404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4BF8CA-E963-50B6-004E-21D9AB413C45}"/>
              </a:ext>
            </a:extLst>
          </p:cNvPr>
          <p:cNvSpPr>
            <a:spLocks noGrp="1"/>
          </p:cNvSpPr>
          <p:nvPr>
            <p:ph type="title"/>
          </p:nvPr>
        </p:nvSpPr>
        <p:spPr/>
        <p:txBody>
          <a:bodyPr/>
          <a:lstStyle/>
          <a:p>
            <a:endParaRPr lang="en-AU"/>
          </a:p>
        </p:txBody>
      </p:sp>
      <p:pic>
        <p:nvPicPr>
          <p:cNvPr id="5" name="Content Placeholder 4">
            <a:extLst>
              <a:ext uri="{FF2B5EF4-FFF2-40B4-BE49-F238E27FC236}">
                <a16:creationId xmlns:a16="http://schemas.microsoft.com/office/drawing/2014/main" id="{F446DCE2-1B4E-B0A3-6702-A42ACF0DA63A}"/>
              </a:ext>
            </a:extLst>
          </p:cNvPr>
          <p:cNvPicPr>
            <a:picLocks noGrp="1" noChangeAspect="1"/>
          </p:cNvPicPr>
          <p:nvPr>
            <p:ph sz="quarter" idx="10"/>
          </p:nvPr>
        </p:nvPicPr>
        <p:blipFill>
          <a:blip r:embed="rId2"/>
          <a:stretch>
            <a:fillRect/>
          </a:stretch>
        </p:blipFill>
        <p:spPr>
          <a:xfrm>
            <a:off x="0" y="71524"/>
            <a:ext cx="12192000" cy="7349067"/>
          </a:xfrm>
          <a:prstGeom prst="rect">
            <a:avLst/>
          </a:prstGeom>
          <a:effectLst/>
        </p:spPr>
      </p:pic>
      <p:sp>
        <p:nvSpPr>
          <p:cNvPr id="6" name="TextBox 5">
            <a:extLst>
              <a:ext uri="{FF2B5EF4-FFF2-40B4-BE49-F238E27FC236}">
                <a16:creationId xmlns:a16="http://schemas.microsoft.com/office/drawing/2014/main" id="{F8CF21BE-11DB-669C-E706-6E0BBA2D6718}"/>
              </a:ext>
            </a:extLst>
          </p:cNvPr>
          <p:cNvSpPr txBox="1"/>
          <p:nvPr/>
        </p:nvSpPr>
        <p:spPr>
          <a:xfrm>
            <a:off x="7148808" y="924339"/>
            <a:ext cx="4255745" cy="3046988"/>
          </a:xfrm>
          <a:prstGeom prst="rect">
            <a:avLst/>
          </a:prstGeom>
          <a:noFill/>
        </p:spPr>
        <p:txBody>
          <a:bodyPr wrap="square" rtlCol="0">
            <a:spAutoFit/>
          </a:bodyPr>
          <a:lstStyle/>
          <a:p>
            <a:r>
              <a:rPr lang="en-US" sz="3200" b="1" dirty="0">
                <a:solidFill>
                  <a:schemeClr val="bg1"/>
                </a:solidFill>
              </a:rPr>
              <a:t>Reflect</a:t>
            </a:r>
          </a:p>
          <a:p>
            <a:endParaRPr lang="en-US" sz="3200" b="1" dirty="0">
              <a:solidFill>
                <a:schemeClr val="bg1"/>
              </a:solidFill>
            </a:endParaRPr>
          </a:p>
          <a:p>
            <a:endParaRPr lang="en-US" sz="3200" b="1" dirty="0">
              <a:solidFill>
                <a:schemeClr val="bg1"/>
              </a:solidFill>
            </a:endParaRPr>
          </a:p>
          <a:p>
            <a:endParaRPr lang="en-US" sz="3200" b="1" dirty="0">
              <a:solidFill>
                <a:schemeClr val="bg1"/>
              </a:solidFill>
            </a:endParaRPr>
          </a:p>
          <a:p>
            <a:r>
              <a:rPr lang="en-US" sz="3200" b="1" dirty="0">
                <a:solidFill>
                  <a:schemeClr val="bg1"/>
                </a:solidFill>
              </a:rPr>
              <a:t>Jesus offers his peace to </a:t>
            </a:r>
            <a:r>
              <a:rPr lang="en-US" sz="3200" b="1">
                <a:solidFill>
                  <a:schemeClr val="bg1"/>
                </a:solidFill>
              </a:rPr>
              <a:t>you.</a:t>
            </a:r>
            <a:endParaRPr lang="en-AU" sz="3200" b="1" dirty="0">
              <a:solidFill>
                <a:schemeClr val="bg1"/>
              </a:solidFill>
            </a:endParaRPr>
          </a:p>
        </p:txBody>
      </p:sp>
    </p:spTree>
    <p:extLst>
      <p:ext uri="{BB962C8B-B14F-4D97-AF65-F5344CB8AC3E}">
        <p14:creationId xmlns:p14="http://schemas.microsoft.com/office/powerpoint/2010/main" val="196594148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Quotable">
  <a:themeElements>
    <a:clrScheme name="Quotable">
      <a:dk1>
        <a:sysClr val="windowText" lastClr="000000"/>
      </a:dk1>
      <a:lt1>
        <a:sysClr val="window" lastClr="FFFFFF"/>
      </a:lt1>
      <a:dk2>
        <a:srgbClr val="212121"/>
      </a:dk2>
      <a:lt2>
        <a:srgbClr val="636363"/>
      </a:lt2>
      <a:accent1>
        <a:srgbClr val="00C6BB"/>
      </a:accent1>
      <a:accent2>
        <a:srgbClr val="6FEBA0"/>
      </a:accent2>
      <a:accent3>
        <a:srgbClr val="B6DF5E"/>
      </a:accent3>
      <a:accent4>
        <a:srgbClr val="EFB251"/>
      </a:accent4>
      <a:accent5>
        <a:srgbClr val="EF755F"/>
      </a:accent5>
      <a:accent6>
        <a:srgbClr val="ED515C"/>
      </a:accent6>
      <a:hlink>
        <a:srgbClr val="8F8F8F"/>
      </a:hlink>
      <a:folHlink>
        <a:srgbClr val="A5A5A5"/>
      </a:folHlink>
    </a:clrScheme>
    <a:fontScheme name="Quotabl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Quotabl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TM11381587_Win32_SL_v6" id="{5005B820-A0B7-49EA-8569-DCF0CD2DBB9D}" vid="{2E48C80D-E25D-44C4-BCFD-F1465E9B612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8" ma:contentTypeDescription="Create a new document." ma:contentTypeScope="" ma:versionID="60f5a4f2d2b0abadcf532d48ebf9cb71">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7dd78129e6a1811f84807ad11c65153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Props1.xml><?xml version="1.0" encoding="utf-8"?>
<ds:datastoreItem xmlns:ds="http://schemas.openxmlformats.org/officeDocument/2006/customXml" ds:itemID="{272B3831-C4F2-498C-8E5F-F8D6F905483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29F0C84-2C14-4FB8-88C2-9577181F2CC2}">
  <ds:schemaRefs>
    <ds:schemaRef ds:uri="http://schemas.microsoft.com/sharepoint/v3/contenttype/forms"/>
  </ds:schemaRefs>
</ds:datastoreItem>
</file>

<file path=customXml/itemProps3.xml><?xml version="1.0" encoding="utf-8"?>
<ds:datastoreItem xmlns:ds="http://schemas.openxmlformats.org/officeDocument/2006/customXml" ds:itemID="{E4ACCF44-01D5-4C40-9EAC-D3C3683409FE}">
  <ds:schemaRefs>
    <ds:schemaRef ds:uri="http://schemas.microsoft.com/office/2006/metadata/properties"/>
    <ds:schemaRef ds:uri="http://schemas.microsoft.com/office/infopath/2007/PartnerControls"/>
    <ds:schemaRef ds:uri="http://schemas.microsoft.com/sharepoint/v3"/>
    <ds:schemaRef ds:uri="71af3243-3dd4-4a8d-8c0d-dd76da1f02a5"/>
    <ds:schemaRef ds:uri="230e9df3-be65-4c73-a93b-d1236ebd677e"/>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{FF92485C-8A88-4573-A7DC-2CB51C6B2AAC}TF4e23ad37-c1a6-42e6-a6ec-6518d97eca9ec3cad5d6_win32-e4fb00466b0d</Template>
  <TotalTime>6287</TotalTime>
  <Words>393</Words>
  <Application>Microsoft Office PowerPoint</Application>
  <PresentationFormat>Widescreen</PresentationFormat>
  <Paragraphs>37</Paragraphs>
  <Slides>9</Slides>
  <Notes>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Aptos</vt:lpstr>
      <vt:lpstr>Arial</vt:lpstr>
      <vt:lpstr>Calibri</vt:lpstr>
      <vt:lpstr>Century Gothic</vt:lpstr>
      <vt:lpstr>Wingdings 2</vt:lpstr>
      <vt:lpstr>Quotable</vt:lpstr>
      <vt:lpstr>John 20 Resurrection????</vt:lpstr>
      <vt:lpstr>John 20:19-23</vt:lpstr>
      <vt:lpstr>Standouts! Questions? Tangents…</vt:lpstr>
      <vt:lpstr>John 20:24</vt:lpstr>
      <vt:lpstr>John 20:24</vt:lpstr>
      <vt:lpstr>Standouts! Questions? Tangents…</vt:lpstr>
      <vt:lpstr>PowerPoint Presentation</vt:lpstr>
      <vt:lpstr>Can we trust the Gospels?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Andrew Crighton</dc:creator>
  <cp:lastModifiedBy>Andrew Crighton</cp:lastModifiedBy>
  <cp:revision>5</cp:revision>
  <dcterms:created xsi:type="dcterms:W3CDTF">2026-03-10T02:20:16Z</dcterms:created>
  <dcterms:modified xsi:type="dcterms:W3CDTF">2026-04-10T10:55:38Z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