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361" r:id="rId3"/>
    <p:sldId id="362" r:id="rId4"/>
    <p:sldId id="347" r:id="rId5"/>
    <p:sldId id="344" r:id="rId6"/>
    <p:sldId id="3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C73E-8A24-468C-E887-F2321107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Susan Kirwin</a:t>
            </a:r>
            <a:br>
              <a:rPr lang="en-AU" dirty="0"/>
            </a:br>
            <a:r>
              <a:rPr lang="en-AU" dirty="0"/>
              <a:t>Funeral 11am Friday 12 June</a:t>
            </a:r>
            <a:br>
              <a:rPr lang="en-AU" dirty="0"/>
            </a:br>
            <a:r>
              <a:rPr lang="en-AU" dirty="0"/>
              <a:t>Kirk’s Chapel, </a:t>
            </a:r>
            <a:r>
              <a:rPr lang="en-AU" dirty="0" err="1"/>
              <a:t>Urraween</a:t>
            </a:r>
            <a:r>
              <a:rPr lang="en-AU" dirty="0"/>
              <a:t> Road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45EFEF-8E9C-888C-68B4-8F98E388B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72" y="2607809"/>
            <a:ext cx="3148317" cy="4195762"/>
          </a:xfrm>
        </p:spPr>
      </p:pic>
    </p:spTree>
    <p:extLst>
      <p:ext uri="{BB962C8B-B14F-4D97-AF65-F5344CB8AC3E}">
        <p14:creationId xmlns:p14="http://schemas.microsoft.com/office/powerpoint/2010/main" val="353924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28CD-54D8-1289-A775-B9E61548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Ebola – Cost of Standard Operating Procedures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571371-2678-B7E8-2A43-21B031ACD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022" y="2052638"/>
            <a:ext cx="629773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38280</TotalTime>
  <Words>45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</vt:lpstr>
      <vt:lpstr>PowerPoint Presentation</vt:lpstr>
      <vt:lpstr>Susan Kirwin Funeral 11am Friday 12 June Kirk’s Chapel, Urraween Road</vt:lpstr>
      <vt:lpstr>Ebola – Cost of Standard Operating Procedures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227</cp:revision>
  <dcterms:created xsi:type="dcterms:W3CDTF">2022-02-16T12:11:00Z</dcterms:created>
  <dcterms:modified xsi:type="dcterms:W3CDTF">2026-06-08T00:35:04Z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