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handoutMasterIdLst>
    <p:handoutMasterId r:id="rId17"/>
  </p:handoutMasterIdLst>
  <p:sldIdLst>
    <p:sldId id="292" r:id="rId5"/>
    <p:sldId id="301" r:id="rId6"/>
    <p:sldId id="324" r:id="rId7"/>
    <p:sldId id="302" r:id="rId8"/>
    <p:sldId id="304" r:id="rId9"/>
    <p:sldId id="325" r:id="rId10"/>
    <p:sldId id="305" r:id="rId11"/>
    <p:sldId id="306" r:id="rId12"/>
    <p:sldId id="307" r:id="rId13"/>
    <p:sldId id="326" r:id="rId14"/>
    <p:sldId id="308"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1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4400"/>
    <a:srgbClr val="446992"/>
    <a:srgbClr val="AEC2D8"/>
    <a:srgbClr val="98432A"/>
    <a:srgbClr val="44678D"/>
    <a:srgbClr val="263E5A"/>
    <a:srgbClr val="D6E0EB"/>
    <a:srgbClr val="728DAB"/>
    <a:srgbClr val="C95B3A"/>
    <a:srgbClr val="2D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839" autoAdjust="0"/>
  </p:normalViewPr>
  <p:slideViewPr>
    <p:cSldViewPr snapToGrid="0" showGuides="1">
      <p:cViewPr varScale="1">
        <p:scale>
          <a:sx n="78" d="100"/>
          <a:sy n="78" d="100"/>
        </p:scale>
        <p:origin x="878" y="67"/>
      </p:cViewPr>
      <p:guideLst>
        <p:guide orient="horz" pos="1536"/>
        <p:guide pos="312"/>
      </p:guideLst>
    </p:cSldViewPr>
  </p:slideViewPr>
  <p:outlineViewPr>
    <p:cViewPr>
      <p:scale>
        <a:sx n="33" d="100"/>
        <a:sy n="33" d="100"/>
      </p:scale>
      <p:origin x="0" y="0"/>
    </p:cViewPr>
  </p:outlineViewPr>
  <p:notesTextViewPr>
    <p:cViewPr>
      <p:scale>
        <a:sx n="1" d="1"/>
        <a:sy n="1" d="1"/>
      </p:scale>
      <p:origin x="0" y="0"/>
    </p:cViewPr>
  </p:notesTextViewPr>
  <p:sorterViewPr>
    <p:cViewPr>
      <p:scale>
        <a:sx n="150" d="100"/>
        <a:sy n="150" d="100"/>
      </p:scale>
      <p:origin x="0" y="0"/>
    </p:cViewPr>
  </p:sorterViewPr>
  <p:notesViewPr>
    <p:cSldViewPr snapToGrid="0">
      <p:cViewPr varScale="1">
        <p:scale>
          <a:sx n="58" d="100"/>
          <a:sy n="58" d="100"/>
        </p:scale>
        <p:origin x="2491"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27E3961-5613-64C6-63C3-6085D0CDAE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506D1F08-FF42-95F6-3130-AE63E56048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CD26A2A-0A96-0647-84E5-C82F2EFD9474}" type="datetimeFigureOut">
              <a:rPr lang="en-US" smtClean="0"/>
              <a:t>6/20/2026</a:t>
            </a:fld>
            <a:endParaRPr lang="en-US" dirty="0"/>
          </a:p>
        </p:txBody>
      </p:sp>
      <p:sp>
        <p:nvSpPr>
          <p:cNvPr id="4" name="Footer Placeholder 3">
            <a:extLst>
              <a:ext uri="{FF2B5EF4-FFF2-40B4-BE49-F238E27FC236}">
                <a16:creationId xmlns:a16="http://schemas.microsoft.com/office/drawing/2014/main" id="{4CD5B35B-A046-EC3C-A80E-3D9D12C149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202DDE3-703C-8B4C-9506-EC0A39AACD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8DC1D1-B6C2-C644-8BF1-C34DBFFE1C78}" type="slidenum">
              <a:rPr lang="en-US" smtClean="0"/>
              <a:t>‹#›</a:t>
            </a:fld>
            <a:endParaRPr lang="en-US" dirty="0"/>
          </a:p>
        </p:txBody>
      </p:sp>
    </p:spTree>
    <p:extLst>
      <p:ext uri="{BB962C8B-B14F-4D97-AF65-F5344CB8AC3E}">
        <p14:creationId xmlns:p14="http://schemas.microsoft.com/office/powerpoint/2010/main" val="933479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a:extLst>
              <a:ext uri="{FF2B5EF4-FFF2-40B4-BE49-F238E27FC236}">
                <a16:creationId xmlns:a16="http://schemas.microsoft.com/office/drawing/2014/main" id="{0D2594CA-29C5-062F-2EA7-C593B096C62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9" name="Slide Image Placeholder 8">
            <a:extLst>
              <a:ext uri="{FF2B5EF4-FFF2-40B4-BE49-F238E27FC236}">
                <a16:creationId xmlns:a16="http://schemas.microsoft.com/office/drawing/2014/main" id="{E04BB896-BA64-B358-A066-15B96D23BC88}"/>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a:extLst>
              <a:ext uri="{FF2B5EF4-FFF2-40B4-BE49-F238E27FC236}">
                <a16:creationId xmlns:a16="http://schemas.microsoft.com/office/drawing/2014/main" id="{5EFA2818-7747-F326-294F-EEAC9BEF6EB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11" name="Date Placeholder 10">
            <a:extLst>
              <a:ext uri="{FF2B5EF4-FFF2-40B4-BE49-F238E27FC236}">
                <a16:creationId xmlns:a16="http://schemas.microsoft.com/office/drawing/2014/main" id="{6B76E0F0-B7F9-756A-3EA4-2114B75370E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0CF20C-6BCC-41A4-8C16-5A346425718D}" type="datetimeFigureOut">
              <a:rPr lang="en-US" smtClean="0"/>
              <a:t>6/20/2026</a:t>
            </a:fld>
            <a:endParaRPr lang="en-US" dirty="0"/>
          </a:p>
        </p:txBody>
      </p:sp>
      <p:sp>
        <p:nvSpPr>
          <p:cNvPr id="12" name="Notes Placeholder 11">
            <a:extLst>
              <a:ext uri="{FF2B5EF4-FFF2-40B4-BE49-F238E27FC236}">
                <a16:creationId xmlns:a16="http://schemas.microsoft.com/office/drawing/2014/main" id="{5161C21F-108C-0F07-CDDD-AFB8DDBF6941}"/>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a:extLst>
              <a:ext uri="{FF2B5EF4-FFF2-40B4-BE49-F238E27FC236}">
                <a16:creationId xmlns:a16="http://schemas.microsoft.com/office/drawing/2014/main" id="{A507CBA7-2A1E-725E-35DA-D1CFF08EC63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60679C-80C7-4E7D-9614-ABA41C5B2858}" type="slidenum">
              <a:rPr lang="en-US" smtClean="0"/>
              <a:t>‹#›</a:t>
            </a:fld>
            <a:endParaRPr lang="en-US" dirty="0"/>
          </a:p>
        </p:txBody>
      </p:sp>
    </p:spTree>
    <p:extLst>
      <p:ext uri="{BB962C8B-B14F-4D97-AF65-F5344CB8AC3E}">
        <p14:creationId xmlns:p14="http://schemas.microsoft.com/office/powerpoint/2010/main" val="422665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1</a:t>
            </a:fld>
            <a:endParaRPr lang="en-US" altLang="zh-CN" noProof="0" dirty="0"/>
          </a:p>
        </p:txBody>
      </p:sp>
    </p:spTree>
    <p:extLst>
      <p:ext uri="{BB962C8B-B14F-4D97-AF65-F5344CB8AC3E}">
        <p14:creationId xmlns:p14="http://schemas.microsoft.com/office/powerpoint/2010/main" val="6815932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bg>
      <p:bgPr>
        <a:solidFill>
          <a:schemeClr val="accent6"/>
        </a:solidFill>
        <a:effectLst/>
      </p:bgPr>
    </p:bg>
    <p:spTree>
      <p:nvGrpSpPr>
        <p:cNvPr id="1" name=""/>
        <p:cNvGrpSpPr/>
        <p:nvPr/>
      </p:nvGrpSpPr>
      <p:grpSpPr>
        <a:xfrm>
          <a:off x="0" y="0"/>
          <a:ext cx="0" cy="0"/>
          <a:chOff x="0" y="0"/>
          <a:chExt cx="0" cy="0"/>
        </a:xfrm>
      </p:grpSpPr>
      <p:pic>
        <p:nvPicPr>
          <p:cNvPr id="13" name="Shape 33">
            <a:extLst>
              <a:ext uri="{FF2B5EF4-FFF2-40B4-BE49-F238E27FC236}">
                <a16:creationId xmlns:a16="http://schemas.microsoft.com/office/drawing/2014/main" id="{4D81E37E-7366-D88D-83B8-BBA577CA462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9897686" y="106446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pic>
        <p:nvPicPr>
          <p:cNvPr id="12" name="Shape 31">
            <a:extLst>
              <a:ext uri="{FF2B5EF4-FFF2-40B4-BE49-F238E27FC236}">
                <a16:creationId xmlns:a16="http://schemas.microsoft.com/office/drawing/2014/main" id="{A2E096B7-3B4F-355B-58E5-41784AC8BE29}"/>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rcRect t="2555" b="2555"/>
          <a:stretch>
            <a:fillRect/>
          </a:stretch>
        </p:blipFill>
        <p:spPr>
          <a:xfrm>
            <a:off x="6284315" y="398445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4292" y="731520"/>
            <a:ext cx="5029200" cy="3291840"/>
          </a:xfrm>
        </p:spPr>
        <p:txBody>
          <a:bodyPr anchor="b">
            <a:normAutofit/>
          </a:bodyPr>
          <a:lstStyle>
            <a:lvl1pPr>
              <a:defRPr sz="4800"/>
            </a:lvl1pPr>
          </a:lstStyle>
          <a:p>
            <a:r>
              <a:rPr lang="en-US" noProof="0"/>
              <a:t>Click to edit Master title style</a:t>
            </a:r>
            <a:endParaRPr lang="en-US" noProof="0" dirty="0"/>
          </a:p>
        </p:txBody>
      </p:sp>
      <p:cxnSp>
        <p:nvCxnSpPr>
          <p:cNvPr id="24" name="Straight Connector 2">
            <a:extLst>
              <a:ext uri="{FF2B5EF4-FFF2-40B4-BE49-F238E27FC236}">
                <a16:creationId xmlns:a16="http://schemas.microsoft.com/office/drawing/2014/main" id="{F1FCCFDB-D985-4322-AC87-F69214893708}"/>
              </a:ext>
            </a:extLst>
          </p:cNvPr>
          <p:cNvCxnSpPr/>
          <p:nvPr userDrawn="1"/>
        </p:nvCxnSpPr>
        <p:spPr>
          <a:xfrm>
            <a:off x="1168533" y="4172084"/>
            <a:ext cx="0" cy="760288"/>
          </a:xfrm>
          <a:prstGeom prst="line">
            <a:avLst/>
          </a:prstGeom>
          <a:noFill/>
          <a:ln w="19050" cap="flat" cmpd="sng" algn="ctr">
            <a:solidFill>
              <a:srgbClr val="D84400"/>
            </a:solidFill>
            <a:prstDash val="solid"/>
            <a:miter lim="800000"/>
          </a:ln>
          <a:effectLst/>
        </p:spPr>
      </p:cxn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0894" y="4172084"/>
            <a:ext cx="4912598" cy="914400"/>
          </a:xfrm>
          <a:prstGeom prst="rect">
            <a:avLst/>
          </a:prstGeom>
        </p:spPr>
        <p:txBody>
          <a:bodyPr>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47" name="Content placeholder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dirty="0"/>
              <a:t>Click icon to add picture≈≈</a:t>
            </a:r>
          </a:p>
        </p:txBody>
      </p:sp>
      <p:sp>
        <p:nvSpPr>
          <p:cNvPr id="9" name="Freeform: Shape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86721E85-C7DE-A05F-D33D-97CAF161E33A}"/>
              </a:ext>
            </a:extLst>
          </p:cNvPr>
          <p:cNvSpPr/>
          <p:nvPr userDrawn="1"/>
        </p:nvSpPr>
        <p:spPr>
          <a:xfrm>
            <a:off x="0" y="2860787"/>
            <a:ext cx="2004570" cy="3676532"/>
          </a:xfrm>
          <a:custGeom>
            <a:avLst/>
            <a:gdLst>
              <a:gd name="connsiteX0" fmla="*/ 417538 w 2004570"/>
              <a:gd name="connsiteY0" fmla="*/ 0 h 3676532"/>
              <a:gd name="connsiteX1" fmla="*/ 2004570 w 2004570"/>
              <a:gd name="connsiteY1" fmla="*/ 925683 h 3676532"/>
              <a:gd name="connsiteX2" fmla="*/ 2004570 w 2004570"/>
              <a:gd name="connsiteY2" fmla="*/ 2763949 h 3676532"/>
              <a:gd name="connsiteX3" fmla="*/ 413202 w 2004570"/>
              <a:gd name="connsiteY3" fmla="*/ 3676532 h 3676532"/>
              <a:gd name="connsiteX4" fmla="*/ 0 w 2004570"/>
              <a:gd name="connsiteY4" fmla="*/ 3439338 h 3676532"/>
              <a:gd name="connsiteX5" fmla="*/ 0 w 2004570"/>
              <a:gd name="connsiteY5" fmla="*/ 24107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04570" h="3676532">
                <a:moveTo>
                  <a:pt x="417538" y="0"/>
                </a:moveTo>
                <a:lnTo>
                  <a:pt x="2004570" y="925683"/>
                </a:lnTo>
                <a:lnTo>
                  <a:pt x="2004570" y="2763949"/>
                </a:lnTo>
                <a:lnTo>
                  <a:pt x="413202" y="3676532"/>
                </a:lnTo>
                <a:lnTo>
                  <a:pt x="0" y="3439338"/>
                </a:lnTo>
                <a:lnTo>
                  <a:pt x="0" y="241075"/>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2BA5A58B-9440-7DAB-E7D7-3143B049FBAC}"/>
              </a:ext>
            </a:extLst>
          </p:cNvPr>
          <p:cNvSpPr/>
          <p:nvPr userDrawn="1"/>
        </p:nvSpPr>
        <p:spPr>
          <a:xfrm flipH="1">
            <a:off x="657773" y="5253270"/>
            <a:ext cx="1710765" cy="1621875"/>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4">
            <a:extLst>
              <a:ext uri="{FF2B5EF4-FFF2-40B4-BE49-F238E27FC236}">
                <a16:creationId xmlns:a16="http://schemas.microsoft.com/office/drawing/2014/main" id="{A23F9759-CF52-CE45-5E22-9678534685A7}"/>
              </a:ext>
            </a:extLst>
          </p:cNvPr>
          <p:cNvSpPr/>
          <p:nvPr userDrawn="1"/>
        </p:nvSpPr>
        <p:spPr>
          <a:xfrm flipH="1">
            <a:off x="2275432"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Title 5">
            <a:extLst>
              <a:ext uri="{FF2B5EF4-FFF2-40B4-BE49-F238E27FC236}">
                <a16:creationId xmlns:a16="http://schemas.microsoft.com/office/drawing/2014/main" id="{5D84FCC1-368D-680C-31AA-597C3AAF4232}"/>
              </a:ext>
            </a:extLst>
          </p:cNvPr>
          <p:cNvSpPr>
            <a:spLocks noGrp="1"/>
          </p:cNvSpPr>
          <p:nvPr>
            <p:ph type="title"/>
          </p:nvPr>
        </p:nvSpPr>
        <p:spPr>
          <a:xfrm>
            <a:off x="3465576" y="1499616"/>
            <a:ext cx="7955280" cy="1335024"/>
          </a:xfrm>
        </p:spPr>
        <p:txBody>
          <a:bodyPr anchor="b">
            <a:normAutofit/>
          </a:bodyPr>
          <a:lstStyle>
            <a:lvl1pPr>
              <a:defRPr sz="3600"/>
            </a:lvl1pPr>
          </a:lstStyle>
          <a:p>
            <a:r>
              <a:rPr lang="en-US"/>
              <a:t>Click to edit Master title style</a:t>
            </a:r>
            <a:endParaRPr lang="en-US" dirty="0"/>
          </a:p>
        </p:txBody>
      </p:sp>
      <p:sp>
        <p:nvSpPr>
          <p:cNvPr id="4" name="Content Placeholder 2">
            <a:extLst>
              <a:ext uri="{FF2B5EF4-FFF2-40B4-BE49-F238E27FC236}">
                <a16:creationId xmlns:a16="http://schemas.microsoft.com/office/drawing/2014/main" id="{6FFF81D2-C0B4-3B82-8DF6-D10CC07C441C}"/>
              </a:ext>
            </a:extLst>
          </p:cNvPr>
          <p:cNvSpPr>
            <a:spLocks noGrp="1"/>
          </p:cNvSpPr>
          <p:nvPr>
            <p:ph idx="14"/>
          </p:nvPr>
        </p:nvSpPr>
        <p:spPr>
          <a:xfrm>
            <a:off x="3465576" y="3108960"/>
            <a:ext cx="4572000" cy="3108960"/>
          </a:xfrm>
        </p:spPr>
        <p:txBody>
          <a:bodyPr/>
          <a:lstStyle>
            <a:lvl1pPr marL="512064" indent="-512064">
              <a:buFont typeface="+mj-lt"/>
              <a:buAutoNum type="arabicPeriod"/>
              <a:defRPr sz="1800"/>
            </a:lvl1pPr>
            <a:lvl2pPr marL="1097280" indent="-512064">
              <a:buFont typeface="+mj-lt"/>
              <a:buAutoNum type="alphaLcPeriod"/>
              <a:defRPr sz="1800"/>
            </a:lvl2pPr>
            <a:lvl3pPr marL="1645920" indent="-512064">
              <a:buFont typeface="+mj-lt"/>
              <a:buAutoNum type="romanLcPeriod"/>
              <a:defRPr sz="1800"/>
            </a:lvl3pPr>
            <a:lvl4pPr marL="2194560" indent="-512064">
              <a:buFont typeface="+mj-lt"/>
              <a:buAutoNum type="arabicParen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2">
            <a:extLst>
              <a:ext uri="{FF2B5EF4-FFF2-40B4-BE49-F238E27FC236}">
                <a16:creationId xmlns:a16="http://schemas.microsoft.com/office/drawing/2014/main" id="{F190F721-56C7-251D-948D-117696095C32}"/>
              </a:ext>
            </a:extLst>
          </p:cNvPr>
          <p:cNvSpPr>
            <a:spLocks noGrp="1"/>
          </p:cNvSpPr>
          <p:nvPr>
            <p:ph idx="1"/>
          </p:nvPr>
        </p:nvSpPr>
        <p:spPr>
          <a:xfrm>
            <a:off x="8229600" y="3108960"/>
            <a:ext cx="3017520" cy="3108960"/>
          </a:xfrm>
        </p:spPr>
        <p:txBody>
          <a:bodyPr/>
          <a:lstStyle>
            <a:lvl1pPr marL="0" indent="0">
              <a:lnSpc>
                <a:spcPct val="100000"/>
              </a:lnSpc>
              <a:spcBef>
                <a:spcPts val="0"/>
              </a:spcBef>
              <a:spcAft>
                <a:spcPts val="600"/>
              </a:spcAft>
              <a:buNone/>
              <a:defRPr sz="1800"/>
            </a:lvl1pPr>
            <a:lvl2pPr>
              <a:lnSpc>
                <a:spcPct val="100000"/>
              </a:lnSpc>
              <a:spcBef>
                <a:spcPts val="0"/>
              </a:spcBef>
              <a:spcAft>
                <a:spcPts val="600"/>
              </a:spcAft>
              <a:defRPr sz="1800"/>
            </a:lvl2pPr>
            <a:lvl3pPr>
              <a:lnSpc>
                <a:spcPct val="100000"/>
              </a:lnSpc>
              <a:spcBef>
                <a:spcPts val="0"/>
              </a:spcBef>
              <a:spcAft>
                <a:spcPts val="600"/>
              </a:spcAft>
              <a:defRPr sz="1800"/>
            </a:lvl3pPr>
            <a:lvl4pPr>
              <a:lnSpc>
                <a:spcPct val="100000"/>
              </a:lnSpc>
              <a:spcBef>
                <a:spcPts val="0"/>
              </a:spcBef>
              <a:spcAft>
                <a:spcPts val="600"/>
              </a:spcAft>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Footer Placeholder 7">
            <a:extLst>
              <a:ext uri="{FF2B5EF4-FFF2-40B4-BE49-F238E27FC236}">
                <a16:creationId xmlns:a16="http://schemas.microsoft.com/office/drawing/2014/main" id="{6C94E8A0-C02C-2322-50C1-50080A793F84}"/>
              </a:ext>
            </a:extLst>
          </p:cNvPr>
          <p:cNvSpPr>
            <a:spLocks noGrp="1"/>
          </p:cNvSpPr>
          <p:nvPr>
            <p:ph type="ftr" sz="quarter" idx="41"/>
          </p:nvPr>
        </p:nvSpPr>
        <p:spPr>
          <a:xfrm>
            <a:off x="3465576" y="6217920"/>
            <a:ext cx="4114800" cy="365125"/>
          </a:xfrm>
        </p:spPr>
        <p:txBody>
          <a:bodyPr/>
          <a:lstStyle/>
          <a:p>
            <a:endParaRPr lang="en-US" noProof="0" dirty="0"/>
          </a:p>
        </p:txBody>
      </p:sp>
      <p:sp>
        <p:nvSpPr>
          <p:cNvPr id="5" name="Slide Number Placeholder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a:noAutofit/>
          </a:bodyPr>
          <a:lstStyle/>
          <a:p>
            <a:fld id="{47FEACEE-25B4-4A2D-B147-27296E36371D}" type="slidenum">
              <a:rPr lang="en-US" altLang="zh-CN" noProof="0" smtClean="0"/>
              <a:pPr/>
              <a:t>‹#›</a:t>
            </a:fld>
            <a:endParaRPr lang="en-US" altLang="zh-CN" noProof="0" dirty="0"/>
          </a:p>
        </p:txBody>
      </p:sp>
      <p:sp>
        <p:nvSpPr>
          <p:cNvPr id="2" name="Freeform: Shape 12">
            <a:extLst>
              <a:ext uri="{FF2B5EF4-FFF2-40B4-BE49-F238E27FC236}">
                <a16:creationId xmlns:a16="http://schemas.microsoft.com/office/drawing/2014/main" id="{0750FD92-E143-4402-D455-30DC417CBDBE}"/>
              </a:ext>
            </a:extLst>
          </p:cNvPr>
          <p:cNvSpPr/>
          <p:nvPr userDrawn="1"/>
        </p:nvSpPr>
        <p:spPr>
          <a:xfrm>
            <a:off x="1198465" y="958947"/>
            <a:ext cx="1544735" cy="174369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29" name="Freeform 28">
            <a:extLst>
              <a:ext uri="{FF2B5EF4-FFF2-40B4-BE49-F238E27FC236}">
                <a16:creationId xmlns:a16="http://schemas.microsoft.com/office/drawing/2014/main" id="{6B13E9E2-D67B-E75B-D60D-CE3782A4FC67}"/>
              </a:ext>
            </a:extLst>
          </p:cNvPr>
          <p:cNvSpPr/>
          <p:nvPr userDrawn="1"/>
        </p:nvSpPr>
        <p:spPr>
          <a:xfrm>
            <a:off x="326738" y="0"/>
            <a:ext cx="1544359" cy="1254845"/>
          </a:xfrm>
          <a:custGeom>
            <a:avLst/>
            <a:gdLst>
              <a:gd name="connsiteX0" fmla="*/ 0 w 1544359"/>
              <a:gd name="connsiteY0" fmla="*/ 0 h 1254845"/>
              <a:gd name="connsiteX1" fmla="*/ 1544359 w 1544359"/>
              <a:gd name="connsiteY1" fmla="*/ 0 h 1254845"/>
              <a:gd name="connsiteX2" fmla="*/ 1543519 w 1544359"/>
              <a:gd name="connsiteY2" fmla="*/ 822090 h 1254845"/>
              <a:gd name="connsiteX3" fmla="*/ 772206 w 1544359"/>
              <a:gd name="connsiteY3" fmla="*/ 1254845 h 1254845"/>
              <a:gd name="connsiteX4" fmla="*/ 0 w 1544359"/>
              <a:gd name="connsiteY4" fmla="*/ 822027 h 12548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4359" h="1254845">
                <a:moveTo>
                  <a:pt x="0" y="0"/>
                </a:moveTo>
                <a:lnTo>
                  <a:pt x="1544359" y="0"/>
                </a:lnTo>
                <a:lnTo>
                  <a:pt x="1543519" y="822090"/>
                </a:lnTo>
                <a:lnTo>
                  <a:pt x="772206" y="1254845"/>
                </a:lnTo>
                <a:lnTo>
                  <a:pt x="0" y="822027"/>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662113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04">
    <p:spTree>
      <p:nvGrpSpPr>
        <p:cNvPr id="1" name=""/>
        <p:cNvGrpSpPr/>
        <p:nvPr/>
      </p:nvGrpSpPr>
      <p:grpSpPr>
        <a:xfrm>
          <a:off x="0" y="0"/>
          <a:ext cx="0" cy="0"/>
          <a:chOff x="0" y="0"/>
          <a:chExt cx="0" cy="0"/>
        </a:xfrm>
      </p:grpSpPr>
      <p:sp>
        <p:nvSpPr>
          <p:cNvPr id="47" name="Freeform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Hexagon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0" name="Hexagon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1" name="Hexagon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Hexagon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4" name="Freeform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Hexagon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Hexagon 21">
            <a:extLst>
              <a:ext uri="{FF2B5EF4-FFF2-40B4-BE49-F238E27FC236}">
                <a16:creationId xmlns:a16="http://schemas.microsoft.com/office/drawing/2014/main" id="{AA088CB3-68C2-8BF7-640B-511D7AD708D4}"/>
              </a:ext>
            </a:extLst>
          </p:cNvPr>
          <p:cNvSpPr/>
          <p:nvPr userDrawn="1"/>
        </p:nvSpPr>
        <p:spPr>
          <a:xfrm>
            <a:off x="2757266" y="2493385"/>
            <a:ext cx="1467568" cy="1305975"/>
          </a:xfrm>
          <a:prstGeom prst="hexagon">
            <a:avLst>
              <a:gd name="adj" fmla="val 28413"/>
              <a:gd name="vf" fmla="val 115470"/>
            </a:avLst>
          </a:prstGeom>
          <a:noFill/>
          <a:ln w="19050">
            <a:solidFill>
              <a:srgbClr val="D844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5" name="Hexagon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3" name="Freeform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Hexagon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7" name="Hexagon 28">
            <a:extLst>
              <a:ext uri="{FF2B5EF4-FFF2-40B4-BE49-F238E27FC236}">
                <a16:creationId xmlns:a16="http://schemas.microsoft.com/office/drawing/2014/main" id="{E4EF439B-1CC3-CA39-B62A-E54F83ED70D2}"/>
              </a:ext>
            </a:extLst>
          </p:cNvPr>
          <p:cNvSpPr/>
          <p:nvPr userDrawn="1"/>
        </p:nvSpPr>
        <p:spPr>
          <a:xfrm>
            <a:off x="396269" y="2511644"/>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6" name="Freeform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rgbClr val="98432A"/>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Hexagon 21">
            <a:extLst>
              <a:ext uri="{FF2B5EF4-FFF2-40B4-BE49-F238E27FC236}">
                <a16:creationId xmlns:a16="http://schemas.microsoft.com/office/drawing/2014/main" id="{A38FF139-88E9-67A9-6010-4EDFB851076B}"/>
              </a:ext>
            </a:extLst>
          </p:cNvPr>
          <p:cNvSpPr/>
          <p:nvPr userDrawn="1"/>
        </p:nvSpPr>
        <p:spPr>
          <a:xfrm>
            <a:off x="5150156" y="5261378"/>
            <a:ext cx="1455521" cy="1266696"/>
          </a:xfrm>
          <a:prstGeom prst="hexagon">
            <a:avLst>
              <a:gd name="adj" fmla="val 28413"/>
              <a:gd name="vf" fmla="val 115470"/>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Hexagon 21">
            <a:extLst>
              <a:ext uri="{FF2B5EF4-FFF2-40B4-BE49-F238E27FC236}">
                <a16:creationId xmlns:a16="http://schemas.microsoft.com/office/drawing/2014/main" id="{99956147-4454-5EA6-FC9C-94C08EE35F28}"/>
              </a:ext>
            </a:extLst>
          </p:cNvPr>
          <p:cNvSpPr/>
          <p:nvPr userDrawn="1"/>
        </p:nvSpPr>
        <p:spPr>
          <a:xfrm>
            <a:off x="3948599" y="3206642"/>
            <a:ext cx="1455521" cy="1266696"/>
          </a:xfrm>
          <a:prstGeom prst="hexagon">
            <a:avLst>
              <a:gd name="adj" fmla="val 28413"/>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2" name="Title 1">
            <a:extLst>
              <a:ext uri="{FF2B5EF4-FFF2-40B4-BE49-F238E27FC236}">
                <a16:creationId xmlns:a16="http://schemas.microsoft.com/office/drawing/2014/main" id="{4722C9EB-D452-B3DF-5219-160F48DE789C}"/>
              </a:ext>
            </a:extLst>
          </p:cNvPr>
          <p:cNvSpPr>
            <a:spLocks noGrp="1"/>
          </p:cNvSpPr>
          <p:nvPr>
            <p:ph type="title"/>
          </p:nvPr>
        </p:nvSpPr>
        <p:spPr>
          <a:xfrm>
            <a:off x="6035040" y="731520"/>
            <a:ext cx="5394960" cy="2103120"/>
          </a:xfrm>
        </p:spPr>
        <p:txBody>
          <a:bodyPr anchor="b">
            <a:normAutofit/>
          </a:bodyPr>
          <a:lstStyle/>
          <a:p>
            <a:r>
              <a:rPr lang="en-US"/>
              <a:t>Click to edit Master title style</a:t>
            </a:r>
            <a:endParaRPr lang="en-US" dirty="0"/>
          </a:p>
        </p:txBody>
      </p:sp>
      <p:sp>
        <p:nvSpPr>
          <p:cNvPr id="21" name="Content Placeholder 47" descr="Click icon to add picture">
            <a:extLst>
              <a:ext uri="{FF2B5EF4-FFF2-40B4-BE49-F238E27FC236}">
                <a16:creationId xmlns:a16="http://schemas.microsoft.com/office/drawing/2014/main" id="{B7E46D91-6194-E279-CAE3-425E21FD4A83}"/>
              </a:ext>
            </a:extLst>
          </p:cNvPr>
          <p:cNvSpPr>
            <a:spLocks noGrp="1"/>
          </p:cNvSpPr>
          <p:nvPr>
            <p:ph type="body" sz="quarter" idx="27"/>
          </p:nvPr>
        </p:nvSpPr>
        <p:spPr>
          <a:xfrm>
            <a:off x="6035040" y="3108960"/>
            <a:ext cx="5394960" cy="1879791"/>
          </a:xfrm>
          <a:prstGeom prst="rect">
            <a:avLst/>
          </a:prstGeom>
        </p:spPr>
        <p:txBody>
          <a:bodyPr anchor="t">
            <a:normAutofit/>
          </a:bodyPr>
          <a:lstStyle>
            <a:lvl1pPr marL="0" indent="0" algn="l">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a:t>Click to edit Master text styles</a:t>
            </a:r>
          </a:p>
        </p:txBody>
      </p:sp>
      <p:sp>
        <p:nvSpPr>
          <p:cNvPr id="40" name="Freeform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4733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5518B595-5A04-0768-52B1-73F11E4754EA}"/>
              </a:ext>
            </a:extLst>
          </p:cNvPr>
          <p:cNvSpPr>
            <a:spLocks noGrp="1"/>
          </p:cNvSpPr>
          <p:nvPr>
            <p:ph type="title"/>
          </p:nvPr>
        </p:nvSpPr>
        <p:spPr>
          <a:xfrm>
            <a:off x="914400" y="3429000"/>
            <a:ext cx="4206240" cy="2377440"/>
          </a:xfrm>
        </p:spPr>
        <p:txBody>
          <a:bodyPr anchor="t">
            <a:noAutofit/>
          </a:bodyPr>
          <a:lstStyle>
            <a:lvl1pPr>
              <a:defRPr sz="3600"/>
            </a:lvl1pPr>
          </a:lstStyle>
          <a:p>
            <a:r>
              <a:rPr lang="en-US" noProof="0"/>
              <a:t>Click to edit Master title style</a:t>
            </a:r>
            <a:endParaRPr lang="en-US" noProof="0" dirty="0"/>
          </a:p>
        </p:txBody>
      </p:sp>
      <p:sp>
        <p:nvSpPr>
          <p:cNvPr id="6" name="Content Placeholder 4">
            <a:extLst>
              <a:ext uri="{FF2B5EF4-FFF2-40B4-BE49-F238E27FC236}">
                <a16:creationId xmlns:a16="http://schemas.microsoft.com/office/drawing/2014/main" id="{73CCCCFD-E0FE-BDB7-CF9D-FCA345E6BA55}"/>
              </a:ext>
            </a:extLst>
          </p:cNvPr>
          <p:cNvSpPr>
            <a:spLocks noGrp="1"/>
          </p:cNvSpPr>
          <p:nvPr>
            <p:ph sz="quarter" idx="35"/>
          </p:nvPr>
        </p:nvSpPr>
        <p:spPr>
          <a:xfrm>
            <a:off x="5394325" y="3429000"/>
            <a:ext cx="3475038" cy="2378075"/>
          </a:xfrm>
        </p:spPr>
        <p:txBody>
          <a:bodyPr anchor="ctr"/>
          <a:lstStyle>
            <a:lvl1pPr marL="347472">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Shape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3" name="Freeform: Shape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6" name="Freeform: Shape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29" name="Freeform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 name="Footer Placeholder 1">
            <a:extLst>
              <a:ext uri="{FF2B5EF4-FFF2-40B4-BE49-F238E27FC236}">
                <a16:creationId xmlns:a16="http://schemas.microsoft.com/office/drawing/2014/main" id="{D6B1A7E0-D0BF-7FCA-D296-94BFC0D611C5}"/>
              </a:ext>
            </a:extLst>
          </p:cNvPr>
          <p:cNvSpPr>
            <a:spLocks noGrp="1"/>
          </p:cNvSpPr>
          <p:nvPr>
            <p:ph type="ftr" sz="quarter" idx="33"/>
          </p:nvPr>
        </p:nvSpPr>
        <p:spPr/>
        <p:txBody>
          <a:bodyPr/>
          <a:lstStyle/>
          <a:p>
            <a:endParaRPr lang="en-US" noProof="0" dirty="0"/>
          </a:p>
        </p:txBody>
      </p:sp>
      <p:sp>
        <p:nvSpPr>
          <p:cNvPr id="3" name="Slide Number Placeholder 2">
            <a:extLst>
              <a:ext uri="{FF2B5EF4-FFF2-40B4-BE49-F238E27FC236}">
                <a16:creationId xmlns:a16="http://schemas.microsoft.com/office/drawing/2014/main" id="{FCAC10D1-DF42-8734-0793-84312B963E62}"/>
              </a:ext>
            </a:extLst>
          </p:cNvPr>
          <p:cNvSpPr>
            <a:spLocks noGrp="1"/>
          </p:cNvSpPr>
          <p:nvPr>
            <p:ph type="sldNum" sz="quarter" idx="34"/>
          </p:nvPr>
        </p:nvSpPr>
        <p:spPr/>
        <p:txBody>
          <a:bodyPr/>
          <a:lstStyle/>
          <a:p>
            <a:fld id="{47FEACEE-25B4-4A2D-B147-27296E36371D}" type="slidenum">
              <a:rPr lang="en-US" altLang="zh-CN" noProof="0" smtClean="0"/>
              <a:pPr/>
              <a:t>‹#›</a:t>
            </a:fld>
            <a:endParaRPr lang="en-US" altLang="zh-CN" noProof="0" dirty="0"/>
          </a:p>
        </p:txBody>
      </p:sp>
      <p:sp>
        <p:nvSpPr>
          <p:cNvPr id="8" name="Freeform 7">
            <a:extLst>
              <a:ext uri="{FF2B5EF4-FFF2-40B4-BE49-F238E27FC236}">
                <a16:creationId xmlns:a16="http://schemas.microsoft.com/office/drawing/2014/main" id="{24C8F37E-3F74-F3FA-C9D8-7083DF2BBECC}"/>
              </a:ext>
            </a:extLst>
          </p:cNvPr>
          <p:cNvSpPr/>
          <p:nvPr userDrawn="1"/>
        </p:nvSpPr>
        <p:spPr>
          <a:xfrm>
            <a:off x="7325349"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FB905CE6-1C2F-E053-4D14-6B86F4EFDC10}"/>
              </a:ext>
            </a:extLst>
          </p:cNvPr>
          <p:cNvSpPr/>
          <p:nvPr userDrawn="1"/>
        </p:nvSpPr>
        <p:spPr>
          <a:xfrm>
            <a:off x="9416816"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Shape 12">
            <a:extLst>
              <a:ext uri="{FF2B5EF4-FFF2-40B4-BE49-F238E27FC236}">
                <a16:creationId xmlns:a16="http://schemas.microsoft.com/office/drawing/2014/main" id="{0B2D3BF4-495E-23C2-9911-15BC9E0D8EA7}"/>
              </a:ext>
            </a:extLst>
          </p:cNvPr>
          <p:cNvSpPr/>
          <p:nvPr userDrawn="1"/>
        </p:nvSpPr>
        <p:spPr>
          <a:xfrm>
            <a:off x="1571157" y="505838"/>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8" name="Freeform 17">
            <a:extLst>
              <a:ext uri="{FF2B5EF4-FFF2-40B4-BE49-F238E27FC236}">
                <a16:creationId xmlns:a16="http://schemas.microsoft.com/office/drawing/2014/main" id="{62629C19-89EB-BC19-9230-7F7675E16EFF}"/>
              </a:ext>
            </a:extLst>
          </p:cNvPr>
          <p:cNvSpPr/>
          <p:nvPr userDrawn="1"/>
        </p:nvSpPr>
        <p:spPr>
          <a:xfrm>
            <a:off x="521034"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2"/>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143481105"/>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5998464" y="731520"/>
            <a:ext cx="5029200" cy="3291840"/>
          </a:xfrm>
        </p:spPr>
        <p:txBody>
          <a:bodyPr anchor="b">
            <a:normAutofit/>
          </a:bodyPr>
          <a:lstStyle/>
          <a:p>
            <a:r>
              <a:rPr lang="en-US" noProof="0"/>
              <a:t>Click to edit Master title style</a:t>
            </a:r>
            <a:endParaRPr lang="en-US" noProof="0" dirty="0"/>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6117336" y="4172084"/>
            <a:ext cx="4910328" cy="1005840"/>
          </a:xfrm>
          <a:prstGeom prst="rect">
            <a:avLst/>
          </a:prstGeom>
        </p:spPr>
        <p:txBody>
          <a:bodyPr>
            <a:normAutofit/>
          </a:bodyPr>
          <a:lstStyle>
            <a:lvl1pPr marL="0" indent="0">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2" name="Freeform: Shape 5">
            <a:extLst>
              <a:ext uri="{FF2B5EF4-FFF2-40B4-BE49-F238E27FC236}">
                <a16:creationId xmlns:a16="http://schemas.microsoft.com/office/drawing/2014/main" id="{B17C1EC9-3787-8D41-B5F1-BF16FD5C7ACB}"/>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4" name="Freeform: Shape 6">
            <a:extLst>
              <a:ext uri="{FF2B5EF4-FFF2-40B4-BE49-F238E27FC236}">
                <a16:creationId xmlns:a16="http://schemas.microsoft.com/office/drawing/2014/main" id="{E945D8B2-8BED-B43F-8D56-AB19D0D29970}"/>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600" noProof="0" dirty="0"/>
          </a:p>
        </p:txBody>
      </p:sp>
      <p:sp>
        <p:nvSpPr>
          <p:cNvPr id="5" name="Freeform: Shape 7">
            <a:extLst>
              <a:ext uri="{FF2B5EF4-FFF2-40B4-BE49-F238E27FC236}">
                <a16:creationId xmlns:a16="http://schemas.microsoft.com/office/drawing/2014/main" id="{3853EA5E-735A-20F3-684A-C0AD030EC2D4}"/>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6" name="Freeform: Shape 11">
            <a:extLst>
              <a:ext uri="{FF2B5EF4-FFF2-40B4-BE49-F238E27FC236}">
                <a16:creationId xmlns:a16="http://schemas.microsoft.com/office/drawing/2014/main" id="{75DB4848-0824-8316-ED27-44DF37AD6F3D}"/>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cxnSp>
        <p:nvCxnSpPr>
          <p:cNvPr id="7" name="Straight Connector 2">
            <a:extLst>
              <a:ext uri="{FF2B5EF4-FFF2-40B4-BE49-F238E27FC236}">
                <a16:creationId xmlns:a16="http://schemas.microsoft.com/office/drawing/2014/main" id="{8784B377-2FE4-4091-C29F-46938ECFA73E}"/>
              </a:ext>
            </a:extLst>
          </p:cNvPr>
          <p:cNvCxnSpPr/>
          <p:nvPr userDrawn="1"/>
        </p:nvCxnSpPr>
        <p:spPr>
          <a:xfrm>
            <a:off x="5998709" y="4172084"/>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2612047778"/>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with image">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3000" y="3200400"/>
            <a:ext cx="5029200" cy="2743200"/>
          </a:xfrm>
        </p:spPr>
        <p:txBody>
          <a:bodyPr anchor="t">
            <a:normAutofit/>
          </a:bodyPr>
          <a:lstStyle>
            <a:lvl1pPr>
              <a:defRPr sz="4800"/>
            </a:lvl1pPr>
          </a:lstStyle>
          <a:p>
            <a:r>
              <a:rPr lang="en-US" noProof="0"/>
              <a:t>Click to edit Master title style</a:t>
            </a:r>
            <a:endParaRPr lang="en-US" noProof="0" dirty="0"/>
          </a:p>
        </p:txBody>
      </p:sp>
      <p:pic>
        <p:nvPicPr>
          <p:cNvPr id="10" name="Picture Placeholder 31">
            <a:extLst>
              <a:ext uri="{FF2B5EF4-FFF2-40B4-BE49-F238E27FC236}">
                <a16:creationId xmlns:a16="http://schemas.microsoft.com/office/drawing/2014/main" id="{373D33A6-83B0-5538-2873-8856E4E60DC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rcRect t="2555" b="2555"/>
          <a:stretch>
            <a:fillRect/>
          </a:stretch>
        </p:blipFill>
        <p:spPr>
          <a:xfrm>
            <a:off x="6504265" y="3029080"/>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accent5">
              <a:alpha val="30000"/>
            </a:schemeClr>
          </a:solidFill>
        </p:spPr>
      </p:pic>
      <p:sp>
        <p:nvSpPr>
          <p:cNvPr id="7" name="Content placeholder 47">
            <a:extLst>
              <a:ext uri="{FF2B5EF4-FFF2-40B4-BE49-F238E27FC236}">
                <a16:creationId xmlns:a16="http://schemas.microsoft.com/office/drawing/2014/main" id="{3944D979-8121-82AA-A130-38072F1EA83F}"/>
              </a:ext>
            </a:extLst>
          </p:cNvPr>
          <p:cNvSpPr>
            <a:spLocks noGrp="1"/>
          </p:cNvSpPr>
          <p:nvPr>
            <p:ph type="pic" sz="quarter" idx="47" hasCustomPrompt="1"/>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dirty="0"/>
              <a:t>Click icon to add picture≈≈</a:t>
            </a:r>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1872" y="2240280"/>
            <a:ext cx="5029200" cy="760288"/>
          </a:xfrm>
          <a:prstGeom prst="rect">
            <a:avLst/>
          </a:prstGeom>
        </p:spPr>
        <p:txBody>
          <a:bodyPr anchor="b">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5" name="Freeform: Shape 25">
            <a:extLst>
              <a:ext uri="{FF2B5EF4-FFF2-40B4-BE49-F238E27FC236}">
                <a16:creationId xmlns:a16="http://schemas.microsoft.com/office/drawing/2014/main" id="{8A1DBD66-3066-DF70-EF94-95DF0D7A6503}"/>
              </a:ext>
            </a:extLst>
          </p:cNvPr>
          <p:cNvSpPr/>
          <p:nvPr userDrawn="1"/>
        </p:nvSpPr>
        <p:spPr>
          <a:xfrm flipH="1">
            <a:off x="7400972" y="4594440"/>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Freeform: Shape 11">
            <a:extLst>
              <a:ext uri="{FF2B5EF4-FFF2-40B4-BE49-F238E27FC236}">
                <a16:creationId xmlns:a16="http://schemas.microsoft.com/office/drawing/2014/main" id="{D2CC929C-40BF-4EF5-7910-7F657CAF8CA9}"/>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cxnSp>
        <p:nvCxnSpPr>
          <p:cNvPr id="9" name="Straight Connector 2">
            <a:extLst>
              <a:ext uri="{FF2B5EF4-FFF2-40B4-BE49-F238E27FC236}">
                <a16:creationId xmlns:a16="http://schemas.microsoft.com/office/drawing/2014/main" id="{66E94398-47F0-267C-6791-5C30B1CEF496}"/>
              </a:ext>
            </a:extLst>
          </p:cNvPr>
          <p:cNvCxnSpPr/>
          <p:nvPr userDrawn="1"/>
        </p:nvCxnSpPr>
        <p:spPr>
          <a:xfrm>
            <a:off x="1142663" y="2282891"/>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777926280"/>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01">
    <p:spTree>
      <p:nvGrpSpPr>
        <p:cNvPr id="1" name=""/>
        <p:cNvGrpSpPr/>
        <p:nvPr/>
      </p:nvGrpSpPr>
      <p:grpSpPr>
        <a:xfrm>
          <a:off x="0" y="0"/>
          <a:ext cx="0" cy="0"/>
          <a:chOff x="0" y="0"/>
          <a:chExt cx="0" cy="0"/>
        </a:xfrm>
      </p:grpSpPr>
      <p:sp>
        <p:nvSpPr>
          <p:cNvPr id="11" name="Title Placeholder 4">
            <a:extLst>
              <a:ext uri="{FF2B5EF4-FFF2-40B4-BE49-F238E27FC236}">
                <a16:creationId xmlns:a16="http://schemas.microsoft.com/office/drawing/2014/main" id="{05751864-B11A-0286-13EA-2AC2A2C8DD5D}"/>
              </a:ext>
            </a:extLst>
          </p:cNvPr>
          <p:cNvSpPr>
            <a:spLocks noGrp="1"/>
          </p:cNvSpPr>
          <p:nvPr>
            <p:ph type="title"/>
          </p:nvPr>
        </p:nvSpPr>
        <p:spPr>
          <a:xfrm>
            <a:off x="914400" y="731520"/>
            <a:ext cx="4663440" cy="1737360"/>
          </a:xfrm>
          <a:prstGeom prst="rect">
            <a:avLst/>
          </a:prstGeom>
        </p:spPr>
        <p:txBody>
          <a:bodyPr vert="horz" lIns="91440" tIns="45720" rIns="91440" bIns="45720" rtlCol="0"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3E7A93C-2947-B6E4-C693-7C485DDC0135}"/>
              </a:ext>
            </a:extLst>
          </p:cNvPr>
          <p:cNvSpPr>
            <a:spLocks noGrp="1"/>
          </p:cNvSpPr>
          <p:nvPr>
            <p:ph idx="1"/>
          </p:nvPr>
        </p:nvSpPr>
        <p:spPr>
          <a:xfrm>
            <a:off x="5852160" y="731520"/>
            <a:ext cx="5486400" cy="17373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2">
            <a:extLst>
              <a:ext uri="{FF2B5EF4-FFF2-40B4-BE49-F238E27FC236}">
                <a16:creationId xmlns:a16="http://schemas.microsoft.com/office/drawing/2014/main" id="{E8A3F288-990F-014E-F099-1E3091477CA7}"/>
              </a:ext>
            </a:extLst>
          </p:cNvPr>
          <p:cNvSpPr>
            <a:spLocks noGrp="1"/>
          </p:cNvSpPr>
          <p:nvPr>
            <p:ph idx="30"/>
          </p:nvPr>
        </p:nvSpPr>
        <p:spPr>
          <a:xfrm>
            <a:off x="914400" y="2743200"/>
            <a:ext cx="8348472" cy="3374136"/>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reeform: Shape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Freeform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2" name="Footer Placeholder 1">
            <a:extLst>
              <a:ext uri="{FF2B5EF4-FFF2-40B4-BE49-F238E27FC236}">
                <a16:creationId xmlns:a16="http://schemas.microsoft.com/office/drawing/2014/main" id="{5F7A154B-D8F5-C1FB-307D-496380875BD1}"/>
              </a:ext>
            </a:extLst>
          </p:cNvPr>
          <p:cNvSpPr>
            <a:spLocks noGrp="1"/>
          </p:cNvSpPr>
          <p:nvPr>
            <p:ph type="ftr" sz="quarter" idx="28"/>
          </p:nvPr>
        </p:nvSpPr>
        <p:spPr/>
        <p:txBody>
          <a:bodyPr>
            <a:noAutofit/>
          </a:bodyPr>
          <a:lstStyle/>
          <a:p>
            <a:endParaRPr lang="en-US" noProof="0" dirty="0"/>
          </a:p>
        </p:txBody>
      </p:sp>
      <p:sp>
        <p:nvSpPr>
          <p:cNvPr id="5" name="Slide Number Placeholder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2121256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C1D3CF-F6AF-93EB-C40E-C278E58442C0}"/>
              </a:ext>
            </a:extLst>
          </p:cNvPr>
          <p:cNvSpPr>
            <a:spLocks noGrp="1"/>
          </p:cNvSpPr>
          <p:nvPr>
            <p:ph type="title"/>
          </p:nvPr>
        </p:nvSpPr>
        <p:spPr>
          <a:xfrm>
            <a:off x="914400" y="731520"/>
            <a:ext cx="3931920" cy="2103120"/>
          </a:xfrm>
        </p:spPr>
        <p:txBody>
          <a:bodyPr anchor="b">
            <a:normAutofit/>
          </a:bodyPr>
          <a:lstStyle>
            <a:lvl1pPr>
              <a:defRPr sz="3600"/>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2317990C-ED42-30BE-0501-F9C5B4A48B73}"/>
              </a:ext>
            </a:extLst>
          </p:cNvPr>
          <p:cNvSpPr>
            <a:spLocks noGrp="1"/>
          </p:cNvSpPr>
          <p:nvPr>
            <p:ph idx="1"/>
          </p:nvPr>
        </p:nvSpPr>
        <p:spPr>
          <a:xfrm>
            <a:off x="914400" y="3108960"/>
            <a:ext cx="3931920" cy="26517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Picture Placeholder 7">
            <a:extLst>
              <a:ext uri="{FF2B5EF4-FFF2-40B4-BE49-F238E27FC236}">
                <a16:creationId xmlns:a16="http://schemas.microsoft.com/office/drawing/2014/main" id="{4AC62875-1B1B-E814-6549-162A8DBF8929}"/>
              </a:ext>
            </a:extLst>
          </p:cNvPr>
          <p:cNvSpPr>
            <a:spLocks noGrp="1"/>
          </p:cNvSpPr>
          <p:nvPr>
            <p:ph type="pic" sz="quarter" idx="54"/>
          </p:nvPr>
        </p:nvSpPr>
        <p:spPr>
          <a:xfrm>
            <a:off x="5745002" y="0"/>
            <a:ext cx="6446999" cy="6858000"/>
          </a:xfrm>
          <a:custGeom>
            <a:avLst/>
            <a:gdLst>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close/>
              </a:path>
            </a:pathLst>
          </a:custGeom>
        </p:spPr>
        <p:txBody>
          <a:bodyPr wrap="square" anchor="ctr">
            <a:noAutofit/>
          </a:bodyPr>
          <a:lstStyle>
            <a:lvl1pPr marL="0" indent="0">
              <a:buNone/>
              <a:defRPr sz="1600"/>
            </a:lvl1pPr>
          </a:lstStyle>
          <a:p>
            <a:r>
              <a:rPr lang="en-US"/>
              <a:t>Click icon to add picture</a:t>
            </a:r>
            <a:endParaRPr lang="en-US" dirty="0"/>
          </a:p>
        </p:txBody>
      </p:sp>
      <p:sp>
        <p:nvSpPr>
          <p:cNvPr id="5" name="Footer Placeholder 4">
            <a:extLst>
              <a:ext uri="{FF2B5EF4-FFF2-40B4-BE49-F238E27FC236}">
                <a16:creationId xmlns:a16="http://schemas.microsoft.com/office/drawing/2014/main" id="{41F6C45B-70BB-86F1-1866-F93BEC26ACF8}"/>
              </a:ext>
            </a:extLst>
          </p:cNvPr>
          <p:cNvSpPr>
            <a:spLocks noGrp="1"/>
          </p:cNvSpPr>
          <p:nvPr>
            <p:ph type="ftr" sz="quarter" idx="52"/>
          </p:nvPr>
        </p:nvSpPr>
        <p:spPr/>
        <p:txBody>
          <a:bodyPr>
            <a:noAutofit/>
          </a:bodyPr>
          <a:lstStyle/>
          <a:p>
            <a:endParaRPr lang="en-US" noProof="0" dirty="0"/>
          </a:p>
        </p:txBody>
      </p:sp>
      <p:sp>
        <p:nvSpPr>
          <p:cNvPr id="7" name="Slide Number Placeholder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a:noAutofit/>
          </a:bodyPr>
          <a:lstStyle/>
          <a:p>
            <a:fld id="{47FEACEE-25B4-4A2D-B147-27296E36371D}" type="slidenum">
              <a:rPr lang="en-US" altLang="zh-CN" noProof="0" smtClean="0"/>
              <a:pPr/>
              <a:t>‹#›</a:t>
            </a:fld>
            <a:endParaRPr lang="en-US" altLang="zh-CN" noProof="0" dirty="0"/>
          </a:p>
        </p:txBody>
      </p:sp>
      <p:sp>
        <p:nvSpPr>
          <p:cNvPr id="2" name="Freeform: Shape 1">
            <a:extLst>
              <a:ext uri="{FF2B5EF4-FFF2-40B4-BE49-F238E27FC236}">
                <a16:creationId xmlns:a16="http://schemas.microsoft.com/office/drawing/2014/main" id="{D91FB993-29E1-3DBD-8335-7970016F8DE7}"/>
              </a:ext>
              <a:ext uri="{C183D7F6-B498-43B3-948B-1728B52AA6E4}">
                <adec:decorative xmlns:adec="http://schemas.microsoft.com/office/drawing/2017/decorative" val="1"/>
              </a:ext>
            </a:extLst>
          </p:cNvPr>
          <p:cNvSpPr/>
          <p:nvPr userDrawn="1"/>
        </p:nvSpPr>
        <p:spPr>
          <a:xfrm>
            <a:off x="5203802" y="480395"/>
            <a:ext cx="1896941" cy="217161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rgbClr val="C95B3A"/>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dirty="0">
              <a:ln>
                <a:noFill/>
              </a:ln>
              <a:solidFill>
                <a:srgbClr val="F7D952"/>
              </a:solidFill>
              <a:effectLst/>
              <a:uLnTx/>
              <a:uFillTx/>
              <a:latin typeface="Posterama Text SemiBold"/>
              <a:ea typeface="+mn-ea"/>
              <a:cs typeface="+mn-cs"/>
            </a:endParaRPr>
          </a:p>
        </p:txBody>
      </p:sp>
    </p:spTree>
    <p:extLst>
      <p:ext uri="{BB962C8B-B14F-4D97-AF65-F5344CB8AC3E}">
        <p14:creationId xmlns:p14="http://schemas.microsoft.com/office/powerpoint/2010/main" val="4161259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02">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12BFFCE7-C68B-4904-8795-9589C3F38FD4}"/>
              </a:ext>
            </a:extLst>
          </p:cNvPr>
          <p:cNvSpPr/>
          <p:nvPr userDrawn="1"/>
        </p:nvSpPr>
        <p:spPr>
          <a:xfrm>
            <a:off x="636161" y="5854024"/>
            <a:ext cx="2330137" cy="708120"/>
          </a:xfrm>
          <a:prstGeom prst="rect">
            <a:avLst/>
          </a:prstGeom>
          <a:solidFill>
            <a:srgbClr val="0F2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2" name="Freeform: Shape 19">
            <a:extLst>
              <a:ext uri="{FF2B5EF4-FFF2-40B4-BE49-F238E27FC236}">
                <a16:creationId xmlns:a16="http://schemas.microsoft.com/office/drawing/2014/main" id="{9D307BA6-8A60-85D7-CC8B-894256DC4B90}"/>
              </a:ext>
            </a:extLst>
          </p:cNvPr>
          <p:cNvSpPr/>
          <p:nvPr userDrawn="1"/>
        </p:nvSpPr>
        <p:spPr>
          <a:xfrm>
            <a:off x="8517470" y="2248218"/>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7" name="Freeform: Shape 19">
            <a:extLst>
              <a:ext uri="{FF2B5EF4-FFF2-40B4-BE49-F238E27FC236}">
                <a16:creationId xmlns:a16="http://schemas.microsoft.com/office/drawing/2014/main" id="{F38B75F8-75D4-4B41-B7C7-433032DD0A6F}"/>
              </a:ext>
            </a:extLst>
          </p:cNvPr>
          <p:cNvSpPr/>
          <p:nvPr userDrawn="1"/>
        </p:nvSpPr>
        <p:spPr>
          <a:xfrm>
            <a:off x="9578882" y="460803"/>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8" name="Freeform: Shape 24">
            <a:extLst>
              <a:ext uri="{FF2B5EF4-FFF2-40B4-BE49-F238E27FC236}">
                <a16:creationId xmlns:a16="http://schemas.microsoft.com/office/drawing/2014/main" id="{671D1224-EDDC-4900-92DC-13608D44C524}"/>
              </a:ext>
            </a:extLst>
          </p:cNvPr>
          <p:cNvSpPr/>
          <p:nvPr userDrawn="1"/>
        </p:nvSpPr>
        <p:spPr>
          <a:xfrm>
            <a:off x="9522496"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15" name="Freeform 14">
            <a:extLst>
              <a:ext uri="{FF2B5EF4-FFF2-40B4-BE49-F238E27FC236}">
                <a16:creationId xmlns:a16="http://schemas.microsoft.com/office/drawing/2014/main" id="{635A9E44-4E60-1AD1-0B85-72422683B48A}"/>
              </a:ext>
            </a:extLst>
          </p:cNvPr>
          <p:cNvSpPr/>
          <p:nvPr userDrawn="1"/>
        </p:nvSpPr>
        <p:spPr>
          <a:xfrm>
            <a:off x="11034052" y="3709992"/>
            <a:ext cx="117318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7" name="Title 1">
            <a:extLst>
              <a:ext uri="{FF2B5EF4-FFF2-40B4-BE49-F238E27FC236}">
                <a16:creationId xmlns:a16="http://schemas.microsoft.com/office/drawing/2014/main" id="{D041C638-CBB8-1159-9AF8-B5D14CC7BE0F}"/>
              </a:ext>
            </a:extLst>
          </p:cNvPr>
          <p:cNvSpPr>
            <a:spLocks noGrp="1"/>
          </p:cNvSpPr>
          <p:nvPr>
            <p:ph type="title"/>
          </p:nvPr>
        </p:nvSpPr>
        <p:spPr>
          <a:xfrm>
            <a:off x="914400" y="1060704"/>
            <a:ext cx="7132320" cy="1773936"/>
          </a:xfrm>
        </p:spPr>
        <p:txBody>
          <a:bodyPr anchor="b">
            <a:normAutofit/>
          </a:bodyPr>
          <a:lstStyle>
            <a:lvl1pPr>
              <a:defRPr sz="3600"/>
            </a:lvl1pPr>
          </a:lstStyle>
          <a:p>
            <a:r>
              <a:rPr lang="en-US" noProof="0"/>
              <a:t>Click to edit Master title style</a:t>
            </a:r>
            <a:endParaRPr lang="en-US" noProof="0" dirty="0"/>
          </a:p>
        </p:txBody>
      </p:sp>
      <p:sp>
        <p:nvSpPr>
          <p:cNvPr id="3" name="Content Placeholder 2">
            <a:extLst>
              <a:ext uri="{FF2B5EF4-FFF2-40B4-BE49-F238E27FC236}">
                <a16:creationId xmlns:a16="http://schemas.microsoft.com/office/drawing/2014/main" id="{E3E34C76-4814-6AFA-CEFD-F82B9ED9BB1D}"/>
              </a:ext>
            </a:extLst>
          </p:cNvPr>
          <p:cNvSpPr>
            <a:spLocks noGrp="1"/>
          </p:cNvSpPr>
          <p:nvPr>
            <p:ph idx="1"/>
          </p:nvPr>
        </p:nvSpPr>
        <p:spPr>
          <a:xfrm>
            <a:off x="91440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2">
            <a:extLst>
              <a:ext uri="{FF2B5EF4-FFF2-40B4-BE49-F238E27FC236}">
                <a16:creationId xmlns:a16="http://schemas.microsoft.com/office/drawing/2014/main" id="{D42F254A-B4C7-D072-FEB9-22F9A2B0CA64}"/>
              </a:ext>
            </a:extLst>
          </p:cNvPr>
          <p:cNvSpPr>
            <a:spLocks noGrp="1"/>
          </p:cNvSpPr>
          <p:nvPr>
            <p:ph idx="56"/>
          </p:nvPr>
        </p:nvSpPr>
        <p:spPr>
          <a:xfrm>
            <a:off x="475488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Footer Placeholder 8">
            <a:extLst>
              <a:ext uri="{FF2B5EF4-FFF2-40B4-BE49-F238E27FC236}">
                <a16:creationId xmlns:a16="http://schemas.microsoft.com/office/drawing/2014/main" id="{85DBF4DF-D0B4-1DA6-0271-5D4033A9C19C}"/>
              </a:ext>
            </a:extLst>
          </p:cNvPr>
          <p:cNvSpPr>
            <a:spLocks noGrp="1"/>
          </p:cNvSpPr>
          <p:nvPr>
            <p:ph type="ftr" sz="quarter" idx="57"/>
          </p:nvPr>
        </p:nvSpPr>
        <p:spPr/>
        <p:txBody>
          <a:bodyPr/>
          <a:lstStyle/>
          <a:p>
            <a:endParaRPr lang="en-US" noProof="0" dirty="0"/>
          </a:p>
        </p:txBody>
      </p:sp>
      <p:sp>
        <p:nvSpPr>
          <p:cNvPr id="6" name="Slide Number Placeholder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3613646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p:nvPr>
        </p:nvSpPr>
        <p:spPr>
          <a:xfrm>
            <a:off x="914400" y="731520"/>
            <a:ext cx="7671816" cy="2103120"/>
          </a:xfrm>
        </p:spPr>
        <p:txBody>
          <a:bodyPr anchor="b" anchorCtr="0">
            <a:normAutofit/>
          </a:bodyPr>
          <a:lstStyle/>
          <a:p>
            <a:r>
              <a:rPr lang="en-US"/>
              <a:t>Click to edit Master title style</a:t>
            </a:r>
            <a:endParaRPr lang="en-US" dirty="0"/>
          </a:p>
        </p:txBody>
      </p:sp>
      <p:sp>
        <p:nvSpPr>
          <p:cNvPr id="15" name="Content Placeholder 2">
            <a:extLst>
              <a:ext uri="{FF2B5EF4-FFF2-40B4-BE49-F238E27FC236}">
                <a16:creationId xmlns:a16="http://schemas.microsoft.com/office/drawing/2014/main" id="{F9296AFE-5FB8-52A4-3111-3B53DBE4DB3E}"/>
              </a:ext>
            </a:extLst>
          </p:cNvPr>
          <p:cNvSpPr>
            <a:spLocks noGrp="1"/>
          </p:cNvSpPr>
          <p:nvPr>
            <p:ph idx="14"/>
          </p:nvPr>
        </p:nvSpPr>
        <p:spPr>
          <a:xfrm>
            <a:off x="914400" y="3200400"/>
            <a:ext cx="10149840" cy="283464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dirty="0"/>
          </a:p>
        </p:txBody>
      </p:sp>
      <p:sp>
        <p:nvSpPr>
          <p:cNvPr id="3" name="Freeform: Shape 12">
            <a:extLst>
              <a:ext uri="{FF2B5EF4-FFF2-40B4-BE49-F238E27FC236}">
                <a16:creationId xmlns:a16="http://schemas.microsoft.com/office/drawing/2014/main" id="{809C5320-0161-C582-141C-55F06D4F3BAE}"/>
              </a:ext>
            </a:extLst>
          </p:cNvPr>
          <p:cNvSpPr/>
          <p:nvPr userDrawn="1"/>
        </p:nvSpPr>
        <p:spPr>
          <a:xfrm>
            <a:off x="8893126"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7" name="Freeform 6">
            <a:extLst>
              <a:ext uri="{FF2B5EF4-FFF2-40B4-BE49-F238E27FC236}">
                <a16:creationId xmlns:a16="http://schemas.microsoft.com/office/drawing/2014/main" id="{29C982F3-4477-76AC-0429-350585A39FFA}"/>
              </a:ext>
            </a:extLst>
          </p:cNvPr>
          <p:cNvSpPr/>
          <p:nvPr userDrawn="1"/>
        </p:nvSpPr>
        <p:spPr>
          <a:xfrm>
            <a:off x="5255120"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5">
              <a:lumMod val="7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7">
            <a:extLst>
              <a:ext uri="{FF2B5EF4-FFF2-40B4-BE49-F238E27FC236}">
                <a16:creationId xmlns:a16="http://schemas.microsoft.com/office/drawing/2014/main" id="{87A8F7B2-0552-AAD4-9DE2-845DE10CA10A}"/>
              </a:ext>
            </a:extLst>
          </p:cNvPr>
          <p:cNvSpPr/>
          <p:nvPr userDrawn="1"/>
        </p:nvSpPr>
        <p:spPr>
          <a:xfrm>
            <a:off x="6710252"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9">
            <a:extLst>
              <a:ext uri="{FF2B5EF4-FFF2-40B4-BE49-F238E27FC236}">
                <a16:creationId xmlns:a16="http://schemas.microsoft.com/office/drawing/2014/main" id="{395DA7FF-BAA0-F04C-CA6C-16E9C2D55593}"/>
              </a:ext>
            </a:extLst>
          </p:cNvPr>
          <p:cNvSpPr/>
          <p:nvPr userDrawn="1"/>
        </p:nvSpPr>
        <p:spPr>
          <a:xfrm>
            <a:off x="879765"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10">
            <a:extLst>
              <a:ext uri="{FF2B5EF4-FFF2-40B4-BE49-F238E27FC236}">
                <a16:creationId xmlns:a16="http://schemas.microsoft.com/office/drawing/2014/main" id="{468D9CEC-53B7-B8DC-B77E-E3F86681879C}"/>
              </a:ext>
            </a:extLst>
          </p:cNvPr>
          <p:cNvSpPr/>
          <p:nvPr userDrawn="1"/>
        </p:nvSpPr>
        <p:spPr>
          <a:xfrm>
            <a:off x="2336512" y="-9525"/>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1">
            <a:extLst>
              <a:ext uri="{FF2B5EF4-FFF2-40B4-BE49-F238E27FC236}">
                <a16:creationId xmlns:a16="http://schemas.microsoft.com/office/drawing/2014/main" id="{9222D4D6-56B1-C4C3-0E51-FB22F0CD902B}"/>
              </a:ext>
            </a:extLst>
          </p:cNvPr>
          <p:cNvSpPr/>
          <p:nvPr userDrawn="1"/>
        </p:nvSpPr>
        <p:spPr>
          <a:xfrm>
            <a:off x="8160084"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12">
            <a:extLst>
              <a:ext uri="{FF2B5EF4-FFF2-40B4-BE49-F238E27FC236}">
                <a16:creationId xmlns:a16="http://schemas.microsoft.com/office/drawing/2014/main" id="{0E6292F0-9E78-C98C-097B-30DEBBC1B179}"/>
              </a:ext>
            </a:extLst>
          </p:cNvPr>
          <p:cNvSpPr/>
          <p:nvPr userDrawn="1"/>
        </p:nvSpPr>
        <p:spPr>
          <a:xfrm>
            <a:off x="9615216"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2">
            <a:extLst>
              <a:ext uri="{FF2B5EF4-FFF2-40B4-BE49-F238E27FC236}">
                <a16:creationId xmlns:a16="http://schemas.microsoft.com/office/drawing/2014/main" id="{315817B3-76DB-FDD0-60F7-E385C0E84F58}"/>
              </a:ext>
            </a:extLst>
          </p:cNvPr>
          <p:cNvSpPr/>
          <p:nvPr userDrawn="1"/>
        </p:nvSpPr>
        <p:spPr>
          <a:xfrm>
            <a:off x="10342958" y="32052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Tree>
    <p:extLst>
      <p:ext uri="{BB962C8B-B14F-4D97-AF65-F5344CB8AC3E}">
        <p14:creationId xmlns:p14="http://schemas.microsoft.com/office/powerpoint/2010/main" val="389171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8" name="Title Placeholder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2" name="Content placeholder 47">
            <a:extLst>
              <a:ext uri="{FF2B5EF4-FFF2-40B4-BE49-F238E27FC236}">
                <a16:creationId xmlns:a16="http://schemas.microsoft.com/office/drawing/2014/main" id="{117BCD91-6BBA-AACD-3424-C3A4E5C1AB1D}"/>
              </a:ext>
            </a:extLst>
          </p:cNvPr>
          <p:cNvSpPr>
            <a:spLocks noGrp="1" noChangeAspect="1"/>
          </p:cNvSpPr>
          <p:nvPr>
            <p:ph type="pic" sz="quarter" idx="48"/>
          </p:nvPr>
        </p:nvSpPr>
        <p:spPr>
          <a:xfrm>
            <a:off x="914400" y="539496"/>
            <a:ext cx="5025207" cy="577900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a:t>Click icon to add picture</a:t>
            </a:r>
            <a:endParaRPr lang="en-US" altLang="zh-CN" noProof="0" dirty="0"/>
          </a:p>
        </p:txBody>
      </p:sp>
      <p:pic>
        <p:nvPicPr>
          <p:cNvPr id="7" name="Shape 33">
            <a:extLst>
              <a:ext uri="{FF2B5EF4-FFF2-40B4-BE49-F238E27FC236}">
                <a16:creationId xmlns:a16="http://schemas.microsoft.com/office/drawing/2014/main" id="{78B6A20E-2402-E586-7E92-A2C0D0B854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352010" y="4038403"/>
            <a:ext cx="1438713" cy="1645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Freeform: Shape 11">
            <a:extLst>
              <a:ext uri="{FF2B5EF4-FFF2-40B4-BE49-F238E27FC236}">
                <a16:creationId xmlns:a16="http://schemas.microsoft.com/office/drawing/2014/main" id="{20E24AA2-A4D8-FFB3-C801-0E57990B8CB6}"/>
              </a:ext>
            </a:extLst>
          </p:cNvPr>
          <p:cNvSpPr/>
          <p:nvPr userDrawn="1"/>
        </p:nvSpPr>
        <p:spPr>
          <a:xfrm>
            <a:off x="1360235" y="5541405"/>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1">
              <a:lumMod val="60000"/>
              <a:lumOff val="4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9" name="Freeform: Shape 5">
            <a:extLst>
              <a:ext uri="{FF2B5EF4-FFF2-40B4-BE49-F238E27FC236}">
                <a16:creationId xmlns:a16="http://schemas.microsoft.com/office/drawing/2014/main" id="{1FEC53F3-5030-5BCF-54CA-ABB14457C073}"/>
              </a:ext>
            </a:extLst>
          </p:cNvPr>
          <p:cNvSpPr/>
          <p:nvPr userDrawn="1"/>
        </p:nvSpPr>
        <p:spPr>
          <a:xfrm>
            <a:off x="5429027" y="393334"/>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Tree>
    <p:extLst>
      <p:ext uri="{BB962C8B-B14F-4D97-AF65-F5344CB8AC3E}">
        <p14:creationId xmlns:p14="http://schemas.microsoft.com/office/powerpoint/2010/main" val="3407711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Content placeholder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sz="1200">
                <a:solidFill>
                  <a:schemeClr val="bg1"/>
                </a:solidFill>
                <a:latin typeface="+mn-lt"/>
              </a:defRPr>
            </a:lvl1pPr>
          </a:lstStyle>
          <a:p>
            <a:fld id="{47FEACEE-25B4-4A2D-B147-27296E36371D}" type="slidenum">
              <a:rPr lang="en-US" altLang="zh-CN" noProof="0" smtClean="0"/>
              <a:pPr/>
              <a:t>‹#›</a:t>
            </a:fld>
            <a:endParaRPr lang="en-US" altLang="zh-CN" noProof="0" dirty="0"/>
          </a:p>
        </p:txBody>
      </p:sp>
      <p:sp>
        <p:nvSpPr>
          <p:cNvPr id="6" name="Text Placeholder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Title Placeholder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noProof="0"/>
              <a:t>Click to edit Master title style</a:t>
            </a:r>
          </a:p>
        </p:txBody>
      </p:sp>
      <p:sp>
        <p:nvSpPr>
          <p:cNvPr id="8" name="Footer Placeholder 7">
            <a:extLst>
              <a:ext uri="{FF2B5EF4-FFF2-40B4-BE49-F238E27FC236}">
                <a16:creationId xmlns:a16="http://schemas.microsoft.com/office/drawing/2014/main" id="{C176125D-E69D-E2ED-1549-3D67DBD487E0}"/>
              </a:ext>
            </a:extLst>
          </p:cNvPr>
          <p:cNvSpPr>
            <a:spLocks noGrp="1"/>
          </p:cNvSpPr>
          <p:nvPr>
            <p:ph type="ftr" sz="quarter" idx="3"/>
          </p:nvPr>
        </p:nvSpPr>
        <p:spPr>
          <a:xfrm>
            <a:off x="914400" y="6217920"/>
            <a:ext cx="4114800" cy="365125"/>
          </a:xfrm>
          <a:prstGeom prst="rect">
            <a:avLst/>
          </a:prstGeom>
        </p:spPr>
        <p:txBody>
          <a:bodyPr vert="horz" lIns="91440" tIns="45720" rIns="91440" bIns="45720" rtlCol="0" anchor="ctr">
            <a:noAutofit/>
          </a:bodyPr>
          <a:lstStyle>
            <a:lvl1pPr algn="l">
              <a:defRPr sz="1200">
                <a:solidFill>
                  <a:schemeClr val="bg1"/>
                </a:solidFill>
                <a:latin typeface="+mn-lt"/>
              </a:defRPr>
            </a:lvl1pPr>
          </a:lstStyle>
          <a:p>
            <a:endParaRPr lang="en-US" noProof="0" dirty="0"/>
          </a:p>
        </p:txBody>
      </p:sp>
    </p:spTree>
    <p:extLst>
      <p:ext uri="{BB962C8B-B14F-4D97-AF65-F5344CB8AC3E}">
        <p14:creationId xmlns:p14="http://schemas.microsoft.com/office/powerpoint/2010/main" val="2020574204"/>
      </p:ext>
    </p:extLst>
  </p:cSld>
  <p:clrMap bg1="lt1" tx1="dk1" bg2="lt2" tx2="dk2" accent1="accent1" accent2="accent2" accent3="accent3" accent4="accent4" accent5="accent5" accent6="accent6" hlink="hlink" folHlink="folHlink"/>
  <p:sldLayoutIdLst>
    <p:sldLayoutId id="2147483667" r:id="rId1"/>
    <p:sldLayoutId id="2147483671" r:id="rId2"/>
    <p:sldLayoutId id="2147483674" r:id="rId3"/>
    <p:sldLayoutId id="2147483669" r:id="rId4"/>
    <p:sldLayoutId id="2147483655" r:id="rId5"/>
    <p:sldLayoutId id="2147483651" r:id="rId6"/>
    <p:sldLayoutId id="2147483662" r:id="rId7"/>
    <p:sldLayoutId id="2147483673" r:id="rId8"/>
    <p:sldLayoutId id="2147483653" r:id="rId9"/>
    <p:sldLayoutId id="2147483663" r:id="rId10"/>
    <p:sldLayoutId id="2147483665"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347472"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1pPr>
      <a:lvl2pPr marL="73152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2pPr>
      <a:lvl3pPr marL="109728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3pPr>
      <a:lvl4pPr marL="146304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4pPr>
      <a:lvl5pPr marL="182880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guide id="2" pos="3840" userDrawn="1">
          <p15:clr>
            <a:srgbClr val="F26B43"/>
          </p15:clr>
        </p15:guide>
        <p15:guide id="3" pos="5640" userDrawn="1">
          <p15:clr>
            <a:srgbClr val="F26B43"/>
          </p15:clr>
        </p15:guide>
        <p15:guide id="4" pos="1656" userDrawn="1">
          <p15:clr>
            <a:srgbClr val="F26B43"/>
          </p15:clr>
        </p15:guide>
        <p15:guide id="5" pos="520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3A3B864-5E85-99D2-93E5-5CA1F4F35DC7}"/>
              </a:ext>
            </a:extLst>
          </p:cNvPr>
          <p:cNvSpPr>
            <a:spLocks noGrp="1"/>
          </p:cNvSpPr>
          <p:nvPr>
            <p:ph type="title"/>
          </p:nvPr>
        </p:nvSpPr>
        <p:spPr>
          <a:xfrm>
            <a:off x="462116" y="731520"/>
            <a:ext cx="5711376" cy="3291840"/>
          </a:xfrm>
        </p:spPr>
        <p:txBody>
          <a:bodyPr lIns="0" anchor="b" anchorCtr="0"/>
          <a:lstStyle/>
          <a:p>
            <a:r>
              <a:rPr lang="en-US" altLang="zh-CN" dirty="0"/>
              <a:t>Matthew 10:24-39</a:t>
            </a:r>
            <a:endParaRPr lang="en-US" dirty="0"/>
          </a:p>
        </p:txBody>
      </p:sp>
      <p:sp>
        <p:nvSpPr>
          <p:cNvPr id="9" name="Text Placeholder 8">
            <a:extLst>
              <a:ext uri="{FF2B5EF4-FFF2-40B4-BE49-F238E27FC236}">
                <a16:creationId xmlns:a16="http://schemas.microsoft.com/office/drawing/2014/main" id="{485E0237-B9A1-0B58-E0AA-05EF84817EB4}"/>
              </a:ext>
            </a:extLst>
          </p:cNvPr>
          <p:cNvSpPr>
            <a:spLocks noGrp="1"/>
          </p:cNvSpPr>
          <p:nvPr>
            <p:ph type="body" sz="quarter" idx="28"/>
          </p:nvPr>
        </p:nvSpPr>
        <p:spPr>
          <a:xfrm>
            <a:off x="1260894" y="4172084"/>
            <a:ext cx="4912598" cy="914400"/>
          </a:xfrm>
        </p:spPr>
        <p:txBody>
          <a:bodyPr>
            <a:normAutofit fontScale="92500" lnSpcReduction="10000"/>
          </a:bodyPr>
          <a:lstStyle/>
          <a:p>
            <a:pPr algn="ctr"/>
            <a:r>
              <a:rPr lang="en-US" sz="3200" dirty="0"/>
              <a:t>Warnings, Encouragements and Challenges</a:t>
            </a:r>
          </a:p>
        </p:txBody>
      </p:sp>
      <p:pic>
        <p:nvPicPr>
          <p:cNvPr id="8" name="Picture Placeholder 7">
            <a:extLst>
              <a:ext uri="{FF2B5EF4-FFF2-40B4-BE49-F238E27FC236}">
                <a16:creationId xmlns:a16="http://schemas.microsoft.com/office/drawing/2014/main" id="{7C86DB05-11A9-2067-1241-A161E11D1A68}"/>
              </a:ext>
            </a:extLst>
          </p:cNvPr>
          <p:cNvPicPr>
            <a:picLocks noGrp="1" noChangeAspect="1"/>
          </p:cNvPicPr>
          <p:nvPr>
            <p:ph type="pic" sz="quarter" idx="47"/>
          </p:nvPr>
        </p:nvPicPr>
        <p:blipFill>
          <a:blip r:embed="rId3"/>
          <a:srcRect l="21012" r="21012"/>
          <a:stretch>
            <a:fillRect/>
          </a:stretch>
        </p:blipFill>
        <p:spPr>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Tree>
    <p:extLst>
      <p:ext uri="{BB962C8B-B14F-4D97-AF65-F5344CB8AC3E}">
        <p14:creationId xmlns:p14="http://schemas.microsoft.com/office/powerpoint/2010/main" val="3898447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DEFE6-F32F-D930-8C8B-F14536C63C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5EC9F8-DBB9-D57A-8106-B7BAB111CCC5}"/>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1CE0AB9F-3116-5094-F86D-7D15942B2F06}"/>
              </a:ext>
            </a:extLst>
          </p:cNvPr>
          <p:cNvSpPr>
            <a:spLocks noGrp="1"/>
          </p:cNvSpPr>
          <p:nvPr>
            <p:ph idx="14"/>
          </p:nvPr>
        </p:nvSpPr>
        <p:spPr>
          <a:xfrm>
            <a:off x="344129" y="822959"/>
            <a:ext cx="11680723" cy="5833479"/>
          </a:xfrm>
        </p:spPr>
        <p:txBody>
          <a:bodyPr>
            <a:normAutofit/>
          </a:bodyPr>
          <a:lstStyle/>
          <a:p>
            <a:pPr marL="0" indent="0">
              <a:buNone/>
            </a:pPr>
            <a:r>
              <a:rPr lang="en-US" sz="3200" dirty="0"/>
              <a:t>37 “If you love your father or mother more than me, you don’t deserve me. If you love your son or daughter more than me, you don’t deserve me. 38 Anyone who doesn’t pick up their cross and follow after me doesn’t deserve me. 39 If you find your life you’ll lose it, and if you lose your life because of me you’ll find it.</a:t>
            </a:r>
          </a:p>
          <a:p>
            <a:pPr marL="0" indent="0">
              <a:buNone/>
            </a:pPr>
            <a:endParaRPr lang="en-US" sz="3200" dirty="0"/>
          </a:p>
          <a:p>
            <a:pPr marL="0" indent="0">
              <a:buNone/>
            </a:pPr>
            <a:r>
              <a:rPr lang="en-US" sz="3200" dirty="0"/>
              <a:t>These are familiar words, but what is Jesus getting at?</a:t>
            </a:r>
            <a:endParaRPr lang="en-AU" sz="3200" dirty="0"/>
          </a:p>
        </p:txBody>
      </p:sp>
      <p:sp>
        <p:nvSpPr>
          <p:cNvPr id="4" name="Slide Number Placeholder 3">
            <a:extLst>
              <a:ext uri="{FF2B5EF4-FFF2-40B4-BE49-F238E27FC236}">
                <a16:creationId xmlns:a16="http://schemas.microsoft.com/office/drawing/2014/main" id="{F22134CC-CB6D-79AE-9C96-C55821142257}"/>
              </a:ext>
            </a:extLst>
          </p:cNvPr>
          <p:cNvSpPr>
            <a:spLocks noGrp="1"/>
          </p:cNvSpPr>
          <p:nvPr>
            <p:ph type="sldNum" sz="quarter" idx="12"/>
          </p:nvPr>
        </p:nvSpPr>
        <p:spPr/>
        <p:txBody>
          <a:bodyPr/>
          <a:lstStyle/>
          <a:p>
            <a:fld id="{CBD12358-51D2-46B3-9BDE-DF29528B9454}" type="slidenum">
              <a:rPr lang="en-US" smtClean="0"/>
              <a:t>10</a:t>
            </a:fld>
            <a:endParaRPr lang="en-US" dirty="0"/>
          </a:p>
        </p:txBody>
      </p:sp>
    </p:spTree>
    <p:extLst>
      <p:ext uri="{BB962C8B-B14F-4D97-AF65-F5344CB8AC3E}">
        <p14:creationId xmlns:p14="http://schemas.microsoft.com/office/powerpoint/2010/main" val="3892470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6E99D-0CB9-64E7-876C-F48869FDB302}"/>
              </a:ext>
            </a:extLst>
          </p:cNvPr>
          <p:cNvSpPr>
            <a:spLocks noGrp="1"/>
          </p:cNvSpPr>
          <p:nvPr>
            <p:ph type="title"/>
          </p:nvPr>
        </p:nvSpPr>
        <p:spPr>
          <a:xfrm>
            <a:off x="501445" y="829842"/>
            <a:ext cx="7671816" cy="792480"/>
          </a:xfrm>
        </p:spPr>
        <p:txBody>
          <a:bodyPr/>
          <a:lstStyle/>
          <a:p>
            <a:r>
              <a:rPr lang="en-US" dirty="0"/>
              <a:t>Reflect</a:t>
            </a:r>
            <a:endParaRPr lang="en-AU" dirty="0"/>
          </a:p>
        </p:txBody>
      </p:sp>
      <p:sp>
        <p:nvSpPr>
          <p:cNvPr id="4" name="Slide Number Placeholder 3">
            <a:extLst>
              <a:ext uri="{FF2B5EF4-FFF2-40B4-BE49-F238E27FC236}">
                <a16:creationId xmlns:a16="http://schemas.microsoft.com/office/drawing/2014/main" id="{3B7071E1-4511-FBEE-9B1D-45DEAE1FA941}"/>
              </a:ext>
            </a:extLst>
          </p:cNvPr>
          <p:cNvSpPr>
            <a:spLocks noGrp="1"/>
          </p:cNvSpPr>
          <p:nvPr>
            <p:ph type="sldNum" sz="quarter" idx="12"/>
          </p:nvPr>
        </p:nvSpPr>
        <p:spPr/>
        <p:txBody>
          <a:bodyPr/>
          <a:lstStyle/>
          <a:p>
            <a:fld id="{CBD12358-51D2-46B3-9BDE-DF29528B9454}" type="slidenum">
              <a:rPr lang="en-US" smtClean="0"/>
              <a:t>11</a:t>
            </a:fld>
            <a:endParaRPr lang="en-US" dirty="0"/>
          </a:p>
        </p:txBody>
      </p:sp>
    </p:spTree>
    <p:extLst>
      <p:ext uri="{BB962C8B-B14F-4D97-AF65-F5344CB8AC3E}">
        <p14:creationId xmlns:p14="http://schemas.microsoft.com/office/powerpoint/2010/main" val="4033932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F901-8C96-DA2D-2546-D2188B71C3A1}"/>
              </a:ext>
            </a:extLst>
          </p:cNvPr>
          <p:cNvSpPr>
            <a:spLocks noGrp="1"/>
          </p:cNvSpPr>
          <p:nvPr>
            <p:ph type="title"/>
          </p:nvPr>
        </p:nvSpPr>
        <p:spPr/>
        <p:txBody>
          <a:bodyPr/>
          <a:lstStyle/>
          <a:p>
            <a:r>
              <a:rPr lang="en-US" dirty="0"/>
              <a:t>What is the most common command in the Scriptures?</a:t>
            </a:r>
            <a:endParaRPr lang="en-AU" dirty="0"/>
          </a:p>
        </p:txBody>
      </p:sp>
      <p:sp>
        <p:nvSpPr>
          <p:cNvPr id="4" name="Slide Number Placeholder 3">
            <a:extLst>
              <a:ext uri="{FF2B5EF4-FFF2-40B4-BE49-F238E27FC236}">
                <a16:creationId xmlns:a16="http://schemas.microsoft.com/office/drawing/2014/main" id="{9B7FDCFC-2DFE-1212-EEFE-96643CCF029E}"/>
              </a:ext>
            </a:extLst>
          </p:cNvPr>
          <p:cNvSpPr>
            <a:spLocks noGrp="1"/>
          </p:cNvSpPr>
          <p:nvPr>
            <p:ph type="sldNum" sz="quarter" idx="34"/>
          </p:nvPr>
        </p:nvSpPr>
        <p:spPr/>
        <p:txBody>
          <a:bodyPr/>
          <a:lstStyle/>
          <a:p>
            <a:fld id="{47FEACEE-25B4-4A2D-B147-27296E36371D}" type="slidenum">
              <a:rPr lang="en-US" altLang="zh-CN" noProof="0" smtClean="0"/>
              <a:pPr/>
              <a:t>2</a:t>
            </a:fld>
            <a:endParaRPr lang="en-US" altLang="zh-CN" noProof="0" dirty="0"/>
          </a:p>
        </p:txBody>
      </p:sp>
    </p:spTree>
    <p:extLst>
      <p:ext uri="{BB962C8B-B14F-4D97-AF65-F5344CB8AC3E}">
        <p14:creationId xmlns:p14="http://schemas.microsoft.com/office/powerpoint/2010/main" val="3009376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343FA-CB8C-D6FD-53DF-006F37D612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A0433E-5837-3013-A23F-0BC34F99210E}"/>
              </a:ext>
            </a:extLst>
          </p:cNvPr>
          <p:cNvSpPr>
            <a:spLocks noGrp="1"/>
          </p:cNvSpPr>
          <p:nvPr>
            <p:ph type="title"/>
          </p:nvPr>
        </p:nvSpPr>
        <p:spPr/>
        <p:txBody>
          <a:bodyPr/>
          <a:lstStyle/>
          <a:p>
            <a:r>
              <a:rPr lang="en-US" dirty="0"/>
              <a:t>What is the most common command in the Scriptures?</a:t>
            </a:r>
            <a:endParaRPr lang="en-AU" dirty="0"/>
          </a:p>
        </p:txBody>
      </p:sp>
      <p:sp>
        <p:nvSpPr>
          <p:cNvPr id="3" name="Content Placeholder 2">
            <a:extLst>
              <a:ext uri="{FF2B5EF4-FFF2-40B4-BE49-F238E27FC236}">
                <a16:creationId xmlns:a16="http://schemas.microsoft.com/office/drawing/2014/main" id="{A04C790A-9C7B-4551-57B7-49B436728A64}"/>
              </a:ext>
            </a:extLst>
          </p:cNvPr>
          <p:cNvSpPr>
            <a:spLocks noGrp="1"/>
          </p:cNvSpPr>
          <p:nvPr>
            <p:ph sz="quarter" idx="35"/>
          </p:nvPr>
        </p:nvSpPr>
        <p:spPr>
          <a:xfrm>
            <a:off x="5230761" y="2465439"/>
            <a:ext cx="4720150" cy="3581400"/>
          </a:xfrm>
        </p:spPr>
        <p:txBody>
          <a:bodyPr>
            <a:normAutofit/>
          </a:bodyPr>
          <a:lstStyle/>
          <a:p>
            <a:pPr marL="0" indent="0">
              <a:buNone/>
            </a:pPr>
            <a:r>
              <a:rPr lang="en-US" sz="7200" b="1" dirty="0"/>
              <a:t>Don’t be afraid</a:t>
            </a:r>
            <a:endParaRPr lang="en-AU" sz="7200" b="1" dirty="0"/>
          </a:p>
        </p:txBody>
      </p:sp>
      <p:sp>
        <p:nvSpPr>
          <p:cNvPr id="4" name="Slide Number Placeholder 3">
            <a:extLst>
              <a:ext uri="{FF2B5EF4-FFF2-40B4-BE49-F238E27FC236}">
                <a16:creationId xmlns:a16="http://schemas.microsoft.com/office/drawing/2014/main" id="{6DEFA816-16E1-F7DB-AEB1-C54C9F537F89}"/>
              </a:ext>
            </a:extLst>
          </p:cNvPr>
          <p:cNvSpPr>
            <a:spLocks noGrp="1"/>
          </p:cNvSpPr>
          <p:nvPr>
            <p:ph type="sldNum" sz="quarter" idx="34"/>
          </p:nvPr>
        </p:nvSpPr>
        <p:spPr/>
        <p:txBody>
          <a:bodyPr/>
          <a:lstStyle/>
          <a:p>
            <a:fld id="{47FEACEE-25B4-4A2D-B147-27296E36371D}" type="slidenum">
              <a:rPr lang="en-US" altLang="zh-CN" noProof="0" smtClean="0"/>
              <a:pPr/>
              <a:t>3</a:t>
            </a:fld>
            <a:endParaRPr lang="en-US" altLang="zh-CN" noProof="0" dirty="0"/>
          </a:p>
        </p:txBody>
      </p:sp>
    </p:spTree>
    <p:extLst>
      <p:ext uri="{BB962C8B-B14F-4D97-AF65-F5344CB8AC3E}">
        <p14:creationId xmlns:p14="http://schemas.microsoft.com/office/powerpoint/2010/main" val="434988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66C38-305B-7913-9242-DF42E2F2F37C}"/>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2A2E0E59-8ECE-0A13-5E9C-8D1A8AE0E87B}"/>
              </a:ext>
            </a:extLst>
          </p:cNvPr>
          <p:cNvSpPr>
            <a:spLocks noGrp="1"/>
          </p:cNvSpPr>
          <p:nvPr>
            <p:ph idx="14"/>
          </p:nvPr>
        </p:nvSpPr>
        <p:spPr>
          <a:xfrm>
            <a:off x="344129" y="822959"/>
            <a:ext cx="11680723" cy="5833479"/>
          </a:xfrm>
        </p:spPr>
        <p:txBody>
          <a:bodyPr>
            <a:normAutofit/>
          </a:bodyPr>
          <a:lstStyle/>
          <a:p>
            <a:pPr marL="0" indent="0">
              <a:buNone/>
            </a:pPr>
            <a:r>
              <a:rPr lang="en-US" sz="3200" dirty="0"/>
              <a:t>24 “The disciple isn’t greater than the teacher; the slave isn’t greater than the master. 25 It’s quite enough for the disciple to be like the teacher, and the slave to be like the master. If they called the master of the house ‘Beelzebul,’ think what they’re going to call his family!</a:t>
            </a:r>
          </a:p>
          <a:p>
            <a:pPr marL="0" indent="0">
              <a:buNone/>
            </a:pPr>
            <a:endParaRPr lang="en-US" sz="3200" dirty="0"/>
          </a:p>
          <a:p>
            <a:pPr marL="0" indent="0">
              <a:buNone/>
            </a:pPr>
            <a:r>
              <a:rPr lang="en-US" sz="3200" dirty="0"/>
              <a:t>What is Jesus trying to say? </a:t>
            </a:r>
            <a:endParaRPr lang="en-AU" sz="3200" dirty="0"/>
          </a:p>
        </p:txBody>
      </p:sp>
      <p:sp>
        <p:nvSpPr>
          <p:cNvPr id="4" name="Slide Number Placeholder 3">
            <a:extLst>
              <a:ext uri="{FF2B5EF4-FFF2-40B4-BE49-F238E27FC236}">
                <a16:creationId xmlns:a16="http://schemas.microsoft.com/office/drawing/2014/main" id="{0E42BC66-94B3-052C-9B35-CB5939D91BD2}"/>
              </a:ext>
            </a:extLst>
          </p:cNvPr>
          <p:cNvSpPr>
            <a:spLocks noGrp="1"/>
          </p:cNvSpPr>
          <p:nvPr>
            <p:ph type="sldNum" sz="quarter" idx="12"/>
          </p:nvPr>
        </p:nvSpPr>
        <p:spPr/>
        <p:txBody>
          <a:bodyPr/>
          <a:lstStyle/>
          <a:p>
            <a:fld id="{CBD12358-51D2-46B3-9BDE-DF29528B9454}" type="slidenum">
              <a:rPr lang="en-US" smtClean="0"/>
              <a:t>4</a:t>
            </a:fld>
            <a:endParaRPr lang="en-US" dirty="0"/>
          </a:p>
        </p:txBody>
      </p:sp>
    </p:spTree>
    <p:extLst>
      <p:ext uri="{BB962C8B-B14F-4D97-AF65-F5344CB8AC3E}">
        <p14:creationId xmlns:p14="http://schemas.microsoft.com/office/powerpoint/2010/main" val="2798496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4CC13-CCCC-5440-1EE8-DCF430F821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EE9616-9D35-7435-E432-473EABEB4ECB}"/>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1CA750F8-B06C-CA06-07E5-38EFE84B9BA4}"/>
              </a:ext>
            </a:extLst>
          </p:cNvPr>
          <p:cNvSpPr>
            <a:spLocks noGrp="1"/>
          </p:cNvSpPr>
          <p:nvPr>
            <p:ph idx="14"/>
          </p:nvPr>
        </p:nvSpPr>
        <p:spPr>
          <a:xfrm>
            <a:off x="344129" y="822959"/>
            <a:ext cx="11680723" cy="5833479"/>
          </a:xfrm>
        </p:spPr>
        <p:txBody>
          <a:bodyPr>
            <a:normAutofit/>
          </a:bodyPr>
          <a:lstStyle/>
          <a:p>
            <a:pPr marL="0" indent="0">
              <a:buNone/>
            </a:pPr>
            <a:r>
              <a:rPr lang="en-US" sz="3200" dirty="0"/>
              <a:t>28 “Don’t be afraid of people who can kill the body, but can’t kill the soul. The one you should be afraid of is the one who can destroy both body and soul in Gehenna. </a:t>
            </a:r>
          </a:p>
          <a:p>
            <a:pPr marL="0" indent="0">
              <a:buNone/>
            </a:pPr>
            <a:endParaRPr lang="en-US" sz="3200" dirty="0"/>
          </a:p>
          <a:p>
            <a:pPr marL="0" indent="0">
              <a:buNone/>
            </a:pPr>
            <a:endParaRPr lang="en-US" sz="3200" dirty="0"/>
          </a:p>
          <a:p>
            <a:pPr marL="0" indent="0">
              <a:buNone/>
            </a:pPr>
            <a:r>
              <a:rPr lang="en-US" sz="3200" dirty="0"/>
              <a:t>What about these words do you find most encouraging and why?</a:t>
            </a:r>
          </a:p>
          <a:p>
            <a:pPr marL="0" indent="0">
              <a:buNone/>
            </a:pPr>
            <a:endParaRPr lang="en-US" sz="3200" dirty="0"/>
          </a:p>
          <a:p>
            <a:pPr marL="0" indent="0">
              <a:buNone/>
            </a:pPr>
            <a:endParaRPr lang="en-AU" sz="3200" dirty="0"/>
          </a:p>
        </p:txBody>
      </p:sp>
      <p:sp>
        <p:nvSpPr>
          <p:cNvPr id="4" name="Slide Number Placeholder 3">
            <a:extLst>
              <a:ext uri="{FF2B5EF4-FFF2-40B4-BE49-F238E27FC236}">
                <a16:creationId xmlns:a16="http://schemas.microsoft.com/office/drawing/2014/main" id="{537372F5-2587-A439-2901-658320F6D245}"/>
              </a:ext>
            </a:extLst>
          </p:cNvPr>
          <p:cNvSpPr>
            <a:spLocks noGrp="1"/>
          </p:cNvSpPr>
          <p:nvPr>
            <p:ph type="sldNum" sz="quarter" idx="12"/>
          </p:nvPr>
        </p:nvSpPr>
        <p:spPr/>
        <p:txBody>
          <a:bodyPr/>
          <a:lstStyle/>
          <a:p>
            <a:fld id="{CBD12358-51D2-46B3-9BDE-DF29528B9454}" type="slidenum">
              <a:rPr lang="en-US" smtClean="0"/>
              <a:t>5</a:t>
            </a:fld>
            <a:endParaRPr lang="en-US" dirty="0"/>
          </a:p>
        </p:txBody>
      </p:sp>
    </p:spTree>
    <p:extLst>
      <p:ext uri="{BB962C8B-B14F-4D97-AF65-F5344CB8AC3E}">
        <p14:creationId xmlns:p14="http://schemas.microsoft.com/office/powerpoint/2010/main" val="3464520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C6250-5CDB-4B35-EE67-16A6915A81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BA11A5-B81F-82A8-319E-103C0ACEEF06}"/>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EC74CFE4-91DE-AC6F-86BC-9999F8E90253}"/>
              </a:ext>
            </a:extLst>
          </p:cNvPr>
          <p:cNvSpPr>
            <a:spLocks noGrp="1"/>
          </p:cNvSpPr>
          <p:nvPr>
            <p:ph idx="14"/>
          </p:nvPr>
        </p:nvSpPr>
        <p:spPr>
          <a:xfrm>
            <a:off x="344129" y="822959"/>
            <a:ext cx="11680723" cy="5833479"/>
          </a:xfrm>
        </p:spPr>
        <p:txBody>
          <a:bodyPr>
            <a:normAutofit/>
          </a:bodyPr>
          <a:lstStyle/>
          <a:p>
            <a:pPr marL="0" indent="0">
              <a:buNone/>
            </a:pPr>
            <a:r>
              <a:rPr lang="en-US" sz="3200" dirty="0"/>
              <a:t>28 “Don’t be afraid of people who can kill the body, but can’t kill the soul. The one you should be afraid of is the one who can destroy both body and soul in Gehenna. </a:t>
            </a:r>
          </a:p>
          <a:p>
            <a:pPr marL="0" indent="0">
              <a:buNone/>
            </a:pPr>
            <a:endParaRPr lang="en-US" sz="3200" dirty="0"/>
          </a:p>
          <a:p>
            <a:pPr marL="0" indent="0">
              <a:buNone/>
            </a:pPr>
            <a:endParaRPr lang="en-US" sz="3200" dirty="0"/>
          </a:p>
          <a:p>
            <a:pPr marL="0" indent="0">
              <a:buNone/>
            </a:pPr>
            <a:r>
              <a:rPr lang="en-AU" sz="4000" dirty="0"/>
              <a:t>Who could Jesus be speaking about?</a:t>
            </a:r>
          </a:p>
        </p:txBody>
      </p:sp>
      <p:sp>
        <p:nvSpPr>
          <p:cNvPr id="4" name="Slide Number Placeholder 3">
            <a:extLst>
              <a:ext uri="{FF2B5EF4-FFF2-40B4-BE49-F238E27FC236}">
                <a16:creationId xmlns:a16="http://schemas.microsoft.com/office/drawing/2014/main" id="{A41A97CA-C6FB-6A8D-0DFF-517509DA258B}"/>
              </a:ext>
            </a:extLst>
          </p:cNvPr>
          <p:cNvSpPr>
            <a:spLocks noGrp="1"/>
          </p:cNvSpPr>
          <p:nvPr>
            <p:ph type="sldNum" sz="quarter" idx="12"/>
          </p:nvPr>
        </p:nvSpPr>
        <p:spPr/>
        <p:txBody>
          <a:bodyPr/>
          <a:lstStyle/>
          <a:p>
            <a:fld id="{CBD12358-51D2-46B3-9BDE-DF29528B9454}" type="slidenum">
              <a:rPr lang="en-US" smtClean="0"/>
              <a:t>6</a:t>
            </a:fld>
            <a:endParaRPr lang="en-US" dirty="0"/>
          </a:p>
        </p:txBody>
      </p:sp>
    </p:spTree>
    <p:extLst>
      <p:ext uri="{BB962C8B-B14F-4D97-AF65-F5344CB8AC3E}">
        <p14:creationId xmlns:p14="http://schemas.microsoft.com/office/powerpoint/2010/main" val="1307206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D947D-5A7A-F9EB-2651-FB1151081E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EF50A8-5DEB-DC44-AD61-E20757AD8551}"/>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7A004C6E-B5A7-0131-6175-C102EB5366F6}"/>
              </a:ext>
            </a:extLst>
          </p:cNvPr>
          <p:cNvSpPr>
            <a:spLocks noGrp="1"/>
          </p:cNvSpPr>
          <p:nvPr>
            <p:ph idx="14"/>
          </p:nvPr>
        </p:nvSpPr>
        <p:spPr>
          <a:xfrm>
            <a:off x="344129" y="822959"/>
            <a:ext cx="11680723" cy="5833479"/>
          </a:xfrm>
        </p:spPr>
        <p:txBody>
          <a:bodyPr>
            <a:normAutofit/>
          </a:bodyPr>
          <a:lstStyle/>
          <a:p>
            <a:pPr marL="0" indent="0">
              <a:buNone/>
            </a:pPr>
            <a:r>
              <a:rPr lang="en-US" sz="3200" dirty="0"/>
              <a:t>29 How much would you get for a couple of sparrows? A single copper coin if you’re lucky? And not one of them falls to the ground without your father knowing about it. 30 When it comes to you—why, every hair on your head is counted. 31 So don’t be afraid! You’re worth much more than a great many sparrows.”</a:t>
            </a:r>
          </a:p>
          <a:p>
            <a:pPr marL="0" indent="0">
              <a:buNone/>
            </a:pPr>
            <a:endParaRPr lang="en-US" sz="3200" dirty="0"/>
          </a:p>
          <a:p>
            <a:pPr marL="0" indent="0">
              <a:buNone/>
            </a:pPr>
            <a:r>
              <a:rPr lang="en-US" sz="3200" dirty="0"/>
              <a:t>What about these words do you find most encouraging and why?</a:t>
            </a:r>
            <a:endParaRPr lang="en-AU" sz="3200" dirty="0"/>
          </a:p>
        </p:txBody>
      </p:sp>
      <p:sp>
        <p:nvSpPr>
          <p:cNvPr id="4" name="Slide Number Placeholder 3">
            <a:extLst>
              <a:ext uri="{FF2B5EF4-FFF2-40B4-BE49-F238E27FC236}">
                <a16:creationId xmlns:a16="http://schemas.microsoft.com/office/drawing/2014/main" id="{2C64AF2A-98FF-8CA1-E292-B52136579579}"/>
              </a:ext>
            </a:extLst>
          </p:cNvPr>
          <p:cNvSpPr>
            <a:spLocks noGrp="1"/>
          </p:cNvSpPr>
          <p:nvPr>
            <p:ph type="sldNum" sz="quarter" idx="12"/>
          </p:nvPr>
        </p:nvSpPr>
        <p:spPr/>
        <p:txBody>
          <a:bodyPr/>
          <a:lstStyle/>
          <a:p>
            <a:fld id="{CBD12358-51D2-46B3-9BDE-DF29528B9454}" type="slidenum">
              <a:rPr lang="en-US" smtClean="0"/>
              <a:t>7</a:t>
            </a:fld>
            <a:endParaRPr lang="en-US" dirty="0"/>
          </a:p>
        </p:txBody>
      </p:sp>
    </p:spTree>
    <p:extLst>
      <p:ext uri="{BB962C8B-B14F-4D97-AF65-F5344CB8AC3E}">
        <p14:creationId xmlns:p14="http://schemas.microsoft.com/office/powerpoint/2010/main" val="2453444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9DB6E-DD8A-64D8-FA1A-94A9F67D5C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354ED0-F983-67FE-08B9-CC2FD28B06AE}"/>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B4AF61BD-50D8-FC2C-0312-A2163A09400D}"/>
              </a:ext>
            </a:extLst>
          </p:cNvPr>
          <p:cNvSpPr>
            <a:spLocks noGrp="1"/>
          </p:cNvSpPr>
          <p:nvPr>
            <p:ph idx="14"/>
          </p:nvPr>
        </p:nvSpPr>
        <p:spPr>
          <a:xfrm>
            <a:off x="344129" y="822959"/>
            <a:ext cx="11680723" cy="5833479"/>
          </a:xfrm>
        </p:spPr>
        <p:txBody>
          <a:bodyPr>
            <a:normAutofit/>
          </a:bodyPr>
          <a:lstStyle/>
          <a:p>
            <a:pPr marL="0" indent="0">
              <a:buNone/>
            </a:pPr>
            <a:r>
              <a:rPr lang="en-US" sz="3200" dirty="0"/>
              <a:t>32 “So: everyone who owns up in front of others to being on my side, I will own them before my father in heaven. 33 But anyone who disowns me in front of others, I will disown that person before my father in heaven.</a:t>
            </a:r>
          </a:p>
          <a:p>
            <a:pPr marL="0" indent="0">
              <a:buNone/>
            </a:pPr>
            <a:endParaRPr lang="en-US" sz="3200" dirty="0"/>
          </a:p>
          <a:p>
            <a:pPr marL="0" indent="0">
              <a:buNone/>
            </a:pPr>
            <a:endParaRPr lang="en-US" sz="3200" dirty="0"/>
          </a:p>
          <a:p>
            <a:pPr marL="0" indent="0">
              <a:buNone/>
            </a:pPr>
            <a:r>
              <a:rPr lang="en-US" sz="3200" dirty="0"/>
              <a:t>Who’s are we? Does this stand out for you or the warning?</a:t>
            </a:r>
            <a:endParaRPr lang="en-AU" sz="3200" dirty="0"/>
          </a:p>
        </p:txBody>
      </p:sp>
      <p:sp>
        <p:nvSpPr>
          <p:cNvPr id="4" name="Slide Number Placeholder 3">
            <a:extLst>
              <a:ext uri="{FF2B5EF4-FFF2-40B4-BE49-F238E27FC236}">
                <a16:creationId xmlns:a16="http://schemas.microsoft.com/office/drawing/2014/main" id="{96F33E81-B08D-2DC3-B36B-3F8EEC7441E4}"/>
              </a:ext>
            </a:extLst>
          </p:cNvPr>
          <p:cNvSpPr>
            <a:spLocks noGrp="1"/>
          </p:cNvSpPr>
          <p:nvPr>
            <p:ph type="sldNum" sz="quarter" idx="12"/>
          </p:nvPr>
        </p:nvSpPr>
        <p:spPr/>
        <p:txBody>
          <a:bodyPr/>
          <a:lstStyle/>
          <a:p>
            <a:fld id="{CBD12358-51D2-46B3-9BDE-DF29528B9454}" type="slidenum">
              <a:rPr lang="en-US" smtClean="0"/>
              <a:t>8</a:t>
            </a:fld>
            <a:endParaRPr lang="en-US" dirty="0"/>
          </a:p>
        </p:txBody>
      </p:sp>
    </p:spTree>
    <p:extLst>
      <p:ext uri="{BB962C8B-B14F-4D97-AF65-F5344CB8AC3E}">
        <p14:creationId xmlns:p14="http://schemas.microsoft.com/office/powerpoint/2010/main" val="3050227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A2C75-2CAE-727F-F024-D3953EB02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C9DF9D-87CE-EF9E-F6F7-13B669D6FCAC}"/>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BEAF5C09-3319-A516-F41F-3524B48A9A13}"/>
              </a:ext>
            </a:extLst>
          </p:cNvPr>
          <p:cNvSpPr>
            <a:spLocks noGrp="1"/>
          </p:cNvSpPr>
          <p:nvPr>
            <p:ph idx="14"/>
          </p:nvPr>
        </p:nvSpPr>
        <p:spPr>
          <a:xfrm>
            <a:off x="344129" y="822959"/>
            <a:ext cx="11680723" cy="5833479"/>
          </a:xfrm>
        </p:spPr>
        <p:txBody>
          <a:bodyPr>
            <a:normAutofit/>
          </a:bodyPr>
          <a:lstStyle/>
          <a:p>
            <a:pPr marL="0" indent="0">
              <a:buNone/>
            </a:pPr>
            <a:r>
              <a:rPr lang="en-US" sz="3200" dirty="0"/>
              <a:t>34 “Don’t think it’s my job to bring peace on the earth. I didn’t come to bring peace—I came to bring a sword! 35 I came to divide a man from his father, a daughter from her mother, and a daughter-in-law from her mother-in-law. 36 Yes, you’ll find your enemies inside your own front door.</a:t>
            </a:r>
          </a:p>
          <a:p>
            <a:pPr marL="0" indent="0">
              <a:buNone/>
            </a:pPr>
            <a:endParaRPr lang="en-US" sz="3200" dirty="0"/>
          </a:p>
          <a:p>
            <a:pPr marL="0" indent="0">
              <a:buNone/>
            </a:pPr>
            <a:r>
              <a:rPr lang="en-US" sz="3200" dirty="0"/>
              <a:t>What is your experience or the most obvious application?</a:t>
            </a:r>
            <a:endParaRPr lang="en-AU" sz="3200" dirty="0"/>
          </a:p>
        </p:txBody>
      </p:sp>
      <p:sp>
        <p:nvSpPr>
          <p:cNvPr id="4" name="Slide Number Placeholder 3">
            <a:extLst>
              <a:ext uri="{FF2B5EF4-FFF2-40B4-BE49-F238E27FC236}">
                <a16:creationId xmlns:a16="http://schemas.microsoft.com/office/drawing/2014/main" id="{B2EC0B55-81F3-D0F7-3536-6662EE719009}"/>
              </a:ext>
            </a:extLst>
          </p:cNvPr>
          <p:cNvSpPr>
            <a:spLocks noGrp="1"/>
          </p:cNvSpPr>
          <p:nvPr>
            <p:ph type="sldNum" sz="quarter" idx="12"/>
          </p:nvPr>
        </p:nvSpPr>
        <p:spPr/>
        <p:txBody>
          <a:bodyPr/>
          <a:lstStyle/>
          <a:p>
            <a:fld id="{CBD12358-51D2-46B3-9BDE-DF29528B9454}" type="slidenum">
              <a:rPr lang="en-US" smtClean="0"/>
              <a:t>9</a:t>
            </a:fld>
            <a:endParaRPr lang="en-US" dirty="0"/>
          </a:p>
        </p:txBody>
      </p:sp>
    </p:spTree>
    <p:extLst>
      <p:ext uri="{BB962C8B-B14F-4D97-AF65-F5344CB8AC3E}">
        <p14:creationId xmlns:p14="http://schemas.microsoft.com/office/powerpoint/2010/main" val="2666400213"/>
      </p:ext>
    </p:extLst>
  </p:cSld>
  <p:clrMapOvr>
    <a:masterClrMapping/>
  </p:clrMapOvr>
</p:sld>
</file>

<file path=ppt/theme/theme1.xml><?xml version="1.0" encoding="utf-8"?>
<a:theme xmlns:a="http://schemas.openxmlformats.org/drawingml/2006/main" name="Custom">
  <a:themeElements>
    <a:clrScheme name="Custom 7">
      <a:dk1>
        <a:srgbClr val="000000"/>
      </a:dk1>
      <a:lt1>
        <a:srgbClr val="FFFFFF"/>
      </a:lt1>
      <a:dk2>
        <a:srgbClr val="0F253E"/>
      </a:dk2>
      <a:lt2>
        <a:srgbClr val="E7E6E6"/>
      </a:lt2>
      <a:accent1>
        <a:srgbClr val="4472C4"/>
      </a:accent1>
      <a:accent2>
        <a:srgbClr val="B83903"/>
      </a:accent2>
      <a:accent3>
        <a:srgbClr val="75262A"/>
      </a:accent3>
      <a:accent4>
        <a:srgbClr val="F79320"/>
      </a:accent4>
      <a:accent5>
        <a:srgbClr val="44668D"/>
      </a:accent5>
      <a:accent6>
        <a:srgbClr val="0F253E"/>
      </a:accent6>
      <a:hlink>
        <a:srgbClr val="AEC0D9"/>
      </a:hlink>
      <a:folHlink>
        <a:srgbClr val="B83903"/>
      </a:folHlink>
    </a:clrScheme>
    <a:fontScheme name="Custom 16">
      <a:majorFont>
        <a:latin typeface="Posterama"/>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TM9027928_win32_EF_v4" id="{FA821E7E-D625-4DCD-A30E-3216B54C8383}" vid="{DE28BE6C-8054-44B2-A92D-A1CAFC256BDB}"/>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30" ma:contentTypeDescription="Create a new document." ma:contentTypeScope="" ma:versionID="cec0622158e8f13124e9e8fd4de31bd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b52f30ab005d15df08657af532e6e38"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element name="MediaServiceBillingMetadata" ma:index="33" nillable="true" ma:displayName="MediaServiceBillingMetadata" ma:hidden="true" ma:internalName="MediaServiceBillingMetadata"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009351-EDD4-484E-ACD6-D50CCB137637}">
  <ds:schemaRefs>
    <ds:schemaRef ds:uri="http://schemas.microsoft.com/sharepoint/v3/contenttype/forms"/>
  </ds:schemaRefs>
</ds:datastoreItem>
</file>

<file path=customXml/itemProps2.xml><?xml version="1.0" encoding="utf-8"?>
<ds:datastoreItem xmlns:ds="http://schemas.openxmlformats.org/officeDocument/2006/customXml" ds:itemID="{C8DB3C62-858A-4A01-AFEF-21E0BB8CE26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9897CAE-455D-42C9-A951-0C21BC1225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{B47F25CA-48E8-41A3-9480-3BCB01C3404E}TF63aebcec-8e39-4664-940a-dd6c2f00c54d020a9832_win32-3cdd3ee32610</Template>
  <TotalTime>858</TotalTime>
  <Words>525</Words>
  <Application>Microsoft Office PowerPoint</Application>
  <PresentationFormat>Widescreen</PresentationFormat>
  <Paragraphs>48</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等线</vt:lpstr>
      <vt:lpstr>Abadi</vt:lpstr>
      <vt:lpstr>Arial</vt:lpstr>
      <vt:lpstr>Calibri</vt:lpstr>
      <vt:lpstr>Posterama</vt:lpstr>
      <vt:lpstr>Posterama Text SemiBold</vt:lpstr>
      <vt:lpstr>Custom</vt:lpstr>
      <vt:lpstr>Matthew 10:24-39</vt:lpstr>
      <vt:lpstr>What is the most common command in the Scriptures?</vt:lpstr>
      <vt:lpstr>What is the most common command in the Scriptures?</vt:lpstr>
      <vt:lpstr>Matthew 10</vt:lpstr>
      <vt:lpstr>Matthew 10</vt:lpstr>
      <vt:lpstr>Matthew 10</vt:lpstr>
      <vt:lpstr>Matthew 10</vt:lpstr>
      <vt:lpstr>Matthew 10</vt:lpstr>
      <vt:lpstr>Matthew 10</vt:lpstr>
      <vt:lpstr>Matthew 10</vt:lpstr>
      <vt:lpstr>Reflect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Crighton</dc:creator>
  <cp:lastModifiedBy>Andrew Crighton</cp:lastModifiedBy>
  <cp:revision>2</cp:revision>
  <dcterms:created xsi:type="dcterms:W3CDTF">2026-06-13T08:49:04Z</dcterms:created>
  <dcterms:modified xsi:type="dcterms:W3CDTF">2026-06-20T10:44:12Z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