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2"/>
  </p:notesMasterIdLst>
  <p:handoutMasterIdLst>
    <p:handoutMasterId r:id="rId33"/>
  </p:handoutMasterIdLst>
  <p:sldIdLst>
    <p:sldId id="292" r:id="rId5"/>
    <p:sldId id="301" r:id="rId6"/>
    <p:sldId id="302" r:id="rId7"/>
    <p:sldId id="303" r:id="rId8"/>
    <p:sldId id="304" r:id="rId9"/>
    <p:sldId id="305" r:id="rId10"/>
    <p:sldId id="306" r:id="rId11"/>
    <p:sldId id="307" r:id="rId12"/>
    <p:sldId id="308" r:id="rId13"/>
    <p:sldId id="299" r:id="rId14"/>
    <p:sldId id="309" r:id="rId15"/>
    <p:sldId id="310" r:id="rId16"/>
    <p:sldId id="311" r:id="rId17"/>
    <p:sldId id="312" r:id="rId18"/>
    <p:sldId id="313" r:id="rId19"/>
    <p:sldId id="314" r:id="rId20"/>
    <p:sldId id="315" r:id="rId21"/>
    <p:sldId id="316" r:id="rId22"/>
    <p:sldId id="317" r:id="rId23"/>
    <p:sldId id="318" r:id="rId24"/>
    <p:sldId id="297" r:id="rId25"/>
    <p:sldId id="319" r:id="rId26"/>
    <p:sldId id="320" r:id="rId27"/>
    <p:sldId id="261" r:id="rId28"/>
    <p:sldId id="321" r:id="rId29"/>
    <p:sldId id="322" r:id="rId30"/>
    <p:sldId id="323" r:id="rId3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4400"/>
    <a:srgbClr val="446992"/>
    <a:srgbClr val="AEC2D8"/>
    <a:srgbClr val="98432A"/>
    <a:srgbClr val="44678D"/>
    <a:srgbClr val="263E5A"/>
    <a:srgbClr val="D6E0EB"/>
    <a:srgbClr val="728DAB"/>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839" autoAdjust="0"/>
  </p:normalViewPr>
  <p:slideViewPr>
    <p:cSldViewPr snapToGrid="0" showGuides="1">
      <p:cViewPr varScale="1">
        <p:scale>
          <a:sx n="76" d="100"/>
          <a:sy n="76" d="100"/>
        </p:scale>
        <p:origin x="67" y="163"/>
      </p:cViewPr>
      <p:guideLst>
        <p:guide orient="horz" pos="1536"/>
        <p:guide pos="312"/>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0"/>
    </p:cViewPr>
  </p:sorterViewPr>
  <p:notesViewPr>
    <p:cSldViewPr snapToGrid="0">
      <p:cViewPr varScale="1">
        <p:scale>
          <a:sx n="58" d="100"/>
          <a:sy n="58" d="100"/>
        </p:scale>
        <p:origin x="2491" y="67"/>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D26A2A-0A96-0647-84E5-C82F2EFD9474}" type="datetimeFigureOut">
              <a:rPr lang="en-US" smtClean="0"/>
              <a:t>6/13/2026</a:t>
            </a:fld>
            <a:endParaRPr lang="en-US" dirty="0"/>
          </a:p>
        </p:txBody>
      </p:sp>
      <p:sp>
        <p:nvSpPr>
          <p:cNvPr id="4" name="Footer Placeholder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8DC1D1-B6C2-C644-8BF1-C34DBFFE1C78}" type="slidenum">
              <a:rPr lang="en-US" smtClean="0"/>
              <a:t>‹#›</a:t>
            </a:fld>
            <a:endParaRPr lang="en-US" dirty="0"/>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a:extLst>
              <a:ext uri="{FF2B5EF4-FFF2-40B4-BE49-F238E27FC236}">
                <a16:creationId xmlns:a16="http://schemas.microsoft.com/office/drawing/2014/main" id="{0D2594CA-29C5-062F-2EA7-C593B096C6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9" name="Slide Image Placeholder 8">
            <a:extLst>
              <a:ext uri="{FF2B5EF4-FFF2-40B4-BE49-F238E27FC236}">
                <a16:creationId xmlns:a16="http://schemas.microsoft.com/office/drawing/2014/main" id="{E04BB896-BA64-B358-A066-15B96D23BC8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a:extLst>
              <a:ext uri="{FF2B5EF4-FFF2-40B4-BE49-F238E27FC236}">
                <a16:creationId xmlns:a16="http://schemas.microsoft.com/office/drawing/2014/main" id="{5EFA2818-7747-F326-294F-EEAC9BEF6EB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11" name="Date Placeholder 10">
            <a:extLst>
              <a:ext uri="{FF2B5EF4-FFF2-40B4-BE49-F238E27FC236}">
                <a16:creationId xmlns:a16="http://schemas.microsoft.com/office/drawing/2014/main" id="{6B76E0F0-B7F9-756A-3EA4-2114B75370E5}"/>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CF20C-6BCC-41A4-8C16-5A346425718D}" type="datetimeFigureOut">
              <a:rPr lang="en-US" smtClean="0"/>
              <a:t>6/13/2026</a:t>
            </a:fld>
            <a:endParaRPr lang="en-US" dirty="0"/>
          </a:p>
        </p:txBody>
      </p:sp>
      <p:sp>
        <p:nvSpPr>
          <p:cNvPr id="12" name="Notes Placeholder 11">
            <a:extLst>
              <a:ext uri="{FF2B5EF4-FFF2-40B4-BE49-F238E27FC236}">
                <a16:creationId xmlns:a16="http://schemas.microsoft.com/office/drawing/2014/main" id="{5161C21F-108C-0F07-CDDD-AFB8DDBF694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2">
            <a:extLst>
              <a:ext uri="{FF2B5EF4-FFF2-40B4-BE49-F238E27FC236}">
                <a16:creationId xmlns:a16="http://schemas.microsoft.com/office/drawing/2014/main" id="{A507CBA7-2A1E-725E-35DA-D1CFF08EC63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0679C-80C7-4E7D-9614-ABA41C5B2858}" type="slidenum">
              <a:rPr lang="en-US" smtClean="0"/>
              <a:t>‹#›</a:t>
            </a:fld>
            <a:endParaRPr lang="en-US" dirty="0"/>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017105BD-6D6F-49DB-9DE4-D4A6452D7E5F}" type="slidenum">
              <a:rPr lang="en-US" altLang="zh-CN" noProof="0" smtClean="0"/>
              <a:t>1</a:t>
            </a:fld>
            <a:endParaRPr lang="en-US" altLang="zh-CN" noProof="0" dirty="0"/>
          </a:p>
        </p:txBody>
      </p:sp>
    </p:spTree>
    <p:extLst>
      <p:ext uri="{BB962C8B-B14F-4D97-AF65-F5344CB8AC3E}">
        <p14:creationId xmlns:p14="http://schemas.microsoft.com/office/powerpoint/2010/main" val="681593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bg>
      <p:bgPr>
        <a:solidFill>
          <a:schemeClr val="accent6"/>
        </a:solidFill>
        <a:effectLst/>
      </p:bgPr>
    </p:bg>
    <p:spTree>
      <p:nvGrpSpPr>
        <p:cNvPr id="1" name=""/>
        <p:cNvGrpSpPr/>
        <p:nvPr/>
      </p:nvGrpSpPr>
      <p:grpSpPr>
        <a:xfrm>
          <a:off x="0" y="0"/>
          <a:ext cx="0" cy="0"/>
          <a:chOff x="0" y="0"/>
          <a:chExt cx="0" cy="0"/>
        </a:xfrm>
      </p:grpSpPr>
      <p:pic>
        <p:nvPicPr>
          <p:cNvPr id="13" name="Shape 33">
            <a:extLst>
              <a:ext uri="{FF2B5EF4-FFF2-40B4-BE49-F238E27FC236}">
                <a16:creationId xmlns:a16="http://schemas.microsoft.com/office/drawing/2014/main" id="{4D81E37E-7366-D88D-83B8-BBA577CA462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9897686" y="106446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pic>
        <p:nvPicPr>
          <p:cNvPr id="12" name="Shape 31">
            <a:extLst>
              <a:ext uri="{FF2B5EF4-FFF2-40B4-BE49-F238E27FC236}">
                <a16:creationId xmlns:a16="http://schemas.microsoft.com/office/drawing/2014/main" id="{A2E096B7-3B4F-355B-58E5-41784AC8BE29}"/>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rcRect t="2555" b="2555"/>
          <a:stretch>
            <a:fillRect/>
          </a:stretch>
        </p:blipFill>
        <p:spPr>
          <a:xfrm>
            <a:off x="6284315" y="3984454"/>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4292" y="731520"/>
            <a:ext cx="5029200" cy="3291840"/>
          </a:xfrm>
        </p:spPr>
        <p:txBody>
          <a:bodyPr anchor="b">
            <a:normAutofit/>
          </a:bodyPr>
          <a:lstStyle>
            <a:lvl1pPr>
              <a:defRPr sz="4800"/>
            </a:lvl1pPr>
          </a:lstStyle>
          <a:p>
            <a:r>
              <a:rPr lang="en-US" noProof="0"/>
              <a:t>Click to edit Master title style</a:t>
            </a:r>
            <a:endParaRPr lang="en-US" noProof="0" dirty="0"/>
          </a:p>
        </p:txBody>
      </p:sp>
      <p:cxnSp>
        <p:nvCxnSpPr>
          <p:cNvPr id="24" name="Straight Connector 2">
            <a:extLst>
              <a:ext uri="{FF2B5EF4-FFF2-40B4-BE49-F238E27FC236}">
                <a16:creationId xmlns:a16="http://schemas.microsoft.com/office/drawing/2014/main" id="{F1FCCFDB-D985-4322-AC87-F69214893708}"/>
              </a:ext>
            </a:extLst>
          </p:cNvPr>
          <p:cNvCxnSpPr/>
          <p:nvPr userDrawn="1"/>
        </p:nvCxnSpPr>
        <p:spPr>
          <a:xfrm>
            <a:off x="1168533" y="4172084"/>
            <a:ext cx="0" cy="760288"/>
          </a:xfrm>
          <a:prstGeom prst="line">
            <a:avLst/>
          </a:prstGeom>
          <a:noFill/>
          <a:ln w="19050" cap="flat" cmpd="sng" algn="ctr">
            <a:solidFill>
              <a:srgbClr val="D84400"/>
            </a:solidFill>
            <a:prstDash val="solid"/>
            <a:miter lim="800000"/>
          </a:ln>
          <a:effectLst/>
        </p:spPr>
      </p:cxn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0894" y="4172084"/>
            <a:ext cx="4912598" cy="914400"/>
          </a:xfrm>
          <a:prstGeom prst="rect">
            <a:avLst/>
          </a:prstGeom>
        </p:spPr>
        <p:txBody>
          <a:bodyPr>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47" name="Content placeholder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9" name="Freeform: Shap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8" name="Title Placeholder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2" name="Content placeholder 47">
            <a:extLst>
              <a:ext uri="{FF2B5EF4-FFF2-40B4-BE49-F238E27FC236}">
                <a16:creationId xmlns:a16="http://schemas.microsoft.com/office/drawing/2014/main" id="{117BCD91-6BBA-AACD-3424-C3A4E5C1AB1D}"/>
              </a:ext>
            </a:extLst>
          </p:cNvPr>
          <p:cNvSpPr>
            <a:spLocks noGrp="1" noChangeAspect="1"/>
          </p:cNvSpPr>
          <p:nvPr>
            <p:ph type="pic" sz="quarter" idx="48"/>
          </p:nvPr>
        </p:nvSpPr>
        <p:spPr>
          <a:xfrm>
            <a:off x="914400" y="539496"/>
            <a:ext cx="5025207" cy="577900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a:t>Click icon to add picture</a:t>
            </a:r>
            <a:endParaRPr lang="en-US" altLang="zh-CN" noProof="0" dirty="0"/>
          </a:p>
        </p:txBody>
      </p:sp>
      <p:pic>
        <p:nvPicPr>
          <p:cNvPr id="7" name="Shape 33">
            <a:extLst>
              <a:ext uri="{FF2B5EF4-FFF2-40B4-BE49-F238E27FC236}">
                <a16:creationId xmlns:a16="http://schemas.microsoft.com/office/drawing/2014/main" id="{78B6A20E-2402-E586-7E92-A2C0D0B854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a:xfrm>
            <a:off x="352010" y="4038403"/>
            <a:ext cx="1438713" cy="1645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
        <p:nvSpPr>
          <p:cNvPr id="3" name="Freeform: Shape 11">
            <a:extLst>
              <a:ext uri="{FF2B5EF4-FFF2-40B4-BE49-F238E27FC236}">
                <a16:creationId xmlns:a16="http://schemas.microsoft.com/office/drawing/2014/main" id="{20E24AA2-A4D8-FFB3-C801-0E57990B8CB6}"/>
              </a:ext>
            </a:extLst>
          </p:cNvPr>
          <p:cNvSpPr/>
          <p:nvPr userDrawn="1"/>
        </p:nvSpPr>
        <p:spPr>
          <a:xfrm>
            <a:off x="1360235" y="5541405"/>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1">
              <a:lumMod val="60000"/>
              <a:lumOff val="40000"/>
            </a:schemeClr>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9" name="Freeform: Shape 5">
            <a:extLst>
              <a:ext uri="{FF2B5EF4-FFF2-40B4-BE49-F238E27FC236}">
                <a16:creationId xmlns:a16="http://schemas.microsoft.com/office/drawing/2014/main" id="{1FEC53F3-5030-5BCF-54CA-ABB14457C073}"/>
              </a:ext>
            </a:extLst>
          </p:cNvPr>
          <p:cNvSpPr/>
          <p:nvPr userDrawn="1"/>
        </p:nvSpPr>
        <p:spPr>
          <a:xfrm>
            <a:off x="5429027" y="393334"/>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Tree>
    <p:extLst>
      <p:ext uri="{BB962C8B-B14F-4D97-AF65-F5344CB8AC3E}">
        <p14:creationId xmlns:p14="http://schemas.microsoft.com/office/powerpoint/2010/main" val="3407711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86721E85-C7DE-A05F-D33D-97CAF161E33A}"/>
              </a:ext>
            </a:extLst>
          </p:cNvPr>
          <p:cNvSpPr/>
          <p:nvPr userDrawn="1"/>
        </p:nvSpPr>
        <p:spPr>
          <a:xfrm>
            <a:off x="0" y="2860787"/>
            <a:ext cx="2004570" cy="3676532"/>
          </a:xfrm>
          <a:custGeom>
            <a:avLst/>
            <a:gdLst>
              <a:gd name="connsiteX0" fmla="*/ 417538 w 2004570"/>
              <a:gd name="connsiteY0" fmla="*/ 0 h 3676532"/>
              <a:gd name="connsiteX1" fmla="*/ 2004570 w 2004570"/>
              <a:gd name="connsiteY1" fmla="*/ 925683 h 3676532"/>
              <a:gd name="connsiteX2" fmla="*/ 2004570 w 2004570"/>
              <a:gd name="connsiteY2" fmla="*/ 2763949 h 3676532"/>
              <a:gd name="connsiteX3" fmla="*/ 413202 w 2004570"/>
              <a:gd name="connsiteY3" fmla="*/ 3676532 h 3676532"/>
              <a:gd name="connsiteX4" fmla="*/ 0 w 2004570"/>
              <a:gd name="connsiteY4" fmla="*/ 3439338 h 3676532"/>
              <a:gd name="connsiteX5" fmla="*/ 0 w 2004570"/>
              <a:gd name="connsiteY5" fmla="*/ 24107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04570" h="3676532">
                <a:moveTo>
                  <a:pt x="417538" y="0"/>
                </a:moveTo>
                <a:lnTo>
                  <a:pt x="2004570" y="925683"/>
                </a:lnTo>
                <a:lnTo>
                  <a:pt x="2004570" y="2763949"/>
                </a:lnTo>
                <a:lnTo>
                  <a:pt x="413202" y="3676532"/>
                </a:lnTo>
                <a:lnTo>
                  <a:pt x="0" y="3439338"/>
                </a:lnTo>
                <a:lnTo>
                  <a:pt x="0" y="241075"/>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657773" y="5253270"/>
            <a:ext cx="1710765" cy="1621875"/>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275432"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3465576" y="1499616"/>
            <a:ext cx="7955280" cy="1335024"/>
          </a:xfrm>
        </p:spPr>
        <p:txBody>
          <a:bodyPr anchor="b">
            <a:normAutofit/>
          </a:bodyPr>
          <a:lstStyle>
            <a:lvl1pPr>
              <a:defRPr sz="3600"/>
            </a:lvl1pPr>
          </a:lstStyle>
          <a:p>
            <a:r>
              <a:rPr lang="en-US"/>
              <a:t>Click to edit Master title style</a:t>
            </a:r>
            <a:endParaRPr lang="en-US" dirty="0"/>
          </a:p>
        </p:txBody>
      </p:sp>
      <p:sp>
        <p:nvSpPr>
          <p:cNvPr id="4" name="Content Placeholder 2">
            <a:extLst>
              <a:ext uri="{FF2B5EF4-FFF2-40B4-BE49-F238E27FC236}">
                <a16:creationId xmlns:a16="http://schemas.microsoft.com/office/drawing/2014/main" id="{6FFF81D2-C0B4-3B82-8DF6-D10CC07C441C}"/>
              </a:ext>
            </a:extLst>
          </p:cNvPr>
          <p:cNvSpPr>
            <a:spLocks noGrp="1"/>
          </p:cNvSpPr>
          <p:nvPr>
            <p:ph idx="14"/>
          </p:nvPr>
        </p:nvSpPr>
        <p:spPr>
          <a:xfrm>
            <a:off x="3465576" y="3108960"/>
            <a:ext cx="4572000" cy="3108960"/>
          </a:xfrm>
        </p:spPr>
        <p:txBody>
          <a:bodyPr/>
          <a:lstStyle>
            <a:lvl1pPr marL="512064" indent="-512064">
              <a:buFont typeface="+mj-lt"/>
              <a:buAutoNum type="arabicPeriod"/>
              <a:defRPr sz="1800"/>
            </a:lvl1pPr>
            <a:lvl2pPr marL="1097280" indent="-512064">
              <a:buFont typeface="+mj-lt"/>
              <a:buAutoNum type="alphaLcPeriod"/>
              <a:defRPr sz="1800"/>
            </a:lvl2pPr>
            <a:lvl3pPr marL="1645920" indent="-512064">
              <a:buFont typeface="+mj-lt"/>
              <a:buAutoNum type="romanLcPeriod"/>
              <a:defRPr sz="1800"/>
            </a:lvl3pPr>
            <a:lvl4pPr marL="2194560" indent="-512064">
              <a:buFont typeface="+mj-lt"/>
              <a:buAutoNum type="arabicParen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a:extLst>
              <a:ext uri="{FF2B5EF4-FFF2-40B4-BE49-F238E27FC236}">
                <a16:creationId xmlns:a16="http://schemas.microsoft.com/office/drawing/2014/main" id="{F190F721-56C7-251D-948D-117696095C32}"/>
              </a:ext>
            </a:extLst>
          </p:cNvPr>
          <p:cNvSpPr>
            <a:spLocks noGrp="1"/>
          </p:cNvSpPr>
          <p:nvPr>
            <p:ph idx="1"/>
          </p:nvPr>
        </p:nvSpPr>
        <p:spPr>
          <a:xfrm>
            <a:off x="8229600" y="3108960"/>
            <a:ext cx="3017520" cy="3108960"/>
          </a:xfrm>
        </p:spPr>
        <p:txBody>
          <a:bodyPr/>
          <a:lstStyle>
            <a:lvl1pPr marL="0" indent="0">
              <a:lnSpc>
                <a:spcPct val="100000"/>
              </a:lnSpc>
              <a:spcBef>
                <a:spcPts val="0"/>
              </a:spcBef>
              <a:spcAft>
                <a:spcPts val="600"/>
              </a:spcAft>
              <a:buNone/>
              <a:defRPr sz="1800"/>
            </a:lvl1pPr>
            <a:lvl2pPr>
              <a:lnSpc>
                <a:spcPct val="100000"/>
              </a:lnSpc>
              <a:spcBef>
                <a:spcPts val="0"/>
              </a:spcBef>
              <a:spcAft>
                <a:spcPts val="600"/>
              </a:spcAft>
              <a:defRPr sz="1800"/>
            </a:lvl2pPr>
            <a:lvl3pPr>
              <a:lnSpc>
                <a:spcPct val="100000"/>
              </a:lnSpc>
              <a:spcBef>
                <a:spcPts val="0"/>
              </a:spcBef>
              <a:spcAft>
                <a:spcPts val="600"/>
              </a:spcAft>
              <a:defRPr sz="1800"/>
            </a:lvl3pPr>
            <a:lvl4pPr>
              <a:lnSpc>
                <a:spcPct val="100000"/>
              </a:lnSpc>
              <a:spcBef>
                <a:spcPts val="0"/>
              </a:spcBef>
              <a:spcAft>
                <a:spcPts val="600"/>
              </a:spcAft>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Footer Placeholder 7">
            <a:extLst>
              <a:ext uri="{FF2B5EF4-FFF2-40B4-BE49-F238E27FC236}">
                <a16:creationId xmlns:a16="http://schemas.microsoft.com/office/drawing/2014/main" id="{6C94E8A0-C02C-2322-50C1-50080A793F84}"/>
              </a:ext>
            </a:extLst>
          </p:cNvPr>
          <p:cNvSpPr>
            <a:spLocks noGrp="1"/>
          </p:cNvSpPr>
          <p:nvPr>
            <p:ph type="ftr" sz="quarter" idx="41"/>
          </p:nvPr>
        </p:nvSpPr>
        <p:spPr>
          <a:xfrm>
            <a:off x="3465576" y="6217920"/>
            <a:ext cx="4114800" cy="365125"/>
          </a:xfrm>
        </p:spPr>
        <p:txBody>
          <a:bodyPr/>
          <a:lstStyle/>
          <a:p>
            <a:endParaRPr lang="en-US" noProof="0" dirty="0"/>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2">
            <a:extLst>
              <a:ext uri="{FF2B5EF4-FFF2-40B4-BE49-F238E27FC236}">
                <a16:creationId xmlns:a16="http://schemas.microsoft.com/office/drawing/2014/main" id="{0750FD92-E143-4402-D455-30DC417CBDBE}"/>
              </a:ext>
            </a:extLst>
          </p:cNvPr>
          <p:cNvSpPr/>
          <p:nvPr userDrawn="1"/>
        </p:nvSpPr>
        <p:spPr>
          <a:xfrm>
            <a:off x="1198465" y="958947"/>
            <a:ext cx="1544735" cy="174369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6B13E9E2-D67B-E75B-D60D-CE3782A4FC67}"/>
              </a:ext>
            </a:extLst>
          </p:cNvPr>
          <p:cNvSpPr/>
          <p:nvPr userDrawn="1"/>
        </p:nvSpPr>
        <p:spPr>
          <a:xfrm>
            <a:off x="326738" y="0"/>
            <a:ext cx="1544359" cy="1254845"/>
          </a:xfrm>
          <a:custGeom>
            <a:avLst/>
            <a:gdLst>
              <a:gd name="connsiteX0" fmla="*/ 0 w 1544359"/>
              <a:gd name="connsiteY0" fmla="*/ 0 h 1254845"/>
              <a:gd name="connsiteX1" fmla="*/ 1544359 w 1544359"/>
              <a:gd name="connsiteY1" fmla="*/ 0 h 1254845"/>
              <a:gd name="connsiteX2" fmla="*/ 1543519 w 1544359"/>
              <a:gd name="connsiteY2" fmla="*/ 822090 h 1254845"/>
              <a:gd name="connsiteX3" fmla="*/ 772206 w 1544359"/>
              <a:gd name="connsiteY3" fmla="*/ 1254845 h 1254845"/>
              <a:gd name="connsiteX4" fmla="*/ 0 w 1544359"/>
              <a:gd name="connsiteY4" fmla="*/ 822027 h 12548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4359" h="1254845">
                <a:moveTo>
                  <a:pt x="0" y="0"/>
                </a:moveTo>
                <a:lnTo>
                  <a:pt x="1544359" y="0"/>
                </a:lnTo>
                <a:lnTo>
                  <a:pt x="1543519" y="822090"/>
                </a:lnTo>
                <a:lnTo>
                  <a:pt x="772206" y="1254845"/>
                </a:lnTo>
                <a:lnTo>
                  <a:pt x="0" y="822027"/>
                </a:ln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62113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04">
    <p:spTree>
      <p:nvGrpSpPr>
        <p:cNvPr id="1" name=""/>
        <p:cNvGrpSpPr/>
        <p:nvPr/>
      </p:nvGrpSpPr>
      <p:grpSpPr>
        <a:xfrm>
          <a:off x="0" y="0"/>
          <a:ext cx="0" cy="0"/>
          <a:chOff x="0" y="0"/>
          <a:chExt cx="0" cy="0"/>
        </a:xfrm>
      </p:grpSpPr>
      <p:sp>
        <p:nvSpPr>
          <p:cNvPr id="47" name="Freeform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Hexagon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0" name="Hexagon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1" name="Hexagon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Hexagon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4" name="Freeform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Hexagon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Hexagon 21">
            <a:extLst>
              <a:ext uri="{FF2B5EF4-FFF2-40B4-BE49-F238E27FC236}">
                <a16:creationId xmlns:a16="http://schemas.microsoft.com/office/drawing/2014/main" id="{AA088CB3-68C2-8BF7-640B-511D7AD708D4}"/>
              </a:ext>
            </a:extLst>
          </p:cNvPr>
          <p:cNvSpPr/>
          <p:nvPr userDrawn="1"/>
        </p:nvSpPr>
        <p:spPr>
          <a:xfrm>
            <a:off x="2757266" y="2493385"/>
            <a:ext cx="1467568" cy="1305975"/>
          </a:xfrm>
          <a:prstGeom prst="hexagon">
            <a:avLst>
              <a:gd name="adj" fmla="val 28413"/>
              <a:gd name="vf" fmla="val 115470"/>
            </a:avLst>
          </a:prstGeom>
          <a:noFill/>
          <a:ln w="19050">
            <a:solidFill>
              <a:srgbClr val="D844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5" name="Hexagon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3" name="Freeform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Hexagon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7" name="Hexagon 28">
            <a:extLst>
              <a:ext uri="{FF2B5EF4-FFF2-40B4-BE49-F238E27FC236}">
                <a16:creationId xmlns:a16="http://schemas.microsoft.com/office/drawing/2014/main" id="{E4EF439B-1CC3-CA39-B62A-E54F83ED70D2}"/>
              </a:ext>
            </a:extLst>
          </p:cNvPr>
          <p:cNvSpPr/>
          <p:nvPr userDrawn="1"/>
        </p:nvSpPr>
        <p:spPr>
          <a:xfrm>
            <a:off x="396269" y="2511644"/>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46" name="Freeform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rgbClr val="98432A"/>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Hexagon 21">
            <a:extLst>
              <a:ext uri="{FF2B5EF4-FFF2-40B4-BE49-F238E27FC236}">
                <a16:creationId xmlns:a16="http://schemas.microsoft.com/office/drawing/2014/main" id="{A38FF139-88E9-67A9-6010-4EDFB851076B}"/>
              </a:ext>
            </a:extLst>
          </p:cNvPr>
          <p:cNvSpPr/>
          <p:nvPr userDrawn="1"/>
        </p:nvSpPr>
        <p:spPr>
          <a:xfrm>
            <a:off x="5150156" y="5261378"/>
            <a:ext cx="1455521" cy="1266696"/>
          </a:xfrm>
          <a:prstGeom prst="hexagon">
            <a:avLst>
              <a:gd name="adj" fmla="val 28413"/>
              <a:gd name="vf" fmla="val 115470"/>
            </a:avLst>
          </a:prstGeom>
          <a:no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Hexagon 21">
            <a:extLst>
              <a:ext uri="{FF2B5EF4-FFF2-40B4-BE49-F238E27FC236}">
                <a16:creationId xmlns:a16="http://schemas.microsoft.com/office/drawing/2014/main" id="{99956147-4454-5EA6-FC9C-94C08EE35F28}"/>
              </a:ext>
            </a:extLst>
          </p:cNvPr>
          <p:cNvSpPr/>
          <p:nvPr userDrawn="1"/>
        </p:nvSpPr>
        <p:spPr>
          <a:xfrm>
            <a:off x="3948599" y="3206642"/>
            <a:ext cx="1455521" cy="1266696"/>
          </a:xfrm>
          <a:prstGeom prst="hexagon">
            <a:avLst>
              <a:gd name="adj" fmla="val 28413"/>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2" name="Title 1">
            <a:extLst>
              <a:ext uri="{FF2B5EF4-FFF2-40B4-BE49-F238E27FC236}">
                <a16:creationId xmlns:a16="http://schemas.microsoft.com/office/drawing/2014/main" id="{4722C9EB-D452-B3DF-5219-160F48DE789C}"/>
              </a:ext>
            </a:extLst>
          </p:cNvPr>
          <p:cNvSpPr>
            <a:spLocks noGrp="1"/>
          </p:cNvSpPr>
          <p:nvPr>
            <p:ph type="title"/>
          </p:nvPr>
        </p:nvSpPr>
        <p:spPr>
          <a:xfrm>
            <a:off x="6035040" y="731520"/>
            <a:ext cx="5394960" cy="2103120"/>
          </a:xfrm>
        </p:spPr>
        <p:txBody>
          <a:bodyPr anchor="b">
            <a:normAutofit/>
          </a:bodyPr>
          <a:lstStyle/>
          <a:p>
            <a:r>
              <a:rPr lang="en-US"/>
              <a:t>Click to edit Master title style</a:t>
            </a:r>
            <a:endParaRPr lang="en-US" dirty="0"/>
          </a:p>
        </p:txBody>
      </p:sp>
      <p:sp>
        <p:nvSpPr>
          <p:cNvPr id="21" name="Content Placeholder 47" descr="Click icon to add picture">
            <a:extLst>
              <a:ext uri="{FF2B5EF4-FFF2-40B4-BE49-F238E27FC236}">
                <a16:creationId xmlns:a16="http://schemas.microsoft.com/office/drawing/2014/main" id="{B7E46D91-6194-E279-CAE3-425E21FD4A83}"/>
              </a:ext>
            </a:extLst>
          </p:cNvPr>
          <p:cNvSpPr>
            <a:spLocks noGrp="1"/>
          </p:cNvSpPr>
          <p:nvPr>
            <p:ph type="body" sz="quarter" idx="27"/>
          </p:nvPr>
        </p:nvSpPr>
        <p:spPr>
          <a:xfrm>
            <a:off x="6035040" y="3108960"/>
            <a:ext cx="5394960" cy="1879791"/>
          </a:xfrm>
          <a:prstGeom prst="rect">
            <a:avLst/>
          </a:prstGeom>
        </p:spPr>
        <p:txBody>
          <a:bodyPr anchor="t">
            <a:normAutofit/>
          </a:bodyPr>
          <a:lstStyle>
            <a:lvl1pPr marL="0" indent="0" algn="l">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a:t>Click to edit Master text styles</a:t>
            </a:r>
          </a:p>
        </p:txBody>
      </p:sp>
      <p:sp>
        <p:nvSpPr>
          <p:cNvPr id="40" name="Freeform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4733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5518B595-5A04-0768-52B1-73F11E4754EA}"/>
              </a:ext>
            </a:extLst>
          </p:cNvPr>
          <p:cNvSpPr>
            <a:spLocks noGrp="1"/>
          </p:cNvSpPr>
          <p:nvPr>
            <p:ph type="title"/>
          </p:nvPr>
        </p:nvSpPr>
        <p:spPr>
          <a:xfrm>
            <a:off x="914400" y="3429000"/>
            <a:ext cx="4206240" cy="2377440"/>
          </a:xfrm>
        </p:spPr>
        <p:txBody>
          <a:bodyPr anchor="t">
            <a:noAutofit/>
          </a:bodyPr>
          <a:lstStyle>
            <a:lvl1pPr>
              <a:defRPr sz="3600"/>
            </a:lvl1pPr>
          </a:lstStyle>
          <a:p>
            <a:r>
              <a:rPr lang="en-US" noProof="0"/>
              <a:t>Click to edit Master title style</a:t>
            </a:r>
            <a:endParaRPr lang="en-US" noProof="0" dirty="0"/>
          </a:p>
        </p:txBody>
      </p:sp>
      <p:sp>
        <p:nvSpPr>
          <p:cNvPr id="6" name="Content Placeholder 4">
            <a:extLst>
              <a:ext uri="{FF2B5EF4-FFF2-40B4-BE49-F238E27FC236}">
                <a16:creationId xmlns:a16="http://schemas.microsoft.com/office/drawing/2014/main" id="{73CCCCFD-E0FE-BDB7-CF9D-FCA345E6BA55}"/>
              </a:ext>
            </a:extLst>
          </p:cNvPr>
          <p:cNvSpPr>
            <a:spLocks noGrp="1"/>
          </p:cNvSpPr>
          <p:nvPr>
            <p:ph sz="quarter" idx="35"/>
          </p:nvPr>
        </p:nvSpPr>
        <p:spPr>
          <a:xfrm>
            <a:off x="5394325" y="3429000"/>
            <a:ext cx="3475038" cy="2378075"/>
          </a:xfrm>
        </p:spPr>
        <p:txBody>
          <a:bodyPr anchor="ctr"/>
          <a:lstStyle>
            <a:lvl1pPr marL="347472">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Shap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3" name="Freeform: Shap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6" name="Freeform: Shap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29" name="Freeform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8" name="Freeform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30" name="Freeform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 name="Footer Placeholder 1">
            <a:extLst>
              <a:ext uri="{FF2B5EF4-FFF2-40B4-BE49-F238E27FC236}">
                <a16:creationId xmlns:a16="http://schemas.microsoft.com/office/drawing/2014/main" id="{D6B1A7E0-D0BF-7FCA-D296-94BFC0D611C5}"/>
              </a:ext>
            </a:extLst>
          </p:cNvPr>
          <p:cNvSpPr>
            <a:spLocks noGrp="1"/>
          </p:cNvSpPr>
          <p:nvPr>
            <p:ph type="ftr" sz="quarter" idx="33"/>
          </p:nvPr>
        </p:nvSpPr>
        <p:spPr/>
        <p:txBody>
          <a:bodyPr/>
          <a:lstStyle/>
          <a:p>
            <a:endParaRPr lang="en-US" noProof="0" dirty="0"/>
          </a:p>
        </p:txBody>
      </p:sp>
      <p:sp>
        <p:nvSpPr>
          <p:cNvPr id="3" name="Slide Number Placeholder 2">
            <a:extLst>
              <a:ext uri="{FF2B5EF4-FFF2-40B4-BE49-F238E27FC236}">
                <a16:creationId xmlns:a16="http://schemas.microsoft.com/office/drawing/2014/main" id="{FCAC10D1-DF42-8734-0793-84312B963E62}"/>
              </a:ext>
            </a:extLst>
          </p:cNvPr>
          <p:cNvSpPr>
            <a:spLocks noGrp="1"/>
          </p:cNvSpPr>
          <p:nvPr>
            <p:ph type="sldNum" sz="quarter" idx="34"/>
          </p:nvPr>
        </p:nvSpPr>
        <p:spPr/>
        <p:txBody>
          <a:bodyPr/>
          <a:lstStyle/>
          <a:p>
            <a:fld id="{47FEACEE-25B4-4A2D-B147-27296E36371D}" type="slidenum">
              <a:rPr lang="en-US" altLang="zh-CN" noProof="0" smtClean="0"/>
              <a:pPr/>
              <a:t>‹#›</a:t>
            </a:fld>
            <a:endParaRPr lang="en-US" altLang="zh-CN" noProof="0" dirty="0"/>
          </a:p>
        </p:txBody>
      </p:sp>
      <p:sp>
        <p:nvSpPr>
          <p:cNvPr id="8" name="Freeform 7">
            <a:extLst>
              <a:ext uri="{FF2B5EF4-FFF2-40B4-BE49-F238E27FC236}">
                <a16:creationId xmlns:a16="http://schemas.microsoft.com/office/drawing/2014/main" id="{24C8F37E-3F74-F3FA-C9D8-7083DF2BBECC}"/>
              </a:ext>
            </a:extLst>
          </p:cNvPr>
          <p:cNvSpPr/>
          <p:nvPr userDrawn="1"/>
        </p:nvSpPr>
        <p:spPr>
          <a:xfrm>
            <a:off x="7325349"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FB905CE6-1C2F-E053-4D14-6B86F4EFDC10}"/>
              </a:ext>
            </a:extLst>
          </p:cNvPr>
          <p:cNvSpPr/>
          <p:nvPr userDrawn="1"/>
        </p:nvSpPr>
        <p:spPr>
          <a:xfrm>
            <a:off x="9416816"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12">
            <a:extLst>
              <a:ext uri="{FF2B5EF4-FFF2-40B4-BE49-F238E27FC236}">
                <a16:creationId xmlns:a16="http://schemas.microsoft.com/office/drawing/2014/main" id="{0B2D3BF4-495E-23C2-9911-15BC9E0D8EA7}"/>
              </a:ext>
            </a:extLst>
          </p:cNvPr>
          <p:cNvSpPr/>
          <p:nvPr userDrawn="1"/>
        </p:nvSpPr>
        <p:spPr>
          <a:xfrm>
            <a:off x="1571157" y="505838"/>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8" name="Freeform 17">
            <a:extLst>
              <a:ext uri="{FF2B5EF4-FFF2-40B4-BE49-F238E27FC236}">
                <a16:creationId xmlns:a16="http://schemas.microsoft.com/office/drawing/2014/main" id="{62629C19-89EB-BC19-9230-7F7675E16EFF}"/>
              </a:ext>
            </a:extLst>
          </p:cNvPr>
          <p:cNvSpPr/>
          <p:nvPr userDrawn="1"/>
        </p:nvSpPr>
        <p:spPr>
          <a:xfrm>
            <a:off x="521034" y="0"/>
            <a:ext cx="1911968" cy="866964"/>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2"/>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43481105"/>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5998464" y="731520"/>
            <a:ext cx="5029200" cy="3291840"/>
          </a:xfrm>
        </p:spPr>
        <p:txBody>
          <a:bodyPr anchor="b">
            <a:normAutofit/>
          </a:bodyPr>
          <a:lstStyle/>
          <a:p>
            <a:r>
              <a:rPr lang="en-US" noProof="0"/>
              <a:t>Click to edit Master title style</a:t>
            </a:r>
            <a:endParaRPr lang="en-US" noProof="0" dirty="0"/>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6117336" y="4172084"/>
            <a:ext cx="4910328" cy="1005840"/>
          </a:xfrm>
          <a:prstGeom prst="rect">
            <a:avLst/>
          </a:prstGeom>
        </p:spPr>
        <p:txBody>
          <a:bodyPr>
            <a:normAutofit/>
          </a:bodyPr>
          <a:lstStyle>
            <a:lvl1pPr marL="0" indent="0">
              <a:lnSpc>
                <a:spcPct val="100000"/>
              </a:lnSpc>
              <a:buNone/>
              <a:defRPr sz="18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2" name="Freeform: Shape 5">
            <a:extLst>
              <a:ext uri="{FF2B5EF4-FFF2-40B4-BE49-F238E27FC236}">
                <a16:creationId xmlns:a16="http://schemas.microsoft.com/office/drawing/2014/main" id="{B17C1EC9-3787-8D41-B5F1-BF16FD5C7ACB}"/>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4" name="Freeform: Shape 6">
            <a:extLst>
              <a:ext uri="{FF2B5EF4-FFF2-40B4-BE49-F238E27FC236}">
                <a16:creationId xmlns:a16="http://schemas.microsoft.com/office/drawing/2014/main" id="{E945D8B2-8BED-B43F-8D56-AB19D0D29970}"/>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600" noProof="0" dirty="0"/>
          </a:p>
        </p:txBody>
      </p:sp>
      <p:sp>
        <p:nvSpPr>
          <p:cNvPr id="5" name="Freeform: Shape 7">
            <a:extLst>
              <a:ext uri="{FF2B5EF4-FFF2-40B4-BE49-F238E27FC236}">
                <a16:creationId xmlns:a16="http://schemas.microsoft.com/office/drawing/2014/main" id="{3853EA5E-735A-20F3-684A-C0AD030EC2D4}"/>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6" name="Freeform: Shape 11">
            <a:extLst>
              <a:ext uri="{FF2B5EF4-FFF2-40B4-BE49-F238E27FC236}">
                <a16:creationId xmlns:a16="http://schemas.microsoft.com/office/drawing/2014/main" id="{75DB4848-0824-8316-ED27-44DF37AD6F3D}"/>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7" name="Straight Connector 2">
            <a:extLst>
              <a:ext uri="{FF2B5EF4-FFF2-40B4-BE49-F238E27FC236}">
                <a16:creationId xmlns:a16="http://schemas.microsoft.com/office/drawing/2014/main" id="{8784B377-2FE4-4091-C29F-46938ECFA73E}"/>
              </a:ext>
            </a:extLst>
          </p:cNvPr>
          <p:cNvCxnSpPr/>
          <p:nvPr userDrawn="1"/>
        </p:nvCxnSpPr>
        <p:spPr>
          <a:xfrm>
            <a:off x="5998709" y="4172084"/>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2612047778"/>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01">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E820F9CA-E84D-E159-524A-398712EC6AFE}"/>
              </a:ext>
            </a:extLst>
          </p:cNvPr>
          <p:cNvGrpSpPr/>
          <p:nvPr userDrawn="1"/>
        </p:nvGrpSpPr>
        <p:grpSpPr>
          <a:xfrm>
            <a:off x="879765" y="-10376"/>
            <a:ext cx="10794247" cy="1864808"/>
            <a:chOff x="879765" y="-10376"/>
            <a:chExt cx="10794247" cy="1864808"/>
          </a:xfrm>
        </p:grpSpPr>
        <p:sp>
          <p:nvSpPr>
            <p:cNvPr id="12" name="Freeform: Shape 12">
              <a:extLst>
                <a:ext uri="{FF2B5EF4-FFF2-40B4-BE49-F238E27FC236}">
                  <a16:creationId xmlns:a16="http://schemas.microsoft.com/office/drawing/2014/main" id="{7674207A-3643-0D40-E3B5-F11FCACBAA74}"/>
                </a:ext>
              </a:extLst>
            </p:cNvPr>
            <p:cNvSpPr/>
            <p:nvPr/>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7" name="Freeform: Shape 12">
              <a:extLst>
                <a:ext uri="{FF2B5EF4-FFF2-40B4-BE49-F238E27FC236}">
                  <a16:creationId xmlns:a16="http://schemas.microsoft.com/office/drawing/2014/main" id="{9619B847-88FE-63C2-96AC-161C08F5934F}"/>
                </a:ext>
              </a:extLst>
            </p:cNvPr>
            <p:cNvSpPr/>
            <p:nvPr/>
          </p:nvSpPr>
          <p:spPr>
            <a:xfrm>
              <a:off x="5985740" y="345168"/>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8" name="Freeform 6">
              <a:extLst>
                <a:ext uri="{FF2B5EF4-FFF2-40B4-BE49-F238E27FC236}">
                  <a16:creationId xmlns:a16="http://schemas.microsoft.com/office/drawing/2014/main" id="{228172F9-6711-D31B-2F7B-A4ECDEAB360C}"/>
                </a:ext>
              </a:extLst>
            </p:cNvPr>
            <p:cNvSpPr/>
            <p:nvPr/>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7">
              <a:extLst>
                <a:ext uri="{FF2B5EF4-FFF2-40B4-BE49-F238E27FC236}">
                  <a16:creationId xmlns:a16="http://schemas.microsoft.com/office/drawing/2014/main" id="{1732E38F-F657-48F0-5783-63C7EDB52F87}"/>
                </a:ext>
              </a:extLst>
            </p:cNvPr>
            <p:cNvSpPr/>
            <p:nvPr/>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12">
              <a:extLst>
                <a:ext uri="{FF2B5EF4-FFF2-40B4-BE49-F238E27FC236}">
                  <a16:creationId xmlns:a16="http://schemas.microsoft.com/office/drawing/2014/main" id="{601F8F38-CEFA-8374-19C9-69BA4F7D10DF}"/>
                </a:ext>
              </a:extLst>
            </p:cNvPr>
            <p:cNvSpPr/>
            <p:nvPr/>
          </p:nvSpPr>
          <p:spPr>
            <a:xfrm>
              <a:off x="1610385"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11" name="Freeform 9">
              <a:extLst>
                <a:ext uri="{FF2B5EF4-FFF2-40B4-BE49-F238E27FC236}">
                  <a16:creationId xmlns:a16="http://schemas.microsoft.com/office/drawing/2014/main" id="{0659428E-002A-3B5E-D9E8-A2B206826D40}"/>
                </a:ext>
              </a:extLst>
            </p:cNvPr>
            <p:cNvSpPr/>
            <p:nvPr/>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12">
              <a:extLst>
                <a:ext uri="{FF2B5EF4-FFF2-40B4-BE49-F238E27FC236}">
                  <a16:creationId xmlns:a16="http://schemas.microsoft.com/office/drawing/2014/main" id="{F3F6BB30-EA63-53B6-1493-0B0220BC1FF8}"/>
                </a:ext>
              </a:extLst>
            </p:cNvPr>
            <p:cNvSpPr/>
            <p:nvPr/>
          </p:nvSpPr>
          <p:spPr>
            <a:xfrm>
              <a:off x="2336512"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3B6E5B6F-28D6-E7F3-B009-0B5623E38F22}"/>
                </a:ext>
              </a:extLst>
            </p:cNvPr>
            <p:cNvSpPr/>
            <p:nvPr/>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4817D92F-B8AA-2300-DC90-9AA1D5E54408}"/>
                </a:ext>
              </a:extLst>
            </p:cNvPr>
            <p:cNvSpPr/>
            <p:nvPr/>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2">
              <a:extLst>
                <a:ext uri="{FF2B5EF4-FFF2-40B4-BE49-F238E27FC236}">
                  <a16:creationId xmlns:a16="http://schemas.microsoft.com/office/drawing/2014/main" id="{F40AC1C2-6632-AEFE-E7DF-2E1BB06D857A}"/>
                </a:ext>
              </a:extLst>
            </p:cNvPr>
            <p:cNvSpPr/>
            <p:nvPr/>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grpSp>
      <p:sp>
        <p:nvSpPr>
          <p:cNvPr id="2" name="Title 1"/>
          <p:cNvSpPr>
            <a:spLocks noGrp="1"/>
          </p:cNvSpPr>
          <p:nvPr>
            <p:ph type="title"/>
          </p:nvPr>
        </p:nvSpPr>
        <p:spPr>
          <a:xfrm>
            <a:off x="914400" y="2487168"/>
            <a:ext cx="4572000" cy="3383280"/>
          </a:xfrm>
        </p:spPr>
        <p:txBody>
          <a:bodyPr anchor="t">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6217920" y="2487168"/>
            <a:ext cx="5029200" cy="3383280"/>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453787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break with image">
    <p:bg>
      <p:bgPr>
        <a:solidFill>
          <a:schemeClr val="accent6"/>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C2501B-DEA6-190E-3633-E32F635B7CE1}"/>
              </a:ext>
            </a:extLst>
          </p:cNvPr>
          <p:cNvSpPr>
            <a:spLocks noGrp="1"/>
          </p:cNvSpPr>
          <p:nvPr>
            <p:ph type="title"/>
          </p:nvPr>
        </p:nvSpPr>
        <p:spPr>
          <a:xfrm>
            <a:off x="1143000" y="3200400"/>
            <a:ext cx="5029200" cy="2743200"/>
          </a:xfrm>
        </p:spPr>
        <p:txBody>
          <a:bodyPr anchor="t">
            <a:normAutofit/>
          </a:bodyPr>
          <a:lstStyle>
            <a:lvl1pPr>
              <a:defRPr sz="4800"/>
            </a:lvl1pPr>
          </a:lstStyle>
          <a:p>
            <a:r>
              <a:rPr lang="en-US" noProof="0"/>
              <a:t>Click to edit Master title style</a:t>
            </a:r>
            <a:endParaRPr lang="en-US" noProof="0" dirty="0"/>
          </a:p>
        </p:txBody>
      </p:sp>
      <p:pic>
        <p:nvPicPr>
          <p:cNvPr id="10" name="Picture Placeholder 31">
            <a:extLst>
              <a:ext uri="{FF2B5EF4-FFF2-40B4-BE49-F238E27FC236}">
                <a16:creationId xmlns:a16="http://schemas.microsoft.com/office/drawing/2014/main" id="{373D33A6-83B0-5538-2873-8856E4E60DC0}"/>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rcRect t="2555" b="2555"/>
          <a:stretch>
            <a:fillRect/>
          </a:stretch>
        </p:blipFill>
        <p:spPr>
          <a:xfrm>
            <a:off x="6504265" y="3029080"/>
            <a:ext cx="1570617" cy="17968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accent5">
              <a:alpha val="30000"/>
            </a:schemeClr>
          </a:solidFill>
        </p:spPr>
      </p:pic>
      <p:sp>
        <p:nvSpPr>
          <p:cNvPr id="7" name="Content placeholder 47">
            <a:extLst>
              <a:ext uri="{FF2B5EF4-FFF2-40B4-BE49-F238E27FC236}">
                <a16:creationId xmlns:a16="http://schemas.microsoft.com/office/drawing/2014/main" id="{3944D979-8121-82AA-A130-38072F1EA83F}"/>
              </a:ext>
            </a:extLst>
          </p:cNvPr>
          <p:cNvSpPr>
            <a:spLocks noGrp="1"/>
          </p:cNvSpPr>
          <p:nvPr>
            <p:ph type="pic" sz="quarter" idx="47" hasCustomPrompt="1"/>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anchor="ctr">
            <a:noAutofit/>
          </a:bodyPr>
          <a:lstStyle>
            <a:lvl1pPr marL="0" indent="0" algn="ctr">
              <a:buNone/>
              <a:defRPr>
                <a:solidFill>
                  <a:schemeClr val="bg1"/>
                </a:solidFill>
              </a:defRPr>
            </a:lvl1pPr>
          </a:lstStyle>
          <a:p>
            <a:r>
              <a:rPr lang="en-US" altLang="zh-CN" noProof="0" dirty="0"/>
              <a:t>Click icon to add picture≈≈</a:t>
            </a:r>
          </a:p>
        </p:txBody>
      </p:sp>
      <p:sp>
        <p:nvSpPr>
          <p:cNvPr id="27" name="Content placeholder 47" descr="Click icon to add picture">
            <a:extLst>
              <a:ext uri="{FF2B5EF4-FFF2-40B4-BE49-F238E27FC236}">
                <a16:creationId xmlns:a16="http://schemas.microsoft.com/office/drawing/2014/main" id="{EA8265B5-83C5-4AE9-88AB-3F2443B57F00}"/>
              </a:ext>
            </a:extLst>
          </p:cNvPr>
          <p:cNvSpPr>
            <a:spLocks noGrp="1"/>
          </p:cNvSpPr>
          <p:nvPr>
            <p:ph type="body" sz="quarter" idx="28"/>
          </p:nvPr>
        </p:nvSpPr>
        <p:spPr>
          <a:xfrm>
            <a:off x="1261872" y="2240280"/>
            <a:ext cx="5029200" cy="760288"/>
          </a:xfrm>
          <a:prstGeom prst="rect">
            <a:avLst/>
          </a:prstGeom>
        </p:spPr>
        <p:txBody>
          <a:bodyPr anchor="b">
            <a:normAutofit/>
          </a:bodyPr>
          <a:lstStyle>
            <a:lvl1pPr marL="0" indent="0">
              <a:lnSpc>
                <a:spcPct val="100000"/>
              </a:lnSpc>
              <a:buNone/>
              <a:defRPr sz="2000" b="0">
                <a:solidFill>
                  <a:schemeClr val="bg1"/>
                </a:solidFill>
              </a:defRPr>
            </a:lvl1pPr>
            <a:lvl2pPr>
              <a:defRPr sz="1000"/>
            </a:lvl2pPr>
            <a:lvl3pPr>
              <a:defRPr sz="900"/>
            </a:lvl3pPr>
            <a:lvl4pPr>
              <a:defRPr sz="800"/>
            </a:lvl4pPr>
            <a:lvl5pPr>
              <a:defRPr sz="800"/>
            </a:lvl5pPr>
          </a:lstStyle>
          <a:p>
            <a:pPr lvl="0"/>
            <a:r>
              <a:rPr lang="en-US" altLang="zh-CN" noProof="0"/>
              <a:t>Click to edit Master text styles</a:t>
            </a:r>
          </a:p>
        </p:txBody>
      </p:sp>
      <p:sp>
        <p:nvSpPr>
          <p:cNvPr id="5" name="Freeform: Shape 25">
            <a:extLst>
              <a:ext uri="{FF2B5EF4-FFF2-40B4-BE49-F238E27FC236}">
                <a16:creationId xmlns:a16="http://schemas.microsoft.com/office/drawing/2014/main" id="{8A1DBD66-3066-DF70-EF94-95DF0D7A6503}"/>
              </a:ext>
            </a:extLst>
          </p:cNvPr>
          <p:cNvSpPr/>
          <p:nvPr userDrawn="1"/>
        </p:nvSpPr>
        <p:spPr>
          <a:xfrm flipH="1">
            <a:off x="7400972" y="4594440"/>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6" name="Freeform: Shape 11">
            <a:extLst>
              <a:ext uri="{FF2B5EF4-FFF2-40B4-BE49-F238E27FC236}">
                <a16:creationId xmlns:a16="http://schemas.microsoft.com/office/drawing/2014/main" id="{D2CC929C-40BF-4EF5-7910-7F657CAF8CA9}"/>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cxnSp>
        <p:nvCxnSpPr>
          <p:cNvPr id="9" name="Straight Connector 2">
            <a:extLst>
              <a:ext uri="{FF2B5EF4-FFF2-40B4-BE49-F238E27FC236}">
                <a16:creationId xmlns:a16="http://schemas.microsoft.com/office/drawing/2014/main" id="{66E94398-47F0-267C-6791-5C30B1CEF496}"/>
              </a:ext>
            </a:extLst>
          </p:cNvPr>
          <p:cNvCxnSpPr/>
          <p:nvPr userDrawn="1"/>
        </p:nvCxnSpPr>
        <p:spPr>
          <a:xfrm>
            <a:off x="1142663" y="2282891"/>
            <a:ext cx="0" cy="760288"/>
          </a:xfrm>
          <a:prstGeom prst="line">
            <a:avLst/>
          </a:prstGeom>
          <a:noFill/>
          <a:ln w="19050" cap="flat" cmpd="sng" algn="ctr">
            <a:solidFill>
              <a:srgbClr val="D84400"/>
            </a:solidFill>
            <a:prstDash val="solid"/>
            <a:miter lim="800000"/>
          </a:ln>
          <a:effectLst/>
        </p:spPr>
      </p:cxnSp>
    </p:spTree>
    <p:extLst>
      <p:ext uri="{BB962C8B-B14F-4D97-AF65-F5344CB8AC3E}">
        <p14:creationId xmlns:p14="http://schemas.microsoft.com/office/powerpoint/2010/main" val="777926280"/>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01">
    <p:spTree>
      <p:nvGrpSpPr>
        <p:cNvPr id="1" name=""/>
        <p:cNvGrpSpPr/>
        <p:nvPr/>
      </p:nvGrpSpPr>
      <p:grpSpPr>
        <a:xfrm>
          <a:off x="0" y="0"/>
          <a:ext cx="0" cy="0"/>
          <a:chOff x="0" y="0"/>
          <a:chExt cx="0" cy="0"/>
        </a:xfrm>
      </p:grpSpPr>
      <p:sp>
        <p:nvSpPr>
          <p:cNvPr id="11" name="Title Placeholder 4">
            <a:extLst>
              <a:ext uri="{FF2B5EF4-FFF2-40B4-BE49-F238E27FC236}">
                <a16:creationId xmlns:a16="http://schemas.microsoft.com/office/drawing/2014/main" id="{05751864-B11A-0286-13EA-2AC2A2C8DD5D}"/>
              </a:ext>
            </a:extLst>
          </p:cNvPr>
          <p:cNvSpPr>
            <a:spLocks noGrp="1"/>
          </p:cNvSpPr>
          <p:nvPr>
            <p:ph type="title"/>
          </p:nvPr>
        </p:nvSpPr>
        <p:spPr>
          <a:xfrm>
            <a:off x="914400" y="731520"/>
            <a:ext cx="4663440" cy="1737360"/>
          </a:xfrm>
          <a:prstGeom prst="rect">
            <a:avLst/>
          </a:prstGeom>
        </p:spPr>
        <p:txBody>
          <a:bodyPr vert="horz" lIns="91440" tIns="45720" rIns="91440" bIns="45720" rtlCol="0"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3E7A93C-2947-B6E4-C693-7C485DDC0135}"/>
              </a:ext>
            </a:extLst>
          </p:cNvPr>
          <p:cNvSpPr>
            <a:spLocks noGrp="1"/>
          </p:cNvSpPr>
          <p:nvPr>
            <p:ph idx="1"/>
          </p:nvPr>
        </p:nvSpPr>
        <p:spPr>
          <a:xfrm>
            <a:off x="5852160" y="731520"/>
            <a:ext cx="5486400" cy="17373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2">
            <a:extLst>
              <a:ext uri="{FF2B5EF4-FFF2-40B4-BE49-F238E27FC236}">
                <a16:creationId xmlns:a16="http://schemas.microsoft.com/office/drawing/2014/main" id="{E8A3F288-990F-014E-F099-1E3091477CA7}"/>
              </a:ext>
            </a:extLst>
          </p:cNvPr>
          <p:cNvSpPr>
            <a:spLocks noGrp="1"/>
          </p:cNvSpPr>
          <p:nvPr>
            <p:ph idx="30"/>
          </p:nvPr>
        </p:nvSpPr>
        <p:spPr>
          <a:xfrm>
            <a:off x="914400" y="2743200"/>
            <a:ext cx="8348472" cy="3374136"/>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reeform: Shap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2" name="Freeform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2"/>
          </a:solidFill>
          <a:ln w="12700" cap="flat" cmpd="sng" algn="ctr">
            <a:noFill/>
            <a:prstDash val="solid"/>
            <a:miter lim="800000"/>
          </a:ln>
          <a:effectLst/>
        </p:spPr>
        <p:txBody>
          <a:bodyPr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2" name="Footer Placeholder 1">
            <a:extLst>
              <a:ext uri="{FF2B5EF4-FFF2-40B4-BE49-F238E27FC236}">
                <a16:creationId xmlns:a16="http://schemas.microsoft.com/office/drawing/2014/main" id="{5F7A154B-D8F5-C1FB-307D-496380875BD1}"/>
              </a:ext>
            </a:extLst>
          </p:cNvPr>
          <p:cNvSpPr>
            <a:spLocks noGrp="1"/>
          </p:cNvSpPr>
          <p:nvPr>
            <p:ph type="ftr" sz="quarter" idx="28"/>
          </p:nvPr>
        </p:nvSpPr>
        <p:spPr/>
        <p:txBody>
          <a:bodyPr>
            <a:noAutofit/>
          </a:bodyPr>
          <a:lstStyle/>
          <a:p>
            <a:endParaRPr lang="en-US" noProof="0" dirty="0"/>
          </a:p>
        </p:txBody>
      </p:sp>
      <p:sp>
        <p:nvSpPr>
          <p:cNvPr id="5" name="Slide Number Placeholder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2121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C1D3CF-F6AF-93EB-C40E-C278E58442C0}"/>
              </a:ext>
            </a:extLst>
          </p:cNvPr>
          <p:cNvSpPr>
            <a:spLocks noGrp="1"/>
          </p:cNvSpPr>
          <p:nvPr>
            <p:ph type="title"/>
          </p:nvPr>
        </p:nvSpPr>
        <p:spPr>
          <a:xfrm>
            <a:off x="914400" y="731520"/>
            <a:ext cx="3931920" cy="2103120"/>
          </a:xfrm>
        </p:spPr>
        <p:txBody>
          <a:bodyPr anchor="b">
            <a:normAutofit/>
          </a:bodyPr>
          <a:lstStyle>
            <a:lvl1pPr>
              <a:defRPr sz="3600"/>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2317990C-ED42-30BE-0501-F9C5B4A48B73}"/>
              </a:ext>
            </a:extLst>
          </p:cNvPr>
          <p:cNvSpPr>
            <a:spLocks noGrp="1"/>
          </p:cNvSpPr>
          <p:nvPr>
            <p:ph idx="1"/>
          </p:nvPr>
        </p:nvSpPr>
        <p:spPr>
          <a:xfrm>
            <a:off x="914400" y="3108960"/>
            <a:ext cx="3931920" cy="265176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Picture Placeholder 7">
            <a:extLst>
              <a:ext uri="{FF2B5EF4-FFF2-40B4-BE49-F238E27FC236}">
                <a16:creationId xmlns:a16="http://schemas.microsoft.com/office/drawing/2014/main" id="{4AC62875-1B1B-E814-6549-162A8DBF8929}"/>
              </a:ext>
            </a:extLst>
          </p:cNvPr>
          <p:cNvSpPr>
            <a:spLocks noGrp="1"/>
          </p:cNvSpPr>
          <p:nvPr>
            <p:ph type="pic" sz="quarter" idx="54"/>
          </p:nvPr>
        </p:nvSpPr>
        <p:spPr>
          <a:xfrm>
            <a:off x="5745002" y="0"/>
            <a:ext cx="6446999" cy="6858000"/>
          </a:xfrm>
          <a:custGeom>
            <a:avLst/>
            <a:gdLst>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close/>
              </a:path>
            </a:pathLst>
          </a:custGeom>
        </p:spPr>
        <p:txBody>
          <a:bodyPr wrap="square" anchor="ctr">
            <a:noAutofit/>
          </a:bodyPr>
          <a:lstStyle>
            <a:lvl1pPr marL="0" indent="0">
              <a:buNone/>
              <a:defRPr sz="1600"/>
            </a:lvl1pPr>
          </a:lstStyle>
          <a:p>
            <a:r>
              <a:rPr lang="en-US"/>
              <a:t>Click icon to add picture</a:t>
            </a:r>
            <a:endParaRPr lang="en-US" dirty="0"/>
          </a:p>
        </p:txBody>
      </p:sp>
      <p:sp>
        <p:nvSpPr>
          <p:cNvPr id="5" name="Footer Placeholder 4">
            <a:extLst>
              <a:ext uri="{FF2B5EF4-FFF2-40B4-BE49-F238E27FC236}">
                <a16:creationId xmlns:a16="http://schemas.microsoft.com/office/drawing/2014/main" id="{41F6C45B-70BB-86F1-1866-F93BEC26ACF8}"/>
              </a:ext>
            </a:extLst>
          </p:cNvPr>
          <p:cNvSpPr>
            <a:spLocks noGrp="1"/>
          </p:cNvSpPr>
          <p:nvPr>
            <p:ph type="ftr" sz="quarter" idx="52"/>
          </p:nvPr>
        </p:nvSpPr>
        <p:spPr/>
        <p:txBody>
          <a:bodyPr>
            <a:noAutofit/>
          </a:bodyPr>
          <a:lstStyle/>
          <a:p>
            <a:endParaRPr lang="en-US" noProof="0" dirty="0"/>
          </a:p>
        </p:txBody>
      </p:sp>
      <p:sp>
        <p:nvSpPr>
          <p:cNvPr id="7" name="Slide Number Placeholder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a:noAutofit/>
          </a:bodyPr>
          <a:lstStyle/>
          <a:p>
            <a:fld id="{47FEACEE-25B4-4A2D-B147-27296E36371D}" type="slidenum">
              <a:rPr lang="en-US" altLang="zh-CN" noProof="0" smtClean="0"/>
              <a:pPr/>
              <a:t>‹#›</a:t>
            </a:fld>
            <a:endParaRPr lang="en-US" altLang="zh-CN" noProof="0" dirty="0"/>
          </a:p>
        </p:txBody>
      </p:sp>
      <p:sp>
        <p:nvSpPr>
          <p:cNvPr id="2" name="Freeform: Shape 1">
            <a:extLst>
              <a:ext uri="{FF2B5EF4-FFF2-40B4-BE49-F238E27FC236}">
                <a16:creationId xmlns:a16="http://schemas.microsoft.com/office/drawing/2014/main" id="{D91FB993-29E1-3DBD-8335-7970016F8DE7}"/>
              </a:ext>
              <a:ext uri="{C183D7F6-B498-43B3-948B-1728B52AA6E4}">
                <adec:decorative xmlns:adec="http://schemas.microsoft.com/office/drawing/2017/decorative" val="1"/>
              </a:ext>
            </a:extLst>
          </p:cNvPr>
          <p:cNvSpPr/>
          <p:nvPr userDrawn="1"/>
        </p:nvSpPr>
        <p:spPr>
          <a:xfrm>
            <a:off x="5203802" y="480395"/>
            <a:ext cx="1896941" cy="217161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rgbClr val="C95B3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dirty="0">
              <a:ln>
                <a:noFill/>
              </a:ln>
              <a:solidFill>
                <a:srgbClr val="F7D952"/>
              </a:solidFill>
              <a:effectLst/>
              <a:uLnTx/>
              <a:uFillTx/>
              <a:latin typeface="Posterama Text SemiBold"/>
              <a:ea typeface="+mn-ea"/>
              <a:cs typeface="+mn-cs"/>
            </a:endParaRPr>
          </a:p>
        </p:txBody>
      </p:sp>
    </p:spTree>
    <p:extLst>
      <p:ext uri="{BB962C8B-B14F-4D97-AF65-F5344CB8AC3E}">
        <p14:creationId xmlns:p14="http://schemas.microsoft.com/office/powerpoint/2010/main" val="4161259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02">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12BFFCE7-C68B-4904-8795-9589C3F38FD4}"/>
              </a:ext>
            </a:extLst>
          </p:cNvPr>
          <p:cNvSpPr/>
          <p:nvPr userDrawn="1"/>
        </p:nvSpPr>
        <p:spPr>
          <a:xfrm>
            <a:off x="636161" y="5854024"/>
            <a:ext cx="2330137" cy="708120"/>
          </a:xfrm>
          <a:prstGeom prst="rect">
            <a:avLst/>
          </a:prstGeom>
          <a:solidFill>
            <a:srgbClr val="0F26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2" name="Freeform: Shape 19">
            <a:extLst>
              <a:ext uri="{FF2B5EF4-FFF2-40B4-BE49-F238E27FC236}">
                <a16:creationId xmlns:a16="http://schemas.microsoft.com/office/drawing/2014/main" id="{9D307BA6-8A60-85D7-CC8B-894256DC4B90}"/>
              </a:ext>
            </a:extLst>
          </p:cNvPr>
          <p:cNvSpPr/>
          <p:nvPr userDrawn="1"/>
        </p:nvSpPr>
        <p:spPr>
          <a:xfrm>
            <a:off x="8517470" y="2248218"/>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7" name="Freeform: Shape 19">
            <a:extLst>
              <a:ext uri="{FF2B5EF4-FFF2-40B4-BE49-F238E27FC236}">
                <a16:creationId xmlns:a16="http://schemas.microsoft.com/office/drawing/2014/main" id="{F38B75F8-75D4-4B41-B7C7-433032DD0A6F}"/>
              </a:ext>
            </a:extLst>
          </p:cNvPr>
          <p:cNvSpPr/>
          <p:nvPr userDrawn="1"/>
        </p:nvSpPr>
        <p:spPr>
          <a:xfrm>
            <a:off x="9578882" y="460803"/>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8" name="Freeform: Shape 24">
            <a:extLst>
              <a:ext uri="{FF2B5EF4-FFF2-40B4-BE49-F238E27FC236}">
                <a16:creationId xmlns:a16="http://schemas.microsoft.com/office/drawing/2014/main" id="{671D1224-EDDC-4900-92DC-13608D44C524}"/>
              </a:ext>
            </a:extLst>
          </p:cNvPr>
          <p:cNvSpPr/>
          <p:nvPr userDrawn="1"/>
        </p:nvSpPr>
        <p:spPr>
          <a:xfrm>
            <a:off x="9522496"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noProof="0" dirty="0"/>
          </a:p>
        </p:txBody>
      </p:sp>
      <p:sp>
        <p:nvSpPr>
          <p:cNvPr id="15" name="Freeform 14">
            <a:extLst>
              <a:ext uri="{FF2B5EF4-FFF2-40B4-BE49-F238E27FC236}">
                <a16:creationId xmlns:a16="http://schemas.microsoft.com/office/drawing/2014/main" id="{635A9E44-4E60-1AD1-0B85-72422683B48A}"/>
              </a:ext>
            </a:extLst>
          </p:cNvPr>
          <p:cNvSpPr/>
          <p:nvPr userDrawn="1"/>
        </p:nvSpPr>
        <p:spPr>
          <a:xfrm>
            <a:off x="11034052" y="3709992"/>
            <a:ext cx="117318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7" name="Title 1">
            <a:extLst>
              <a:ext uri="{FF2B5EF4-FFF2-40B4-BE49-F238E27FC236}">
                <a16:creationId xmlns:a16="http://schemas.microsoft.com/office/drawing/2014/main" id="{D041C638-CBB8-1159-9AF8-B5D14CC7BE0F}"/>
              </a:ext>
            </a:extLst>
          </p:cNvPr>
          <p:cNvSpPr>
            <a:spLocks noGrp="1"/>
          </p:cNvSpPr>
          <p:nvPr>
            <p:ph type="title"/>
          </p:nvPr>
        </p:nvSpPr>
        <p:spPr>
          <a:xfrm>
            <a:off x="914400" y="1060704"/>
            <a:ext cx="7132320" cy="1773936"/>
          </a:xfrm>
        </p:spPr>
        <p:txBody>
          <a:bodyPr anchor="b">
            <a:normAutofit/>
          </a:bodyPr>
          <a:lstStyle>
            <a:lvl1pPr>
              <a:defRPr sz="3600"/>
            </a:lvl1pPr>
          </a:lstStyle>
          <a:p>
            <a:r>
              <a:rPr lang="en-US" noProof="0"/>
              <a:t>Click to edit Master title style</a:t>
            </a:r>
            <a:endParaRPr lang="en-US" noProof="0" dirty="0"/>
          </a:p>
        </p:txBody>
      </p:sp>
      <p:sp>
        <p:nvSpPr>
          <p:cNvPr id="3" name="Content Placeholder 2">
            <a:extLst>
              <a:ext uri="{FF2B5EF4-FFF2-40B4-BE49-F238E27FC236}">
                <a16:creationId xmlns:a16="http://schemas.microsoft.com/office/drawing/2014/main" id="{E3E34C76-4814-6AFA-CEFD-F82B9ED9BB1D}"/>
              </a:ext>
            </a:extLst>
          </p:cNvPr>
          <p:cNvSpPr>
            <a:spLocks noGrp="1"/>
          </p:cNvSpPr>
          <p:nvPr>
            <p:ph idx="1"/>
          </p:nvPr>
        </p:nvSpPr>
        <p:spPr>
          <a:xfrm>
            <a:off x="91440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Content Placeholder 2">
            <a:extLst>
              <a:ext uri="{FF2B5EF4-FFF2-40B4-BE49-F238E27FC236}">
                <a16:creationId xmlns:a16="http://schemas.microsoft.com/office/drawing/2014/main" id="{D42F254A-B4C7-D072-FEB9-22F9A2B0CA64}"/>
              </a:ext>
            </a:extLst>
          </p:cNvPr>
          <p:cNvSpPr>
            <a:spLocks noGrp="1"/>
          </p:cNvSpPr>
          <p:nvPr>
            <p:ph idx="56"/>
          </p:nvPr>
        </p:nvSpPr>
        <p:spPr>
          <a:xfrm>
            <a:off x="4754880" y="3108960"/>
            <a:ext cx="3291840" cy="2651760"/>
          </a:xfrm>
        </p:spPr>
        <p:txBody>
          <a:bodyPr/>
          <a:lstStyle>
            <a:lvl1pPr marL="0" indent="0">
              <a:buNone/>
              <a:defRPr sz="1800"/>
            </a:lvl1pPr>
            <a:lvl2pPr marL="347472">
              <a:defRPr sz="1800"/>
            </a:lvl2pPr>
            <a:lvl3pPr marL="731520">
              <a:defRPr sz="1800"/>
            </a:lvl3pPr>
            <a:lvl4pPr marL="109728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Footer Placeholder 8">
            <a:extLst>
              <a:ext uri="{FF2B5EF4-FFF2-40B4-BE49-F238E27FC236}">
                <a16:creationId xmlns:a16="http://schemas.microsoft.com/office/drawing/2014/main" id="{85DBF4DF-D0B4-1DA6-0271-5D4033A9C19C}"/>
              </a:ext>
            </a:extLst>
          </p:cNvPr>
          <p:cNvSpPr>
            <a:spLocks noGrp="1"/>
          </p:cNvSpPr>
          <p:nvPr>
            <p:ph type="ftr" sz="quarter" idx="57"/>
          </p:nvPr>
        </p:nvSpPr>
        <p:spPr/>
        <p:txBody>
          <a:bodyPr/>
          <a:lstStyle/>
          <a:p>
            <a:endParaRPr lang="en-US" noProof="0" dirty="0"/>
          </a:p>
        </p:txBody>
      </p:sp>
      <p:sp>
        <p:nvSpPr>
          <p:cNvPr id="6" name="Slide Number Placeholder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a:noAutofit/>
          </a:bodyPr>
          <a:lstStyle/>
          <a:p>
            <a:fld id="{47FEACEE-25B4-4A2D-B147-27296E36371D}" type="slidenum">
              <a:rPr lang="en-US" altLang="zh-CN" noProof="0" smtClean="0"/>
              <a:pPr/>
              <a:t>‹#›</a:t>
            </a:fld>
            <a:endParaRPr lang="en-US" altLang="zh-CN" noProof="0" dirty="0"/>
          </a:p>
        </p:txBody>
      </p:sp>
    </p:spTree>
    <p:extLst>
      <p:ext uri="{BB962C8B-B14F-4D97-AF65-F5344CB8AC3E}">
        <p14:creationId xmlns:p14="http://schemas.microsoft.com/office/powerpoint/2010/main" val="3613646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p:nvPr>
        </p:nvSpPr>
        <p:spPr>
          <a:xfrm>
            <a:off x="914400" y="731520"/>
            <a:ext cx="7671816" cy="2103120"/>
          </a:xfrm>
        </p:spPr>
        <p:txBody>
          <a:bodyPr anchor="b" anchorCtr="0">
            <a:normAutofit/>
          </a:bodyPr>
          <a:lstStyle/>
          <a:p>
            <a:r>
              <a:rPr lang="en-US"/>
              <a:t>Click to edit Master title style</a:t>
            </a:r>
            <a:endParaRPr lang="en-US" dirty="0"/>
          </a:p>
        </p:txBody>
      </p:sp>
      <p:sp>
        <p:nvSpPr>
          <p:cNvPr id="15" name="Content Placeholder 2">
            <a:extLst>
              <a:ext uri="{FF2B5EF4-FFF2-40B4-BE49-F238E27FC236}">
                <a16:creationId xmlns:a16="http://schemas.microsoft.com/office/drawing/2014/main" id="{F9296AFE-5FB8-52A4-3111-3B53DBE4DB3E}"/>
              </a:ext>
            </a:extLst>
          </p:cNvPr>
          <p:cNvSpPr>
            <a:spLocks noGrp="1"/>
          </p:cNvSpPr>
          <p:nvPr>
            <p:ph idx="14"/>
          </p:nvPr>
        </p:nvSpPr>
        <p:spPr>
          <a:xfrm>
            <a:off x="914400" y="3200400"/>
            <a:ext cx="10149840" cy="28346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3" name="Freeform: Shape 12">
            <a:extLst>
              <a:ext uri="{FF2B5EF4-FFF2-40B4-BE49-F238E27FC236}">
                <a16:creationId xmlns:a16="http://schemas.microsoft.com/office/drawing/2014/main" id="{809C5320-0161-C582-141C-55F06D4F3BAE}"/>
              </a:ext>
            </a:extLst>
          </p:cNvPr>
          <p:cNvSpPr/>
          <p:nvPr userDrawn="1"/>
        </p:nvSpPr>
        <p:spPr>
          <a:xfrm>
            <a:off x="8893126" y="35193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
        <p:nvSpPr>
          <p:cNvPr id="7" name="Freeform 6">
            <a:extLst>
              <a:ext uri="{FF2B5EF4-FFF2-40B4-BE49-F238E27FC236}">
                <a16:creationId xmlns:a16="http://schemas.microsoft.com/office/drawing/2014/main" id="{29C982F3-4477-76AC-0429-350585A39FFA}"/>
              </a:ext>
            </a:extLst>
          </p:cNvPr>
          <p:cNvSpPr/>
          <p:nvPr userDrawn="1"/>
        </p:nvSpPr>
        <p:spPr>
          <a:xfrm>
            <a:off x="5255120"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5">
              <a:lumMod val="75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7">
            <a:extLst>
              <a:ext uri="{FF2B5EF4-FFF2-40B4-BE49-F238E27FC236}">
                <a16:creationId xmlns:a16="http://schemas.microsoft.com/office/drawing/2014/main" id="{87A8F7B2-0552-AAD4-9DE2-845DE10CA10A}"/>
              </a:ext>
            </a:extLst>
          </p:cNvPr>
          <p:cNvSpPr/>
          <p:nvPr userDrawn="1"/>
        </p:nvSpPr>
        <p:spPr>
          <a:xfrm>
            <a:off x="6710252"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9">
            <a:extLst>
              <a:ext uri="{FF2B5EF4-FFF2-40B4-BE49-F238E27FC236}">
                <a16:creationId xmlns:a16="http://schemas.microsoft.com/office/drawing/2014/main" id="{395DA7FF-BAA0-F04C-CA6C-16E9C2D55593}"/>
              </a:ext>
            </a:extLst>
          </p:cNvPr>
          <p:cNvSpPr/>
          <p:nvPr userDrawn="1"/>
        </p:nvSpPr>
        <p:spPr>
          <a:xfrm>
            <a:off x="879765"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Freeform 10">
            <a:extLst>
              <a:ext uri="{FF2B5EF4-FFF2-40B4-BE49-F238E27FC236}">
                <a16:creationId xmlns:a16="http://schemas.microsoft.com/office/drawing/2014/main" id="{468D9CEC-53B7-B8DC-B77E-E3F86681879C}"/>
              </a:ext>
            </a:extLst>
          </p:cNvPr>
          <p:cNvSpPr/>
          <p:nvPr userDrawn="1"/>
        </p:nvSpPr>
        <p:spPr>
          <a:xfrm>
            <a:off x="2336512" y="-9525"/>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9222D4D6-56B1-C4C3-0E51-FB22F0CD902B}"/>
              </a:ext>
            </a:extLst>
          </p:cNvPr>
          <p:cNvSpPr/>
          <p:nvPr userDrawn="1"/>
        </p:nvSpPr>
        <p:spPr>
          <a:xfrm>
            <a:off x="8160084" y="-10376"/>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12">
            <a:extLst>
              <a:ext uri="{FF2B5EF4-FFF2-40B4-BE49-F238E27FC236}">
                <a16:creationId xmlns:a16="http://schemas.microsoft.com/office/drawing/2014/main" id="{0E6292F0-9E78-C98C-097B-30DEBBC1B179}"/>
              </a:ext>
            </a:extLst>
          </p:cNvPr>
          <p:cNvSpPr/>
          <p:nvPr userDrawn="1"/>
        </p:nvSpPr>
        <p:spPr>
          <a:xfrm>
            <a:off x="9615216" y="0"/>
            <a:ext cx="1330247" cy="603188"/>
          </a:xfrm>
          <a:custGeom>
            <a:avLst/>
            <a:gdLst>
              <a:gd name="connsiteX0" fmla="*/ 0 w 1911968"/>
              <a:gd name="connsiteY0" fmla="*/ 0 h 866964"/>
              <a:gd name="connsiteX1" fmla="*/ 1911968 w 1911968"/>
              <a:gd name="connsiteY1" fmla="*/ 0 h 866964"/>
              <a:gd name="connsiteX2" fmla="*/ 1911621 w 1911968"/>
              <a:gd name="connsiteY2" fmla="*/ 335832 h 866964"/>
              <a:gd name="connsiteX3" fmla="*/ 956364 w 1911968"/>
              <a:gd name="connsiteY3" fmla="*/ 866964 h 866964"/>
              <a:gd name="connsiteX4" fmla="*/ 0 w 1911968"/>
              <a:gd name="connsiteY4" fmla="*/ 335755 h 866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968" h="866964">
                <a:moveTo>
                  <a:pt x="0" y="0"/>
                </a:moveTo>
                <a:lnTo>
                  <a:pt x="1911968" y="0"/>
                </a:lnTo>
                <a:lnTo>
                  <a:pt x="1911621" y="335832"/>
                </a:lnTo>
                <a:lnTo>
                  <a:pt x="956364" y="866964"/>
                </a:lnTo>
                <a:lnTo>
                  <a:pt x="0" y="335755"/>
                </a:ln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2">
            <a:extLst>
              <a:ext uri="{FF2B5EF4-FFF2-40B4-BE49-F238E27FC236}">
                <a16:creationId xmlns:a16="http://schemas.microsoft.com/office/drawing/2014/main" id="{315817B3-76DB-FDD0-60F7-E385C0E84F58}"/>
              </a:ext>
            </a:extLst>
          </p:cNvPr>
          <p:cNvSpPr/>
          <p:nvPr userDrawn="1"/>
        </p:nvSpPr>
        <p:spPr>
          <a:xfrm>
            <a:off x="10342958" y="320527"/>
            <a:ext cx="1331054" cy="150249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noProof="0" dirty="0"/>
          </a:p>
        </p:txBody>
      </p:sp>
    </p:spTree>
    <p:extLst>
      <p:ext uri="{BB962C8B-B14F-4D97-AF65-F5344CB8AC3E}">
        <p14:creationId xmlns:p14="http://schemas.microsoft.com/office/powerpoint/2010/main" val="389171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Content placeholder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sz="1200">
                <a:solidFill>
                  <a:schemeClr val="bg1"/>
                </a:solidFill>
                <a:latin typeface="+mn-lt"/>
              </a:defRPr>
            </a:lvl1pPr>
          </a:lstStyle>
          <a:p>
            <a:fld id="{47FEACEE-25B4-4A2D-B147-27296E36371D}" type="slidenum">
              <a:rPr lang="en-US" altLang="zh-CN" noProof="0" smtClean="0"/>
              <a:pPr/>
              <a:t>‹#›</a:t>
            </a:fld>
            <a:endParaRPr lang="en-US" altLang="zh-CN" noProof="0" dirty="0"/>
          </a:p>
        </p:txBody>
      </p:sp>
      <p:sp>
        <p:nvSpPr>
          <p:cNvPr id="6" name="Text Placeholder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Title Placeholder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noProof="0"/>
              <a:t>Click to edit Master title style</a:t>
            </a:r>
          </a:p>
        </p:txBody>
      </p:sp>
      <p:sp>
        <p:nvSpPr>
          <p:cNvPr id="8" name="Footer Placeholder 7">
            <a:extLst>
              <a:ext uri="{FF2B5EF4-FFF2-40B4-BE49-F238E27FC236}">
                <a16:creationId xmlns:a16="http://schemas.microsoft.com/office/drawing/2014/main" id="{C176125D-E69D-E2ED-1549-3D67DBD487E0}"/>
              </a:ext>
            </a:extLst>
          </p:cNvPr>
          <p:cNvSpPr>
            <a:spLocks noGrp="1"/>
          </p:cNvSpPr>
          <p:nvPr>
            <p:ph type="ftr" sz="quarter" idx="3"/>
          </p:nvPr>
        </p:nvSpPr>
        <p:spPr>
          <a:xfrm>
            <a:off x="914400" y="6217920"/>
            <a:ext cx="4114800" cy="365125"/>
          </a:xfrm>
          <a:prstGeom prst="rect">
            <a:avLst/>
          </a:prstGeom>
        </p:spPr>
        <p:txBody>
          <a:bodyPr vert="horz" lIns="91440" tIns="45720" rIns="91440" bIns="45720" rtlCol="0" anchor="ctr">
            <a:noAutofit/>
          </a:bodyPr>
          <a:lstStyle>
            <a:lvl1pPr algn="l">
              <a:defRPr sz="1200">
                <a:solidFill>
                  <a:schemeClr val="bg1"/>
                </a:solidFill>
                <a:latin typeface="+mn-lt"/>
              </a:defRPr>
            </a:lvl1pPr>
          </a:lstStyle>
          <a:p>
            <a:endParaRPr lang="en-US" noProof="0" dirty="0"/>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71" r:id="rId2"/>
    <p:sldLayoutId id="2147483674" r:id="rId3"/>
    <p:sldLayoutId id="2147483670" r:id="rId4"/>
    <p:sldLayoutId id="2147483669" r:id="rId5"/>
    <p:sldLayoutId id="2147483655" r:id="rId6"/>
    <p:sldLayoutId id="2147483651" r:id="rId7"/>
    <p:sldLayoutId id="2147483662" r:id="rId8"/>
    <p:sldLayoutId id="2147483673" r:id="rId9"/>
    <p:sldLayoutId id="2147483653" r:id="rId10"/>
    <p:sldLayoutId id="2147483663" r:id="rId11"/>
    <p:sldLayoutId id="2147483665" r:id="rId12"/>
  </p:sldLayoutIdLst>
  <p:hf hdr="0" ftr="0" dt="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347472"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1pPr>
      <a:lvl2pPr marL="73152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2pPr>
      <a:lvl3pPr marL="109728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3pPr>
      <a:lvl4pPr marL="146304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4pPr>
      <a:lvl5pPr marL="1828800" indent="-347472" algn="l" defTabSz="914400" rtl="0" eaLnBrk="1" latinLnBrk="0" hangingPunct="1">
        <a:lnSpc>
          <a:spcPct val="90000"/>
        </a:lnSpc>
        <a:spcBef>
          <a:spcPts val="1500"/>
        </a:spcBef>
        <a:buFont typeface="Arial" panose="020B0604020202020204" pitchFamily="34" charset="0"/>
        <a:buChar char="•"/>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3A3B864-5E85-99D2-93E5-5CA1F4F35DC7}"/>
              </a:ext>
            </a:extLst>
          </p:cNvPr>
          <p:cNvSpPr>
            <a:spLocks noGrp="1"/>
          </p:cNvSpPr>
          <p:nvPr>
            <p:ph type="title"/>
          </p:nvPr>
        </p:nvSpPr>
        <p:spPr>
          <a:xfrm>
            <a:off x="1144292" y="731520"/>
            <a:ext cx="5029200" cy="3291840"/>
          </a:xfrm>
        </p:spPr>
        <p:txBody>
          <a:bodyPr lIns="0" anchor="b" anchorCtr="0"/>
          <a:lstStyle/>
          <a:p>
            <a:r>
              <a:rPr lang="en-US" altLang="zh-CN" dirty="0"/>
              <a:t>Matthew 9:35-10:23</a:t>
            </a:r>
            <a:endParaRPr lang="en-US" dirty="0"/>
          </a:p>
        </p:txBody>
      </p:sp>
      <p:sp>
        <p:nvSpPr>
          <p:cNvPr id="9" name="Text Placeholder 8">
            <a:extLst>
              <a:ext uri="{FF2B5EF4-FFF2-40B4-BE49-F238E27FC236}">
                <a16:creationId xmlns:a16="http://schemas.microsoft.com/office/drawing/2014/main" id="{485E0237-B9A1-0B58-E0AA-05EF84817EB4}"/>
              </a:ext>
            </a:extLst>
          </p:cNvPr>
          <p:cNvSpPr>
            <a:spLocks noGrp="1"/>
          </p:cNvSpPr>
          <p:nvPr>
            <p:ph type="body" sz="quarter" idx="28"/>
          </p:nvPr>
        </p:nvSpPr>
        <p:spPr>
          <a:xfrm>
            <a:off x="1260894" y="4172084"/>
            <a:ext cx="4912598" cy="914400"/>
          </a:xfrm>
        </p:spPr>
        <p:txBody>
          <a:bodyPr>
            <a:normAutofit/>
          </a:bodyPr>
          <a:lstStyle/>
          <a:p>
            <a:r>
              <a:rPr lang="en-US" sz="3200" dirty="0"/>
              <a:t>Sends out the 12</a:t>
            </a:r>
          </a:p>
        </p:txBody>
      </p:sp>
      <p:pic>
        <p:nvPicPr>
          <p:cNvPr id="8" name="Picture Placeholder 7">
            <a:extLst>
              <a:ext uri="{FF2B5EF4-FFF2-40B4-BE49-F238E27FC236}">
                <a16:creationId xmlns:a16="http://schemas.microsoft.com/office/drawing/2014/main" id="{7C86DB05-11A9-2067-1241-A161E11D1A68}"/>
              </a:ext>
            </a:extLst>
          </p:cNvPr>
          <p:cNvPicPr>
            <a:picLocks noGrp="1" noChangeAspect="1"/>
          </p:cNvPicPr>
          <p:nvPr>
            <p:ph type="pic" sz="quarter" idx="47"/>
          </p:nvPr>
        </p:nvPicPr>
        <p:blipFill>
          <a:blip r:embed="rId3"/>
          <a:srcRect l="21012" r="21012"/>
          <a:stretch>
            <a:fillRect/>
          </a:stretch>
        </p:blipFill>
        <p:spPr>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pic>
    </p:spTree>
    <p:extLst>
      <p:ext uri="{BB962C8B-B14F-4D97-AF65-F5344CB8AC3E}">
        <p14:creationId xmlns:p14="http://schemas.microsoft.com/office/powerpoint/2010/main" val="3898447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F021C-3CEB-0FBA-DA89-C9C82E741BB3}"/>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endParaRPr lang="en-US" dirty="0"/>
          </a:p>
        </p:txBody>
      </p:sp>
      <p:sp>
        <p:nvSpPr>
          <p:cNvPr id="3" name="Text Placeholder 2">
            <a:extLst>
              <a:ext uri="{FF2B5EF4-FFF2-40B4-BE49-F238E27FC236}">
                <a16:creationId xmlns:a16="http://schemas.microsoft.com/office/drawing/2014/main" id="{3C6746B3-AFD9-641E-7CBF-9A783646B368}"/>
              </a:ext>
            </a:extLst>
          </p:cNvPr>
          <p:cNvSpPr>
            <a:spLocks noGrp="1"/>
          </p:cNvSpPr>
          <p:nvPr>
            <p:ph sz="quarter" idx="35"/>
          </p:nvPr>
        </p:nvSpPr>
        <p:spPr>
          <a:xfrm>
            <a:off x="5673213" y="452284"/>
            <a:ext cx="5979548" cy="6233651"/>
          </a:xfrm>
        </p:spPr>
        <p:txBody>
          <a:bodyPr anchor="t" anchorCtr="0"/>
          <a:lstStyle/>
          <a:p>
            <a:pPr marL="0" indent="0">
              <a:buNone/>
            </a:pPr>
            <a:endParaRPr lang="en-US" dirty="0"/>
          </a:p>
        </p:txBody>
      </p:sp>
      <p:sp>
        <p:nvSpPr>
          <p:cNvPr id="4" name="Slide Number Placeholder 3">
            <a:extLst>
              <a:ext uri="{FF2B5EF4-FFF2-40B4-BE49-F238E27FC236}">
                <a16:creationId xmlns:a16="http://schemas.microsoft.com/office/drawing/2014/main" id="{5D559569-83D5-A20B-653C-B9D6C8D98164}"/>
              </a:ext>
            </a:extLst>
          </p:cNvPr>
          <p:cNvSpPr>
            <a:spLocks noGrp="1"/>
          </p:cNvSpPr>
          <p:nvPr>
            <p:ph type="sldNum" sz="quarter" idx="34"/>
          </p:nvPr>
        </p:nvSpPr>
        <p:spPr/>
        <p:txBody>
          <a:bodyPr/>
          <a:lstStyle/>
          <a:p>
            <a:fld id="{47FEACEE-25B4-4A2D-B147-27296E36371D}" type="slidenum">
              <a:rPr lang="en-US" altLang="zh-CN" noProof="0" smtClean="0"/>
              <a:pPr/>
              <a:t>10</a:t>
            </a:fld>
            <a:endParaRPr lang="en-US" altLang="zh-CN" noProof="0" dirty="0"/>
          </a:p>
        </p:txBody>
      </p:sp>
    </p:spTree>
    <p:extLst>
      <p:ext uri="{BB962C8B-B14F-4D97-AF65-F5344CB8AC3E}">
        <p14:creationId xmlns:p14="http://schemas.microsoft.com/office/powerpoint/2010/main" val="148508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8F54E-891B-DB8E-53CE-3CC161535D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415E88-F57B-5A94-A5ED-C516F72E6D32}"/>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 </a:t>
            </a:r>
            <a:endParaRPr lang="en-US" dirty="0"/>
          </a:p>
        </p:txBody>
      </p:sp>
      <p:sp>
        <p:nvSpPr>
          <p:cNvPr id="3" name="Text Placeholder 2">
            <a:extLst>
              <a:ext uri="{FF2B5EF4-FFF2-40B4-BE49-F238E27FC236}">
                <a16:creationId xmlns:a16="http://schemas.microsoft.com/office/drawing/2014/main" id="{CA28EBEC-0101-59F3-DF1B-3BBAEFE9BAF2}"/>
              </a:ext>
            </a:extLst>
          </p:cNvPr>
          <p:cNvSpPr>
            <a:spLocks noGrp="1"/>
          </p:cNvSpPr>
          <p:nvPr>
            <p:ph sz="quarter" idx="35"/>
          </p:nvPr>
        </p:nvSpPr>
        <p:spPr>
          <a:xfrm>
            <a:off x="5673213" y="452284"/>
            <a:ext cx="5979548" cy="6233651"/>
          </a:xfrm>
        </p:spPr>
        <p:txBody>
          <a:bodyPr anchor="t" anchorCtr="0"/>
          <a:lstStyle/>
          <a:p>
            <a:pPr marL="0" indent="0">
              <a:buNone/>
            </a:pPr>
            <a:endParaRPr lang="en-US" dirty="0"/>
          </a:p>
        </p:txBody>
      </p:sp>
      <p:sp>
        <p:nvSpPr>
          <p:cNvPr id="4" name="Slide Number Placeholder 3">
            <a:extLst>
              <a:ext uri="{FF2B5EF4-FFF2-40B4-BE49-F238E27FC236}">
                <a16:creationId xmlns:a16="http://schemas.microsoft.com/office/drawing/2014/main" id="{9D45D49F-F630-3D2A-E3AB-C2BB7655C014}"/>
              </a:ext>
            </a:extLst>
          </p:cNvPr>
          <p:cNvSpPr>
            <a:spLocks noGrp="1"/>
          </p:cNvSpPr>
          <p:nvPr>
            <p:ph type="sldNum" sz="quarter" idx="34"/>
          </p:nvPr>
        </p:nvSpPr>
        <p:spPr/>
        <p:txBody>
          <a:bodyPr/>
          <a:lstStyle/>
          <a:p>
            <a:fld id="{47FEACEE-25B4-4A2D-B147-27296E36371D}" type="slidenum">
              <a:rPr lang="en-US" altLang="zh-CN" noProof="0" smtClean="0"/>
              <a:pPr/>
              <a:t>11</a:t>
            </a:fld>
            <a:endParaRPr lang="en-US" altLang="zh-CN" noProof="0" dirty="0"/>
          </a:p>
        </p:txBody>
      </p:sp>
    </p:spTree>
    <p:extLst>
      <p:ext uri="{BB962C8B-B14F-4D97-AF65-F5344CB8AC3E}">
        <p14:creationId xmlns:p14="http://schemas.microsoft.com/office/powerpoint/2010/main" val="2316675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F5548-4BD1-CE20-12E6-DE6E73448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89CBA2-FE73-BCC3-FAA8-400DD3FB3633}"/>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endParaRPr lang="en-US" dirty="0"/>
          </a:p>
        </p:txBody>
      </p:sp>
      <p:sp>
        <p:nvSpPr>
          <p:cNvPr id="3" name="Text Placeholder 2">
            <a:extLst>
              <a:ext uri="{FF2B5EF4-FFF2-40B4-BE49-F238E27FC236}">
                <a16:creationId xmlns:a16="http://schemas.microsoft.com/office/drawing/2014/main" id="{E388E8D0-AD68-1CC6-F1EC-3BC7E7AD147F}"/>
              </a:ext>
            </a:extLst>
          </p:cNvPr>
          <p:cNvSpPr>
            <a:spLocks noGrp="1"/>
          </p:cNvSpPr>
          <p:nvPr>
            <p:ph sz="quarter" idx="35"/>
          </p:nvPr>
        </p:nvSpPr>
        <p:spPr>
          <a:xfrm>
            <a:off x="5673213" y="452284"/>
            <a:ext cx="5979548" cy="6233651"/>
          </a:xfrm>
        </p:spPr>
        <p:txBody>
          <a:bodyPr anchor="t" anchorCtr="0"/>
          <a:lstStyle/>
          <a:p>
            <a:pPr marL="0" indent="0">
              <a:buNone/>
            </a:pPr>
            <a:endParaRPr lang="en-US" dirty="0"/>
          </a:p>
        </p:txBody>
      </p:sp>
      <p:sp>
        <p:nvSpPr>
          <p:cNvPr id="4" name="Slide Number Placeholder 3">
            <a:extLst>
              <a:ext uri="{FF2B5EF4-FFF2-40B4-BE49-F238E27FC236}">
                <a16:creationId xmlns:a16="http://schemas.microsoft.com/office/drawing/2014/main" id="{7F48A80A-3C24-9DCB-F673-6D1F0F750FE6}"/>
              </a:ext>
            </a:extLst>
          </p:cNvPr>
          <p:cNvSpPr>
            <a:spLocks noGrp="1"/>
          </p:cNvSpPr>
          <p:nvPr>
            <p:ph type="sldNum" sz="quarter" idx="34"/>
          </p:nvPr>
        </p:nvSpPr>
        <p:spPr/>
        <p:txBody>
          <a:bodyPr/>
          <a:lstStyle/>
          <a:p>
            <a:fld id="{47FEACEE-25B4-4A2D-B147-27296E36371D}" type="slidenum">
              <a:rPr lang="en-US" altLang="zh-CN" noProof="0" smtClean="0"/>
              <a:pPr/>
              <a:t>12</a:t>
            </a:fld>
            <a:endParaRPr lang="en-US" altLang="zh-CN" noProof="0" dirty="0"/>
          </a:p>
        </p:txBody>
      </p:sp>
    </p:spTree>
    <p:extLst>
      <p:ext uri="{BB962C8B-B14F-4D97-AF65-F5344CB8AC3E}">
        <p14:creationId xmlns:p14="http://schemas.microsoft.com/office/powerpoint/2010/main" val="2576591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3AFAD-7FDC-D608-C2D3-93A5C65B0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382443-BB8E-6868-0E0B-55E92DA2DB02}"/>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endParaRPr lang="en-US" dirty="0"/>
          </a:p>
        </p:txBody>
      </p:sp>
      <p:sp>
        <p:nvSpPr>
          <p:cNvPr id="3" name="Text Placeholder 2">
            <a:extLst>
              <a:ext uri="{FF2B5EF4-FFF2-40B4-BE49-F238E27FC236}">
                <a16:creationId xmlns:a16="http://schemas.microsoft.com/office/drawing/2014/main" id="{773B6CA9-DE1D-4E57-61C8-05B8A585A8BF}"/>
              </a:ext>
            </a:extLst>
          </p:cNvPr>
          <p:cNvSpPr>
            <a:spLocks noGrp="1"/>
          </p:cNvSpPr>
          <p:nvPr>
            <p:ph sz="quarter" idx="35"/>
          </p:nvPr>
        </p:nvSpPr>
        <p:spPr>
          <a:xfrm>
            <a:off x="5673213" y="452284"/>
            <a:ext cx="5979548" cy="6233651"/>
          </a:xfrm>
        </p:spPr>
        <p:txBody>
          <a:bodyPr anchor="t" anchorCtr="0"/>
          <a:lstStyle/>
          <a:p>
            <a:pPr marL="0" indent="0">
              <a:buNone/>
            </a:pPr>
            <a:endParaRPr lang="en-US" dirty="0"/>
          </a:p>
        </p:txBody>
      </p:sp>
      <p:sp>
        <p:nvSpPr>
          <p:cNvPr id="4" name="Slide Number Placeholder 3">
            <a:extLst>
              <a:ext uri="{FF2B5EF4-FFF2-40B4-BE49-F238E27FC236}">
                <a16:creationId xmlns:a16="http://schemas.microsoft.com/office/drawing/2014/main" id="{D4E02BBA-19A7-2170-04FF-F775D3B5A896}"/>
              </a:ext>
            </a:extLst>
          </p:cNvPr>
          <p:cNvSpPr>
            <a:spLocks noGrp="1"/>
          </p:cNvSpPr>
          <p:nvPr>
            <p:ph type="sldNum" sz="quarter" idx="34"/>
          </p:nvPr>
        </p:nvSpPr>
        <p:spPr/>
        <p:txBody>
          <a:bodyPr/>
          <a:lstStyle/>
          <a:p>
            <a:fld id="{47FEACEE-25B4-4A2D-B147-27296E36371D}" type="slidenum">
              <a:rPr lang="en-US" altLang="zh-CN" noProof="0" smtClean="0"/>
              <a:pPr/>
              <a:t>13</a:t>
            </a:fld>
            <a:endParaRPr lang="en-US" altLang="zh-CN" noProof="0" dirty="0"/>
          </a:p>
        </p:txBody>
      </p:sp>
    </p:spTree>
    <p:extLst>
      <p:ext uri="{BB962C8B-B14F-4D97-AF65-F5344CB8AC3E}">
        <p14:creationId xmlns:p14="http://schemas.microsoft.com/office/powerpoint/2010/main" val="1820576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8F811-D236-FDC0-53CF-0BFA359C25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8EAA5-9A82-6FBA-9B6E-2686B21C19E7}"/>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93819953-C916-0A75-6544-B0BA39B73F87}"/>
              </a:ext>
            </a:extLst>
          </p:cNvPr>
          <p:cNvSpPr>
            <a:spLocks noGrp="1"/>
          </p:cNvSpPr>
          <p:nvPr>
            <p:ph sz="quarter" idx="35"/>
          </p:nvPr>
        </p:nvSpPr>
        <p:spPr>
          <a:xfrm>
            <a:off x="5673213" y="452284"/>
            <a:ext cx="5979548" cy="6233651"/>
          </a:xfrm>
        </p:spPr>
        <p:txBody>
          <a:bodyPr anchor="t" anchorCtr="0"/>
          <a:lstStyle/>
          <a:p>
            <a:pPr marL="0" indent="0">
              <a:buNone/>
            </a:pPr>
            <a:endParaRPr lang="en-US" dirty="0"/>
          </a:p>
        </p:txBody>
      </p:sp>
      <p:sp>
        <p:nvSpPr>
          <p:cNvPr id="4" name="Slide Number Placeholder 3">
            <a:extLst>
              <a:ext uri="{FF2B5EF4-FFF2-40B4-BE49-F238E27FC236}">
                <a16:creationId xmlns:a16="http://schemas.microsoft.com/office/drawing/2014/main" id="{38AE6B3A-FC43-E9ED-730E-CD902BC2CE93}"/>
              </a:ext>
            </a:extLst>
          </p:cNvPr>
          <p:cNvSpPr>
            <a:spLocks noGrp="1"/>
          </p:cNvSpPr>
          <p:nvPr>
            <p:ph type="sldNum" sz="quarter" idx="34"/>
          </p:nvPr>
        </p:nvSpPr>
        <p:spPr/>
        <p:txBody>
          <a:bodyPr/>
          <a:lstStyle/>
          <a:p>
            <a:fld id="{47FEACEE-25B4-4A2D-B147-27296E36371D}" type="slidenum">
              <a:rPr lang="en-US" altLang="zh-CN" noProof="0" smtClean="0"/>
              <a:pPr/>
              <a:t>14</a:t>
            </a:fld>
            <a:endParaRPr lang="en-US" altLang="zh-CN" noProof="0" dirty="0"/>
          </a:p>
        </p:txBody>
      </p:sp>
    </p:spTree>
    <p:extLst>
      <p:ext uri="{BB962C8B-B14F-4D97-AF65-F5344CB8AC3E}">
        <p14:creationId xmlns:p14="http://schemas.microsoft.com/office/powerpoint/2010/main" val="646426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D969C-80CD-7C37-0394-1BF11C8719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EA7C69-6243-F44D-6265-2990727ADA4D}"/>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57A7F881-263C-2C6A-BEBF-7211DFA77306}"/>
              </a:ext>
            </a:extLst>
          </p:cNvPr>
          <p:cNvSpPr>
            <a:spLocks noGrp="1"/>
          </p:cNvSpPr>
          <p:nvPr>
            <p:ph sz="quarter" idx="35"/>
          </p:nvPr>
        </p:nvSpPr>
        <p:spPr>
          <a:xfrm>
            <a:off x="5673213" y="452284"/>
            <a:ext cx="5979548" cy="6233651"/>
          </a:xfrm>
        </p:spPr>
        <p:txBody>
          <a:bodyPr anchor="t" anchorCtr="0">
            <a:normAutofit/>
          </a:bodyPr>
          <a:lstStyle/>
          <a:p>
            <a:pPr marL="0" indent="0">
              <a:buNone/>
            </a:pPr>
            <a:endParaRPr lang="en-US" sz="3200" dirty="0"/>
          </a:p>
        </p:txBody>
      </p:sp>
      <p:sp>
        <p:nvSpPr>
          <p:cNvPr id="4" name="Slide Number Placeholder 3">
            <a:extLst>
              <a:ext uri="{FF2B5EF4-FFF2-40B4-BE49-F238E27FC236}">
                <a16:creationId xmlns:a16="http://schemas.microsoft.com/office/drawing/2014/main" id="{A4E27935-EB19-6EF0-ED84-46D28899B454}"/>
              </a:ext>
            </a:extLst>
          </p:cNvPr>
          <p:cNvSpPr>
            <a:spLocks noGrp="1"/>
          </p:cNvSpPr>
          <p:nvPr>
            <p:ph type="sldNum" sz="quarter" idx="34"/>
          </p:nvPr>
        </p:nvSpPr>
        <p:spPr/>
        <p:txBody>
          <a:bodyPr/>
          <a:lstStyle/>
          <a:p>
            <a:fld id="{47FEACEE-25B4-4A2D-B147-27296E36371D}" type="slidenum">
              <a:rPr lang="en-US" altLang="zh-CN" noProof="0" smtClean="0"/>
              <a:pPr/>
              <a:t>15</a:t>
            </a:fld>
            <a:endParaRPr lang="en-US" altLang="zh-CN" noProof="0" dirty="0"/>
          </a:p>
        </p:txBody>
      </p:sp>
    </p:spTree>
    <p:extLst>
      <p:ext uri="{BB962C8B-B14F-4D97-AF65-F5344CB8AC3E}">
        <p14:creationId xmlns:p14="http://schemas.microsoft.com/office/powerpoint/2010/main" val="4056034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6A4CE-E02D-F273-71F6-F381A42EF8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AE359B-70CA-803B-D130-AAEC963F83F4}"/>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8EE30350-37F9-FA0A-40A0-0D27B98420BA}"/>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0D66F259-94C6-7D5F-BFA1-4F5EA3C278A6}"/>
              </a:ext>
            </a:extLst>
          </p:cNvPr>
          <p:cNvSpPr>
            <a:spLocks noGrp="1"/>
          </p:cNvSpPr>
          <p:nvPr>
            <p:ph type="sldNum" sz="quarter" idx="34"/>
          </p:nvPr>
        </p:nvSpPr>
        <p:spPr/>
        <p:txBody>
          <a:bodyPr/>
          <a:lstStyle/>
          <a:p>
            <a:fld id="{47FEACEE-25B4-4A2D-B147-27296E36371D}" type="slidenum">
              <a:rPr lang="en-US" altLang="zh-CN" noProof="0" smtClean="0"/>
              <a:pPr/>
              <a:t>16</a:t>
            </a:fld>
            <a:endParaRPr lang="en-US" altLang="zh-CN" noProof="0" dirty="0"/>
          </a:p>
        </p:txBody>
      </p:sp>
    </p:spTree>
    <p:extLst>
      <p:ext uri="{BB962C8B-B14F-4D97-AF65-F5344CB8AC3E}">
        <p14:creationId xmlns:p14="http://schemas.microsoft.com/office/powerpoint/2010/main" val="3618515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D8E00-AE96-57AD-C599-210C3B7015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8D9C28-D994-9732-6671-96FDF2EC3E26}"/>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1EEF5799-5F6F-9F49-E4A8-E084AF076A0C}"/>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F4052B87-8EBE-C52B-0DFE-61B635389F31}"/>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DB6E4BF8-4DF6-0955-AA1A-1E625BCA3627}"/>
              </a:ext>
            </a:extLst>
          </p:cNvPr>
          <p:cNvSpPr txBox="1"/>
          <p:nvPr/>
        </p:nvSpPr>
        <p:spPr>
          <a:xfrm>
            <a:off x="5938684" y="572851"/>
            <a:ext cx="5171768" cy="584775"/>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3345188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51B0B-0793-FB0B-20CD-E7747AD753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E0587B-D0CE-3685-4B2B-BA8459761885}"/>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is leading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3ABD56F8-862B-7F3E-88CD-2B9A1D440220}"/>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E01DF0D7-F632-10E3-3106-3685BB86244D}"/>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71D35902-74F3-3412-4CB6-E2FC7C6DAC96}"/>
              </a:ext>
            </a:extLst>
          </p:cNvPr>
          <p:cNvSpPr txBox="1"/>
          <p:nvPr/>
        </p:nvSpPr>
        <p:spPr>
          <a:xfrm>
            <a:off x="5938684" y="572851"/>
            <a:ext cx="5171768" cy="1569660"/>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2653679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E2734-D85B-8596-830E-7D605E9603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28248-DFB8-3119-825C-9743098E1121}"/>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leads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55D215F9-280F-5A20-670F-BD7999ABF8C2}"/>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A5FD024C-394B-5C14-9BF1-0F70B2A5C151}"/>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D3321473-A6A5-CB55-DDB3-501EE78D97CF}"/>
              </a:ext>
            </a:extLst>
          </p:cNvPr>
          <p:cNvSpPr txBox="1"/>
          <p:nvPr/>
        </p:nvSpPr>
        <p:spPr>
          <a:xfrm>
            <a:off x="5938684" y="572851"/>
            <a:ext cx="5171768" cy="2062103"/>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10. Trust wholly in God</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2971533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7F901-8C96-DA2D-2546-D2188B71C3A1}"/>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164EC2D2-51F0-D2E4-D565-09175583A032}"/>
              </a:ext>
            </a:extLst>
          </p:cNvPr>
          <p:cNvSpPr>
            <a:spLocks noGrp="1"/>
          </p:cNvSpPr>
          <p:nvPr>
            <p:ph sz="quarter" idx="35"/>
          </p:nvPr>
        </p:nvSpPr>
        <p:spPr/>
        <p:txBody>
          <a:bodyPr/>
          <a:lstStyle/>
          <a:p>
            <a:endParaRPr lang="en-AU"/>
          </a:p>
        </p:txBody>
      </p:sp>
      <p:sp>
        <p:nvSpPr>
          <p:cNvPr id="4" name="Slide Number Placeholder 3">
            <a:extLst>
              <a:ext uri="{FF2B5EF4-FFF2-40B4-BE49-F238E27FC236}">
                <a16:creationId xmlns:a16="http://schemas.microsoft.com/office/drawing/2014/main" id="{9B7FDCFC-2DFE-1212-EEFE-96643CCF029E}"/>
              </a:ext>
            </a:extLst>
          </p:cNvPr>
          <p:cNvSpPr>
            <a:spLocks noGrp="1"/>
          </p:cNvSpPr>
          <p:nvPr>
            <p:ph type="sldNum" sz="quarter" idx="34"/>
          </p:nvPr>
        </p:nvSpPr>
        <p:spPr/>
        <p:txBody>
          <a:bodyPr/>
          <a:lstStyle/>
          <a:p>
            <a:fld id="{47FEACEE-25B4-4A2D-B147-27296E36371D}" type="slidenum">
              <a:rPr lang="en-US" altLang="zh-CN" noProof="0" smtClean="0"/>
              <a:pPr/>
              <a:t>2</a:t>
            </a:fld>
            <a:endParaRPr lang="en-US" altLang="zh-CN" noProof="0" dirty="0"/>
          </a:p>
        </p:txBody>
      </p:sp>
    </p:spTree>
    <p:extLst>
      <p:ext uri="{BB962C8B-B14F-4D97-AF65-F5344CB8AC3E}">
        <p14:creationId xmlns:p14="http://schemas.microsoft.com/office/powerpoint/2010/main" val="3009376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7FF2D-A960-6818-EB64-9214423961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C87F11-55F4-ECBC-6614-E74DD5D4610D}"/>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leads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4236FAD9-D6DF-A94C-9E4E-6A650A38B28C}"/>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8C07135B-5302-8C85-A469-582DD1E97FB5}"/>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58919FED-9A91-2DCD-C4FD-8A4FF9F05DD2}"/>
              </a:ext>
            </a:extLst>
          </p:cNvPr>
          <p:cNvSpPr txBox="1"/>
          <p:nvPr/>
        </p:nvSpPr>
        <p:spPr>
          <a:xfrm>
            <a:off x="5938684" y="572851"/>
            <a:ext cx="5171768" cy="2554545"/>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10. Trust wholly in God</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11. Find a person of Peace</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12143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2A73C-F597-27B7-8F29-D6406DC4DB9A}"/>
              </a:ext>
            </a:extLst>
          </p:cNvPr>
          <p:cNvSpPr>
            <a:spLocks noGrp="1"/>
          </p:cNvSpPr>
          <p:nvPr>
            <p:ph type="title"/>
          </p:nvPr>
        </p:nvSpPr>
        <p:spPr>
          <a:xfrm>
            <a:off x="5998464" y="731520"/>
            <a:ext cx="5029200" cy="3291840"/>
          </a:xfrm>
        </p:spPr>
        <p:txBody>
          <a:bodyPr lIns="0" anchor="b" anchorCtr="0"/>
          <a:lstStyle/>
          <a:p>
            <a:r>
              <a:rPr lang="en-US" dirty="0"/>
              <a:t>Person of Peace</a:t>
            </a:r>
          </a:p>
        </p:txBody>
      </p:sp>
      <p:sp>
        <p:nvSpPr>
          <p:cNvPr id="3" name="Text Placeholder 2">
            <a:extLst>
              <a:ext uri="{FF2B5EF4-FFF2-40B4-BE49-F238E27FC236}">
                <a16:creationId xmlns:a16="http://schemas.microsoft.com/office/drawing/2014/main" id="{AC190503-C2C6-37F4-4636-9B4A8A3DE4EB}"/>
              </a:ext>
            </a:extLst>
          </p:cNvPr>
          <p:cNvSpPr>
            <a:spLocks noGrp="1"/>
          </p:cNvSpPr>
          <p:nvPr>
            <p:ph type="body" sz="quarter" idx="28"/>
          </p:nvPr>
        </p:nvSpPr>
        <p:spPr>
          <a:xfrm>
            <a:off x="6117336" y="4172083"/>
            <a:ext cx="5828858" cy="2572845"/>
          </a:xfrm>
        </p:spPr>
        <p:txBody>
          <a:bodyPr>
            <a:normAutofit/>
          </a:bodyPr>
          <a:lstStyle/>
          <a:p>
            <a:pPr marL="514350" indent="-514350">
              <a:buAutoNum type="arabicPeriod"/>
            </a:pPr>
            <a:r>
              <a:rPr lang="en-US" sz="3200" dirty="0"/>
              <a:t>Likes you</a:t>
            </a:r>
          </a:p>
          <a:p>
            <a:pPr marL="514350" indent="-514350">
              <a:buAutoNum type="arabicPeriod"/>
            </a:pPr>
            <a:r>
              <a:rPr lang="en-US" sz="3200" dirty="0"/>
              <a:t>Listens to you</a:t>
            </a:r>
          </a:p>
          <a:p>
            <a:pPr marL="514350" indent="-514350">
              <a:buAutoNum type="arabicPeriod"/>
            </a:pPr>
            <a:r>
              <a:rPr lang="en-US" sz="3200" dirty="0"/>
              <a:t>Wants to help and serve you </a:t>
            </a:r>
          </a:p>
        </p:txBody>
      </p:sp>
    </p:spTree>
    <p:extLst>
      <p:ext uri="{BB962C8B-B14F-4D97-AF65-F5344CB8AC3E}">
        <p14:creationId xmlns:p14="http://schemas.microsoft.com/office/powerpoint/2010/main" val="3530111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A356-B653-4976-7820-6B5A18208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663C1-C223-7E56-26F9-4BC9F9896FB3}"/>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leads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C00C68E8-1C67-CC9E-5153-238A68DBD069}"/>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81CD3D9F-E5CA-A695-F0B3-0C8F27B8BD11}"/>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A9A421C8-4104-C690-2212-44B5A181AB8E}"/>
              </a:ext>
            </a:extLst>
          </p:cNvPr>
          <p:cNvSpPr txBox="1"/>
          <p:nvPr/>
        </p:nvSpPr>
        <p:spPr>
          <a:xfrm>
            <a:off x="5938684" y="572851"/>
            <a:ext cx="5171768" cy="3539430"/>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10. Trust wholly in God</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11. Find a person of Peace</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12. Stay</a:t>
            </a:r>
          </a:p>
          <a:p>
            <a:pPr marL="0" indent="0">
              <a:lnSpc>
                <a:spcPct val="100000"/>
              </a:lnSpc>
              <a:spcBef>
                <a:spcPts val="0"/>
              </a:spcBef>
              <a:buFontTx/>
              <a:buNone/>
            </a:pPr>
            <a:endParaRPr lang="en-US" sz="3200" dirty="0">
              <a:solidFill>
                <a:prstClr val="white"/>
              </a:solidFill>
              <a:latin typeface="Posterama" panose="020B0504020200020000" pitchFamily="34" charset="0"/>
              <a:ea typeface="微软雅黑"/>
              <a:cs typeface="Posterama" panose="020B0504020200020000" pitchFamily="34" charset="0"/>
            </a:endParaRP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250498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2D885-117E-57FF-0734-6628283E0B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A729E-39B5-F2CC-95B9-BFB68517A0EF}"/>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leads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34CC5E1D-8832-7698-D75E-C5EECDDD8BA5}"/>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22A35E65-4D6A-ED9E-5A52-227753363F16}"/>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6249F4F8-CEA3-46C8-3DAB-9FC3EF2796E7}"/>
              </a:ext>
            </a:extLst>
          </p:cNvPr>
          <p:cNvSpPr txBox="1"/>
          <p:nvPr/>
        </p:nvSpPr>
        <p:spPr>
          <a:xfrm>
            <a:off x="5938684" y="572851"/>
            <a:ext cx="5171768" cy="4031873"/>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10. Trust wholly in God</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11. Find a person of Peace</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12. Stay</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13. Build trust</a:t>
            </a:r>
          </a:p>
          <a:p>
            <a:pPr marL="0" indent="0">
              <a:lnSpc>
                <a:spcPct val="100000"/>
              </a:lnSpc>
              <a:spcBef>
                <a:spcPts val="0"/>
              </a:spcBef>
              <a:buFontTx/>
              <a:buNone/>
            </a:pPr>
            <a:endParaRPr lang="en-US" sz="3200" dirty="0">
              <a:solidFill>
                <a:prstClr val="white"/>
              </a:solidFill>
              <a:latin typeface="Posterama" panose="020B0504020200020000" pitchFamily="34" charset="0"/>
              <a:ea typeface="微软雅黑"/>
              <a:cs typeface="Posterama" panose="020B0504020200020000" pitchFamily="34" charset="0"/>
            </a:endParaRP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1475025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5F5E3-2B1C-7C0A-8581-67A9052D13AA}"/>
              </a:ext>
            </a:extLst>
          </p:cNvPr>
          <p:cNvSpPr>
            <a:spLocks noGrp="1"/>
          </p:cNvSpPr>
          <p:nvPr>
            <p:ph type="title"/>
          </p:nvPr>
        </p:nvSpPr>
        <p:spPr>
          <a:xfrm>
            <a:off x="914400" y="2487168"/>
            <a:ext cx="4572000" cy="3383280"/>
          </a:xfrm>
          <a:noFill/>
        </p:spPr>
        <p:txBody>
          <a:bodyPr anchor="t" anchorCtr="0">
            <a:noAutofit/>
          </a:bodyPr>
          <a:lstStyle/>
          <a:p>
            <a:r>
              <a:rPr lang="en-US" dirty="0"/>
              <a:t>Trust = Relational Capital</a:t>
            </a:r>
          </a:p>
        </p:txBody>
      </p:sp>
      <p:sp>
        <p:nvSpPr>
          <p:cNvPr id="3" name="Content Placeholder 2">
            <a:extLst>
              <a:ext uri="{FF2B5EF4-FFF2-40B4-BE49-F238E27FC236}">
                <a16:creationId xmlns:a16="http://schemas.microsoft.com/office/drawing/2014/main" id="{A6A33159-D030-2F82-A142-F75940728319}"/>
              </a:ext>
            </a:extLst>
          </p:cNvPr>
          <p:cNvSpPr>
            <a:spLocks noGrp="1"/>
          </p:cNvSpPr>
          <p:nvPr>
            <p:ph idx="1"/>
          </p:nvPr>
        </p:nvSpPr>
        <p:spPr>
          <a:xfrm>
            <a:off x="6217919" y="2487168"/>
            <a:ext cx="5434841" cy="3383280"/>
          </a:xfrm>
          <a:noFill/>
        </p:spPr>
        <p:txBody>
          <a:bodyPr>
            <a:normAutofit/>
          </a:bodyPr>
          <a:lstStyle/>
          <a:p>
            <a:r>
              <a:rPr lang="en-US" sz="3200" dirty="0"/>
              <a:t>Notice</a:t>
            </a:r>
          </a:p>
          <a:p>
            <a:r>
              <a:rPr lang="en-US" sz="3200" dirty="0"/>
              <a:t>Listen</a:t>
            </a:r>
          </a:p>
          <a:p>
            <a:r>
              <a:rPr lang="en-US" sz="3200" dirty="0"/>
              <a:t>Serve</a:t>
            </a:r>
          </a:p>
          <a:p>
            <a:pPr marL="0" indent="0">
              <a:buNone/>
            </a:pPr>
            <a:r>
              <a:rPr lang="en-US" sz="3200" dirty="0"/>
              <a:t>Your way into conversations</a:t>
            </a:r>
          </a:p>
        </p:txBody>
      </p:sp>
      <p:sp>
        <p:nvSpPr>
          <p:cNvPr id="4" name="Slide Number Placeholder 3">
            <a:extLst>
              <a:ext uri="{FF2B5EF4-FFF2-40B4-BE49-F238E27FC236}">
                <a16:creationId xmlns:a16="http://schemas.microsoft.com/office/drawing/2014/main" id="{14D4AF3B-CC38-C6F7-1058-2FC5EE48D7F2}"/>
              </a:ext>
            </a:extLst>
          </p:cNvPr>
          <p:cNvSpPr>
            <a:spLocks noGrp="1"/>
          </p:cNvSpPr>
          <p:nvPr>
            <p:ph type="sldNum" sz="quarter" idx="12"/>
          </p:nvPr>
        </p:nvSpPr>
        <p:spPr/>
        <p:txBody>
          <a:bodyPr/>
          <a:lstStyle/>
          <a:p>
            <a:fld id="{69E57DC2-970A-4B3E-BB1C-7A09969E49DF}" type="slidenum">
              <a:rPr lang="en-US" smtClean="0"/>
              <a:t>24</a:t>
            </a:fld>
            <a:endParaRPr lang="en-US" dirty="0"/>
          </a:p>
        </p:txBody>
      </p:sp>
    </p:spTree>
    <p:extLst>
      <p:ext uri="{BB962C8B-B14F-4D97-AF65-F5344CB8AC3E}">
        <p14:creationId xmlns:p14="http://schemas.microsoft.com/office/powerpoint/2010/main" val="3666674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8A33C-33CD-9D62-1EAB-F2FC840B7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247A7B-5BB5-B556-0A99-8CF2D4F38067}"/>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leads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ADDA12A7-D618-BE81-D724-AFB04AF7BB6D}"/>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7A9112A0-49DC-53C5-62CF-FB3B9471B4CC}"/>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6E2D948F-88BA-A4DB-16C8-B4D2BDE371A8}"/>
              </a:ext>
            </a:extLst>
          </p:cNvPr>
          <p:cNvSpPr txBox="1"/>
          <p:nvPr/>
        </p:nvSpPr>
        <p:spPr>
          <a:xfrm>
            <a:off x="5938684" y="572851"/>
            <a:ext cx="5171768" cy="5509200"/>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10. Trust wholly in God</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11. Find a person of Peace</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12. Stay</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13. Build trust</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14. Count the cost</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15. God is with you</a:t>
            </a:r>
          </a:p>
          <a:p>
            <a:pPr marL="0" indent="0">
              <a:lnSpc>
                <a:spcPct val="100000"/>
              </a:lnSpc>
              <a:spcBef>
                <a:spcPts val="0"/>
              </a:spcBef>
              <a:buFontTx/>
              <a:buNone/>
            </a:pPr>
            <a:endParaRPr lang="en-US" sz="3200" dirty="0">
              <a:solidFill>
                <a:prstClr val="white"/>
              </a:solidFill>
              <a:latin typeface="Posterama" panose="020B0504020200020000" pitchFamily="34" charset="0"/>
              <a:ea typeface="微软雅黑"/>
              <a:cs typeface="Posterama" panose="020B0504020200020000" pitchFamily="34" charset="0"/>
            </a:endParaRPr>
          </a:p>
          <a:p>
            <a:pPr marL="0" indent="0">
              <a:lnSpc>
                <a:spcPct val="100000"/>
              </a:lnSpc>
              <a:spcBef>
                <a:spcPts val="0"/>
              </a:spcBef>
              <a:buFontTx/>
              <a:buNone/>
            </a:pPr>
            <a:endParaRPr lang="en-US" sz="3200" dirty="0">
              <a:solidFill>
                <a:prstClr val="white"/>
              </a:solidFill>
              <a:latin typeface="Posterama" panose="020B0504020200020000" pitchFamily="34" charset="0"/>
              <a:ea typeface="微软雅黑"/>
              <a:cs typeface="Posterama" panose="020B0504020200020000" pitchFamily="34" charset="0"/>
            </a:endParaRP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3230497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F0DFE-80E8-2BDD-5026-D3FDB1BF0B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4601C-7D0C-F27B-A4DB-22BBEF03B4ED}"/>
              </a:ext>
            </a:extLst>
          </p:cNvPr>
          <p:cNvSpPr>
            <a:spLocks noGrp="1"/>
          </p:cNvSpPr>
          <p:nvPr>
            <p:ph type="title"/>
          </p:nvPr>
        </p:nvSpPr>
        <p:spPr>
          <a:xfrm>
            <a:off x="176981" y="452284"/>
            <a:ext cx="5338916" cy="6233650"/>
          </a:xfrm>
        </p:spPr>
        <p:txBody>
          <a:bodyPr anchor="t" anchorCtr="0"/>
          <a:lstStyle/>
          <a:p>
            <a:r>
              <a:rPr lang="en-US" dirty="0"/>
              <a:t> </a:t>
            </a:r>
            <a:r>
              <a:rPr lang="en-US" sz="3200" b="0" dirty="0"/>
              <a:t>1. Jesus leads by example – proclaiming the Kingdom and healing the sick</a:t>
            </a:r>
            <a:br>
              <a:rPr lang="en-US" sz="3200" b="0" dirty="0"/>
            </a:br>
            <a:r>
              <a:rPr lang="en-US" sz="3200" b="0" dirty="0"/>
              <a:t>2. Driven by compassion</a:t>
            </a:r>
            <a:br>
              <a:rPr lang="en-US" sz="3200" b="0" dirty="0"/>
            </a:br>
            <a:r>
              <a:rPr lang="en-US" sz="3200" b="0" dirty="0"/>
              <a:t>3.  Prayer is the work</a:t>
            </a:r>
            <a:br>
              <a:rPr lang="en-US" sz="3200" b="0" dirty="0"/>
            </a:br>
            <a:r>
              <a:rPr lang="en-US" sz="3200" b="0" dirty="0"/>
              <a:t>4. Given authority over unclean spirits and sickness</a:t>
            </a:r>
            <a:br>
              <a:rPr lang="en-US" sz="3200" b="0" dirty="0"/>
            </a:br>
            <a:r>
              <a:rPr lang="en-US" sz="3200" b="0" dirty="0"/>
              <a:t>5. Named but flawed</a:t>
            </a:r>
            <a:br>
              <a:rPr lang="en-US" sz="3200" b="0" dirty="0"/>
            </a:br>
            <a:r>
              <a:rPr lang="en-US" sz="3200" b="0" dirty="0"/>
              <a:t>6. Sends them to the receptive</a:t>
            </a:r>
            <a:br>
              <a:rPr lang="en-US" sz="3200" b="0" dirty="0"/>
            </a:br>
            <a:r>
              <a:rPr lang="en-US" sz="3200" b="0" dirty="0"/>
              <a:t>7. Commissions them to proclaim the reign of God </a:t>
            </a:r>
            <a:br>
              <a:rPr lang="en-US" sz="3200" b="0" dirty="0"/>
            </a:br>
            <a:br>
              <a:rPr lang="en-US" sz="3200" b="0" dirty="0"/>
            </a:br>
            <a:endParaRPr lang="en-US" dirty="0"/>
          </a:p>
        </p:txBody>
      </p:sp>
      <p:sp>
        <p:nvSpPr>
          <p:cNvPr id="3" name="Text Placeholder 2">
            <a:extLst>
              <a:ext uri="{FF2B5EF4-FFF2-40B4-BE49-F238E27FC236}">
                <a16:creationId xmlns:a16="http://schemas.microsoft.com/office/drawing/2014/main" id="{64A4E69E-CC9C-C091-2A3B-CE906C0FD894}"/>
              </a:ext>
            </a:extLst>
          </p:cNvPr>
          <p:cNvSpPr>
            <a:spLocks noGrp="1"/>
          </p:cNvSpPr>
          <p:nvPr>
            <p:ph sz="quarter" idx="35"/>
          </p:nvPr>
        </p:nvSpPr>
        <p:spPr>
          <a:xfrm>
            <a:off x="5673213" y="452284"/>
            <a:ext cx="5979548" cy="6233651"/>
          </a:xfrm>
        </p:spPr>
        <p:txBody>
          <a:bodyPr anchor="t" anchorCtr="0">
            <a:normAutofit/>
          </a:bodyPr>
          <a:lstStyle/>
          <a:p>
            <a:pPr marL="0" indent="0">
              <a:buNone/>
            </a:pPr>
            <a:r>
              <a:rPr lang="en-US" sz="3200" dirty="0"/>
              <a:t> </a:t>
            </a:r>
          </a:p>
        </p:txBody>
      </p:sp>
      <p:sp>
        <p:nvSpPr>
          <p:cNvPr id="4" name="Slide Number Placeholder 3">
            <a:extLst>
              <a:ext uri="{FF2B5EF4-FFF2-40B4-BE49-F238E27FC236}">
                <a16:creationId xmlns:a16="http://schemas.microsoft.com/office/drawing/2014/main" id="{4E90B729-6C01-FB2C-242B-450087BFBBF9}"/>
              </a:ext>
            </a:extLst>
          </p:cNvPr>
          <p:cNvSpPr>
            <a:spLocks noGrp="1"/>
          </p:cNvSpPr>
          <p:nvPr>
            <p:ph type="sldNum" sz="quarter" idx="34"/>
          </p:nvPr>
        </p:nvSpPr>
        <p:spPr>
          <a:xfrm>
            <a:off x="11395587" y="6272981"/>
            <a:ext cx="414490" cy="310064"/>
          </a:xfrm>
        </p:spPr>
        <p:txBody>
          <a:bodyPr/>
          <a:lstStyle/>
          <a:p>
            <a:r>
              <a:rPr lang="en-US" altLang="zh-CN" noProof="0" dirty="0"/>
              <a:t>17</a:t>
            </a:r>
          </a:p>
        </p:txBody>
      </p:sp>
      <p:sp>
        <p:nvSpPr>
          <p:cNvPr id="8" name="TextBox 7">
            <a:extLst>
              <a:ext uri="{FF2B5EF4-FFF2-40B4-BE49-F238E27FC236}">
                <a16:creationId xmlns:a16="http://schemas.microsoft.com/office/drawing/2014/main" id="{DDEF61C6-B6BD-B63B-37D0-F351672FDB03}"/>
              </a:ext>
            </a:extLst>
          </p:cNvPr>
          <p:cNvSpPr txBox="1"/>
          <p:nvPr/>
        </p:nvSpPr>
        <p:spPr>
          <a:xfrm>
            <a:off x="5938684" y="572851"/>
            <a:ext cx="5171768" cy="6001643"/>
          </a:xfrm>
          <a:prstGeom prst="rect">
            <a:avLst/>
          </a:prstGeom>
        </p:spPr>
        <p:txBody>
          <a:bodyPr wrap="square" rtlCol="0">
            <a:spAutoFit/>
          </a:bodyPr>
          <a:lstStyle/>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8. Heal the sick</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9. Cast out demons</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10. Trust wholly in God</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11. Find a person of Peace</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12. Stay</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13. Build trust</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14. Count the cost</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15. God is with you</a:t>
            </a: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16. Task is urgent</a:t>
            </a:r>
          </a:p>
          <a:p>
            <a:pPr marL="0" indent="0">
              <a:lnSpc>
                <a:spcPct val="100000"/>
              </a:lnSpc>
              <a:spcBef>
                <a:spcPts val="0"/>
              </a:spcBef>
              <a:buFontTx/>
              <a:buNone/>
            </a:pPr>
            <a:endParaRPr lang="en-US" sz="3200" dirty="0">
              <a:solidFill>
                <a:prstClr val="white"/>
              </a:solidFill>
              <a:latin typeface="Posterama" panose="020B0504020200020000" pitchFamily="34" charset="0"/>
              <a:ea typeface="微软雅黑"/>
              <a:cs typeface="Posterama" panose="020B0504020200020000" pitchFamily="34" charset="0"/>
            </a:endParaRPr>
          </a:p>
          <a:p>
            <a:pPr marL="0" indent="0">
              <a:lnSpc>
                <a:spcPct val="100000"/>
              </a:lnSpc>
              <a:spcBef>
                <a:spcPts val="0"/>
              </a:spcBef>
              <a:buFontTx/>
              <a:buNone/>
            </a:pPr>
            <a:endParaRPr lang="en-US" sz="3200" dirty="0">
              <a:solidFill>
                <a:prstClr val="white"/>
              </a:solidFill>
              <a:latin typeface="Posterama" panose="020B0504020200020000" pitchFamily="34" charset="0"/>
              <a:ea typeface="微软雅黑"/>
              <a:cs typeface="Posterama" panose="020B0504020200020000" pitchFamily="34" charset="0"/>
            </a:endParaRPr>
          </a:p>
          <a:p>
            <a:pPr marL="0" indent="0">
              <a:lnSpc>
                <a:spcPct val="100000"/>
              </a:lnSpc>
              <a:spcBef>
                <a:spcPts val="0"/>
              </a:spcBef>
              <a:buFontTx/>
              <a:buNone/>
            </a:pPr>
            <a:r>
              <a:rPr lang="en-US" sz="3200" dirty="0">
                <a:solidFill>
                  <a:prstClr val="white"/>
                </a:solidFill>
                <a:latin typeface="Posterama" panose="020B0504020200020000" pitchFamily="34" charset="0"/>
                <a:ea typeface="微软雅黑"/>
                <a:cs typeface="Posterama" panose="020B0504020200020000" pitchFamily="34" charset="0"/>
              </a:rPr>
              <a:t> </a:t>
            </a:r>
            <a:endParaRPr lang="en-AU" sz="32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1834845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D7F3B-C410-C1B7-79AA-604E14704487}"/>
              </a:ext>
            </a:extLst>
          </p:cNvPr>
          <p:cNvSpPr>
            <a:spLocks noGrp="1"/>
          </p:cNvSpPr>
          <p:nvPr>
            <p:ph type="title"/>
          </p:nvPr>
        </p:nvSpPr>
        <p:spPr/>
        <p:txBody>
          <a:bodyPr/>
          <a:lstStyle/>
          <a:p>
            <a:endParaRPr lang="en-AU"/>
          </a:p>
        </p:txBody>
      </p:sp>
      <p:pic>
        <p:nvPicPr>
          <p:cNvPr id="6" name="Content Placeholder 5">
            <a:extLst>
              <a:ext uri="{FF2B5EF4-FFF2-40B4-BE49-F238E27FC236}">
                <a16:creationId xmlns:a16="http://schemas.microsoft.com/office/drawing/2014/main" id="{5AD906DA-8242-1578-8AC4-2ADE455D4D3E}"/>
              </a:ext>
            </a:extLst>
          </p:cNvPr>
          <p:cNvPicPr>
            <a:picLocks noGrp="1" noChangeAspect="1"/>
          </p:cNvPicPr>
          <p:nvPr>
            <p:ph sz="quarter" idx="35"/>
          </p:nvPr>
        </p:nvPicPr>
        <p:blipFill>
          <a:blip r:embed="rId2"/>
          <a:stretch>
            <a:fillRect/>
          </a:stretch>
        </p:blipFill>
        <p:spPr>
          <a:xfrm>
            <a:off x="0" y="-1"/>
            <a:ext cx="12192000" cy="6857997"/>
          </a:xfrm>
          <a:prstGeom prst="rect">
            <a:avLst/>
          </a:prstGeom>
        </p:spPr>
      </p:pic>
      <p:sp>
        <p:nvSpPr>
          <p:cNvPr id="4" name="Slide Number Placeholder 3">
            <a:extLst>
              <a:ext uri="{FF2B5EF4-FFF2-40B4-BE49-F238E27FC236}">
                <a16:creationId xmlns:a16="http://schemas.microsoft.com/office/drawing/2014/main" id="{821EC114-7C7F-DF07-C8EF-49E857DF5660}"/>
              </a:ext>
            </a:extLst>
          </p:cNvPr>
          <p:cNvSpPr>
            <a:spLocks noGrp="1"/>
          </p:cNvSpPr>
          <p:nvPr>
            <p:ph type="sldNum" sz="quarter" idx="34"/>
          </p:nvPr>
        </p:nvSpPr>
        <p:spPr/>
        <p:txBody>
          <a:bodyPr/>
          <a:lstStyle/>
          <a:p>
            <a:fld id="{47FEACEE-25B4-4A2D-B147-27296E36371D}" type="slidenum">
              <a:rPr lang="en-US" altLang="zh-CN" noProof="0" smtClean="0"/>
              <a:pPr/>
              <a:t>27</a:t>
            </a:fld>
            <a:endParaRPr lang="en-US" altLang="zh-CN" noProof="0" dirty="0"/>
          </a:p>
        </p:txBody>
      </p:sp>
    </p:spTree>
    <p:extLst>
      <p:ext uri="{BB962C8B-B14F-4D97-AF65-F5344CB8AC3E}">
        <p14:creationId xmlns:p14="http://schemas.microsoft.com/office/powerpoint/2010/main" val="3519791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66C38-305B-7913-9242-DF42E2F2F37C}"/>
              </a:ext>
            </a:extLst>
          </p:cNvPr>
          <p:cNvSpPr>
            <a:spLocks noGrp="1"/>
          </p:cNvSpPr>
          <p:nvPr>
            <p:ph type="title"/>
          </p:nvPr>
        </p:nvSpPr>
        <p:spPr>
          <a:xfrm>
            <a:off x="344129" y="131752"/>
            <a:ext cx="7671816" cy="691208"/>
          </a:xfrm>
        </p:spPr>
        <p:txBody>
          <a:bodyPr>
            <a:normAutofit fontScale="90000"/>
          </a:bodyPr>
          <a:lstStyle/>
          <a:p>
            <a:r>
              <a:rPr lang="en-US" dirty="0"/>
              <a:t>Matthew 9</a:t>
            </a:r>
            <a:endParaRPr lang="en-AU" dirty="0"/>
          </a:p>
        </p:txBody>
      </p:sp>
      <p:sp>
        <p:nvSpPr>
          <p:cNvPr id="3" name="Content Placeholder 2">
            <a:extLst>
              <a:ext uri="{FF2B5EF4-FFF2-40B4-BE49-F238E27FC236}">
                <a16:creationId xmlns:a16="http://schemas.microsoft.com/office/drawing/2014/main" id="{2A2E0E59-8ECE-0A13-5E9C-8D1A8AE0E87B}"/>
              </a:ext>
            </a:extLst>
          </p:cNvPr>
          <p:cNvSpPr>
            <a:spLocks noGrp="1"/>
          </p:cNvSpPr>
          <p:nvPr>
            <p:ph idx="14"/>
          </p:nvPr>
        </p:nvSpPr>
        <p:spPr>
          <a:xfrm>
            <a:off x="344129" y="822959"/>
            <a:ext cx="11680723" cy="5833479"/>
          </a:xfrm>
        </p:spPr>
        <p:txBody>
          <a:bodyPr>
            <a:normAutofit/>
          </a:bodyPr>
          <a:lstStyle/>
          <a:p>
            <a:pPr marL="0" indent="0">
              <a:buNone/>
            </a:pPr>
            <a:r>
              <a:rPr lang="en-US" sz="3200" dirty="0"/>
              <a:t>35 Jesus went around all the towns and villages, teaching in their synagogues, announcing the good news of the kingdom, and healing every disease and every sickness. 36 When he saw the crowds, he felt deeply sorry for them, because they were distressed and dejected, like sheep without a shepherd. 37 Then he said to his disciples, “There’s plenty of harvest to be had, but not many workers! 38 So pray the master of the harvest to send more workers to harvest his fields!”</a:t>
            </a:r>
            <a:endParaRPr lang="en-AU" sz="3200" dirty="0"/>
          </a:p>
        </p:txBody>
      </p:sp>
      <p:sp>
        <p:nvSpPr>
          <p:cNvPr id="4" name="Slide Number Placeholder 3">
            <a:extLst>
              <a:ext uri="{FF2B5EF4-FFF2-40B4-BE49-F238E27FC236}">
                <a16:creationId xmlns:a16="http://schemas.microsoft.com/office/drawing/2014/main" id="{0E42BC66-94B3-052C-9B35-CB5939D91BD2}"/>
              </a:ext>
            </a:extLst>
          </p:cNvPr>
          <p:cNvSpPr>
            <a:spLocks noGrp="1"/>
          </p:cNvSpPr>
          <p:nvPr>
            <p:ph type="sldNum" sz="quarter" idx="12"/>
          </p:nvPr>
        </p:nvSpPr>
        <p:spPr/>
        <p:txBody>
          <a:bodyPr/>
          <a:lstStyle/>
          <a:p>
            <a:fld id="{CBD12358-51D2-46B3-9BDE-DF29528B9454}" type="slidenum">
              <a:rPr lang="en-US" smtClean="0"/>
              <a:t>3</a:t>
            </a:fld>
            <a:endParaRPr lang="en-US" dirty="0"/>
          </a:p>
        </p:txBody>
      </p:sp>
    </p:spTree>
    <p:extLst>
      <p:ext uri="{BB962C8B-B14F-4D97-AF65-F5344CB8AC3E}">
        <p14:creationId xmlns:p14="http://schemas.microsoft.com/office/powerpoint/2010/main" val="2798496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B82B4-8FA4-C91C-7691-B69666CE7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25D654-FBD6-00F9-E4C4-BBA0DF0245ED}"/>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C3326ABA-87FB-5AB3-0909-749BC58F708B}"/>
              </a:ext>
            </a:extLst>
          </p:cNvPr>
          <p:cNvSpPr>
            <a:spLocks noGrp="1"/>
          </p:cNvSpPr>
          <p:nvPr>
            <p:ph idx="14"/>
          </p:nvPr>
        </p:nvSpPr>
        <p:spPr>
          <a:xfrm>
            <a:off x="344129" y="822959"/>
            <a:ext cx="11680723" cy="5833479"/>
          </a:xfrm>
        </p:spPr>
        <p:txBody>
          <a:bodyPr>
            <a:normAutofit lnSpcReduction="10000"/>
          </a:bodyPr>
          <a:lstStyle/>
          <a:p>
            <a:pPr marL="0" indent="0">
              <a:buNone/>
            </a:pPr>
            <a:r>
              <a:rPr lang="en-US" sz="3200" dirty="0"/>
              <a:t>Jesus called his twelve disciples to him, and gave them authority over unclean spirits, to cast them out and to heal every disease and every sickness.</a:t>
            </a:r>
          </a:p>
          <a:p>
            <a:pPr marL="0" indent="0">
              <a:buNone/>
            </a:pPr>
            <a:endParaRPr lang="en-US" sz="3200" dirty="0"/>
          </a:p>
          <a:p>
            <a:pPr marL="0" indent="0">
              <a:buNone/>
            </a:pPr>
            <a:r>
              <a:rPr lang="en-US" sz="3200" dirty="0"/>
              <a:t>2 These are the names of the twelve apostles. First, Simon, who is called Peter (“the rock”), and Andrew his brother; James the son of Zebedee, and John his brother; 3 Philip and Bartholomew, Thomas and Matthew the tax-collector, James son of Alphaeus, and Thaddaeus; 4 Simon the Cananaean; and Judas Iscariot (who betrayed him).</a:t>
            </a:r>
          </a:p>
          <a:p>
            <a:pPr marL="0" indent="0">
              <a:buNone/>
            </a:pPr>
            <a:endParaRPr lang="en-US" sz="3200" dirty="0"/>
          </a:p>
          <a:p>
            <a:pPr marL="0" indent="0">
              <a:buNone/>
            </a:pPr>
            <a:r>
              <a:rPr lang="en-US" sz="3200" dirty="0"/>
              <a:t>5 Jesus sent these Twelve off with the following instructions.</a:t>
            </a:r>
            <a:endParaRPr lang="en-AU" sz="3200" dirty="0"/>
          </a:p>
        </p:txBody>
      </p:sp>
      <p:sp>
        <p:nvSpPr>
          <p:cNvPr id="4" name="Slide Number Placeholder 3">
            <a:extLst>
              <a:ext uri="{FF2B5EF4-FFF2-40B4-BE49-F238E27FC236}">
                <a16:creationId xmlns:a16="http://schemas.microsoft.com/office/drawing/2014/main" id="{1C49AF6A-3536-CFE4-72EA-755DB133A46C}"/>
              </a:ext>
            </a:extLst>
          </p:cNvPr>
          <p:cNvSpPr>
            <a:spLocks noGrp="1"/>
          </p:cNvSpPr>
          <p:nvPr>
            <p:ph type="sldNum" sz="quarter" idx="12"/>
          </p:nvPr>
        </p:nvSpPr>
        <p:spPr/>
        <p:txBody>
          <a:bodyPr/>
          <a:lstStyle/>
          <a:p>
            <a:fld id="{CBD12358-51D2-46B3-9BDE-DF29528B9454}" type="slidenum">
              <a:rPr lang="en-US" smtClean="0"/>
              <a:t>4</a:t>
            </a:fld>
            <a:endParaRPr lang="en-US" dirty="0"/>
          </a:p>
        </p:txBody>
      </p:sp>
    </p:spTree>
    <p:extLst>
      <p:ext uri="{BB962C8B-B14F-4D97-AF65-F5344CB8AC3E}">
        <p14:creationId xmlns:p14="http://schemas.microsoft.com/office/powerpoint/2010/main" val="1566554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4CC13-CCCC-5440-1EE8-DCF430F82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EE9616-9D35-7435-E432-473EABEB4ECB}"/>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1CA750F8-B06C-CA06-07E5-38EFE84B9BA4}"/>
              </a:ext>
            </a:extLst>
          </p:cNvPr>
          <p:cNvSpPr>
            <a:spLocks noGrp="1"/>
          </p:cNvSpPr>
          <p:nvPr>
            <p:ph idx="14"/>
          </p:nvPr>
        </p:nvSpPr>
        <p:spPr>
          <a:xfrm>
            <a:off x="344129" y="822959"/>
            <a:ext cx="11680723" cy="5833479"/>
          </a:xfrm>
        </p:spPr>
        <p:txBody>
          <a:bodyPr>
            <a:normAutofit/>
          </a:bodyPr>
          <a:lstStyle/>
          <a:p>
            <a:pPr marL="0" indent="0">
              <a:buNone/>
            </a:pPr>
            <a:r>
              <a:rPr lang="en-US" sz="3200" dirty="0"/>
              <a:t>“Don’t go into Gentile territory,” he said, “and don’t go into a Samaritan town. 6 Go instead to the lost sheep of the house of Israel. 7 As you go, declare publicly that the kingdom of heaven has arrived. 8 Heal the sick, raise the dead, cleanse people with skin diseases, cast out demons.</a:t>
            </a:r>
          </a:p>
          <a:p>
            <a:pPr marL="0" indent="0">
              <a:buNone/>
            </a:pPr>
            <a:endParaRPr lang="en-US" sz="3200" dirty="0"/>
          </a:p>
          <a:p>
            <a:pPr marL="0" indent="0">
              <a:buNone/>
            </a:pPr>
            <a:r>
              <a:rPr lang="en-US" sz="3200" dirty="0"/>
              <a:t>“You received without cost; give without charge. 9 Don’t take any gold or silver or copper in your belts; 10 no bag for the road, no second cloak, no sandals, no stick. Workers deserve their keep.</a:t>
            </a:r>
            <a:endParaRPr lang="en-AU" sz="3200" dirty="0"/>
          </a:p>
        </p:txBody>
      </p:sp>
      <p:sp>
        <p:nvSpPr>
          <p:cNvPr id="4" name="Slide Number Placeholder 3">
            <a:extLst>
              <a:ext uri="{FF2B5EF4-FFF2-40B4-BE49-F238E27FC236}">
                <a16:creationId xmlns:a16="http://schemas.microsoft.com/office/drawing/2014/main" id="{537372F5-2587-A439-2901-658320F6D245}"/>
              </a:ext>
            </a:extLst>
          </p:cNvPr>
          <p:cNvSpPr>
            <a:spLocks noGrp="1"/>
          </p:cNvSpPr>
          <p:nvPr>
            <p:ph type="sldNum" sz="quarter" idx="12"/>
          </p:nvPr>
        </p:nvSpPr>
        <p:spPr/>
        <p:txBody>
          <a:bodyPr/>
          <a:lstStyle/>
          <a:p>
            <a:fld id="{CBD12358-51D2-46B3-9BDE-DF29528B9454}" type="slidenum">
              <a:rPr lang="en-US" smtClean="0"/>
              <a:t>5</a:t>
            </a:fld>
            <a:endParaRPr lang="en-US" dirty="0"/>
          </a:p>
        </p:txBody>
      </p:sp>
    </p:spTree>
    <p:extLst>
      <p:ext uri="{BB962C8B-B14F-4D97-AF65-F5344CB8AC3E}">
        <p14:creationId xmlns:p14="http://schemas.microsoft.com/office/powerpoint/2010/main" val="3464520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D947D-5A7A-F9EB-2651-FB1151081E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EF50A8-5DEB-DC44-AD61-E20757AD8551}"/>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7A004C6E-B5A7-0131-6175-C102EB5366F6}"/>
              </a:ext>
            </a:extLst>
          </p:cNvPr>
          <p:cNvSpPr>
            <a:spLocks noGrp="1"/>
          </p:cNvSpPr>
          <p:nvPr>
            <p:ph idx="14"/>
          </p:nvPr>
        </p:nvSpPr>
        <p:spPr>
          <a:xfrm>
            <a:off x="344129" y="822959"/>
            <a:ext cx="11680723" cy="5833479"/>
          </a:xfrm>
        </p:spPr>
        <p:txBody>
          <a:bodyPr>
            <a:normAutofit/>
          </a:bodyPr>
          <a:lstStyle/>
          <a:p>
            <a:pPr marL="0" indent="0">
              <a:buNone/>
            </a:pPr>
            <a:r>
              <a:rPr lang="en-US" sz="3200" dirty="0"/>
              <a:t>11 “When you go into a town or village, make careful inquiry for someone who is good and trustworthy, and stay there until you leave. 12 When you go into the house give a solemn greeting. 13 If the house is trustworthy, let your blessing of peace rest upon it, but if not, let it return to you. 14 If anyone won’t welcome you or listen to your message, go out of the house or the town and shake the dust off your feet. 15 I’m telling you the truth: it will be more bearable for Sodom and Gomorrah on the day of judgment than for that town.”</a:t>
            </a:r>
            <a:endParaRPr lang="en-AU" sz="3200" dirty="0"/>
          </a:p>
        </p:txBody>
      </p:sp>
      <p:sp>
        <p:nvSpPr>
          <p:cNvPr id="4" name="Slide Number Placeholder 3">
            <a:extLst>
              <a:ext uri="{FF2B5EF4-FFF2-40B4-BE49-F238E27FC236}">
                <a16:creationId xmlns:a16="http://schemas.microsoft.com/office/drawing/2014/main" id="{2C64AF2A-98FF-8CA1-E292-B52136579579}"/>
              </a:ext>
            </a:extLst>
          </p:cNvPr>
          <p:cNvSpPr>
            <a:spLocks noGrp="1"/>
          </p:cNvSpPr>
          <p:nvPr>
            <p:ph type="sldNum" sz="quarter" idx="12"/>
          </p:nvPr>
        </p:nvSpPr>
        <p:spPr/>
        <p:txBody>
          <a:bodyPr/>
          <a:lstStyle/>
          <a:p>
            <a:fld id="{CBD12358-51D2-46B3-9BDE-DF29528B9454}" type="slidenum">
              <a:rPr lang="en-US" smtClean="0"/>
              <a:t>6</a:t>
            </a:fld>
            <a:endParaRPr lang="en-US" dirty="0"/>
          </a:p>
        </p:txBody>
      </p:sp>
    </p:spTree>
    <p:extLst>
      <p:ext uri="{BB962C8B-B14F-4D97-AF65-F5344CB8AC3E}">
        <p14:creationId xmlns:p14="http://schemas.microsoft.com/office/powerpoint/2010/main" val="2453444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9DB6E-DD8A-64D8-FA1A-94A9F67D5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354ED0-F983-67FE-08B9-CC2FD28B06AE}"/>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B4AF61BD-50D8-FC2C-0312-A2163A09400D}"/>
              </a:ext>
            </a:extLst>
          </p:cNvPr>
          <p:cNvSpPr>
            <a:spLocks noGrp="1"/>
          </p:cNvSpPr>
          <p:nvPr>
            <p:ph idx="14"/>
          </p:nvPr>
        </p:nvSpPr>
        <p:spPr>
          <a:xfrm>
            <a:off x="344129" y="822959"/>
            <a:ext cx="11680723" cy="5833479"/>
          </a:xfrm>
        </p:spPr>
        <p:txBody>
          <a:bodyPr>
            <a:normAutofit/>
          </a:bodyPr>
          <a:lstStyle/>
          <a:p>
            <a:pPr marL="0" indent="0">
              <a:buNone/>
            </a:pPr>
            <a:r>
              <a:rPr lang="en-US" sz="3200" dirty="0"/>
              <a:t>16 “See here,” Jesus continued, “I’m sending you out like sheep surrounded by wolves. So be as shrewd as snakes, and as innocent as doves.</a:t>
            </a:r>
          </a:p>
          <a:p>
            <a:pPr marL="0" indent="0">
              <a:buNone/>
            </a:pPr>
            <a:endParaRPr lang="en-US" sz="3200" dirty="0"/>
          </a:p>
          <a:p>
            <a:pPr marL="0" indent="0">
              <a:buNone/>
            </a:pPr>
            <a:r>
              <a:rPr lang="en-US" sz="3200" dirty="0"/>
              <a:t>17 “Watch out for danger from people around you. They will hand you over to councils, and flog you in their synagogues. 18 You will be dragged before governors and kings because of me, as evidence to them and to the nations. 19 But when they hand you over, don’t worry how to speak or what to say. What you have to say will be given to you at that moment. 20 It won’t be you speaking, you see; it will be the spirit of your father speaking in you.</a:t>
            </a:r>
            <a:endParaRPr lang="en-AU" sz="3200" dirty="0"/>
          </a:p>
        </p:txBody>
      </p:sp>
      <p:sp>
        <p:nvSpPr>
          <p:cNvPr id="4" name="Slide Number Placeholder 3">
            <a:extLst>
              <a:ext uri="{FF2B5EF4-FFF2-40B4-BE49-F238E27FC236}">
                <a16:creationId xmlns:a16="http://schemas.microsoft.com/office/drawing/2014/main" id="{96F33E81-B08D-2DC3-B36B-3F8EEC7441E4}"/>
              </a:ext>
            </a:extLst>
          </p:cNvPr>
          <p:cNvSpPr>
            <a:spLocks noGrp="1"/>
          </p:cNvSpPr>
          <p:nvPr>
            <p:ph type="sldNum" sz="quarter" idx="12"/>
          </p:nvPr>
        </p:nvSpPr>
        <p:spPr/>
        <p:txBody>
          <a:bodyPr/>
          <a:lstStyle/>
          <a:p>
            <a:fld id="{CBD12358-51D2-46B3-9BDE-DF29528B9454}" type="slidenum">
              <a:rPr lang="en-US" smtClean="0"/>
              <a:t>7</a:t>
            </a:fld>
            <a:endParaRPr lang="en-US" dirty="0"/>
          </a:p>
        </p:txBody>
      </p:sp>
    </p:spTree>
    <p:extLst>
      <p:ext uri="{BB962C8B-B14F-4D97-AF65-F5344CB8AC3E}">
        <p14:creationId xmlns:p14="http://schemas.microsoft.com/office/powerpoint/2010/main" val="3050227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A2C75-2CAE-727F-F024-D3953EB02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9DF9D-87CE-EF9E-F6F7-13B669D6FCAC}"/>
              </a:ext>
            </a:extLst>
          </p:cNvPr>
          <p:cNvSpPr>
            <a:spLocks noGrp="1"/>
          </p:cNvSpPr>
          <p:nvPr>
            <p:ph type="title"/>
          </p:nvPr>
        </p:nvSpPr>
        <p:spPr>
          <a:xfrm>
            <a:off x="344129" y="131752"/>
            <a:ext cx="7671816" cy="691208"/>
          </a:xfrm>
        </p:spPr>
        <p:txBody>
          <a:bodyPr>
            <a:normAutofit fontScale="90000"/>
          </a:bodyPr>
          <a:lstStyle/>
          <a:p>
            <a:r>
              <a:rPr lang="en-US" dirty="0"/>
              <a:t>Matthew 10</a:t>
            </a:r>
            <a:endParaRPr lang="en-AU" dirty="0"/>
          </a:p>
        </p:txBody>
      </p:sp>
      <p:sp>
        <p:nvSpPr>
          <p:cNvPr id="3" name="Content Placeholder 2">
            <a:extLst>
              <a:ext uri="{FF2B5EF4-FFF2-40B4-BE49-F238E27FC236}">
                <a16:creationId xmlns:a16="http://schemas.microsoft.com/office/drawing/2014/main" id="{BEAF5C09-3319-A516-F41F-3524B48A9A13}"/>
              </a:ext>
            </a:extLst>
          </p:cNvPr>
          <p:cNvSpPr>
            <a:spLocks noGrp="1"/>
          </p:cNvSpPr>
          <p:nvPr>
            <p:ph idx="14"/>
          </p:nvPr>
        </p:nvSpPr>
        <p:spPr>
          <a:xfrm>
            <a:off x="344129" y="822959"/>
            <a:ext cx="11680723" cy="5833479"/>
          </a:xfrm>
        </p:spPr>
        <p:txBody>
          <a:bodyPr>
            <a:normAutofit/>
          </a:bodyPr>
          <a:lstStyle/>
          <a:p>
            <a:pPr marL="0" indent="0">
              <a:buNone/>
            </a:pPr>
            <a:r>
              <a:rPr lang="en-US" sz="3200" dirty="0"/>
              <a:t>21 “One brother will betray another to death; fathers will betray children, and children will rebel against their parents and have them put to death. 22 You will be hated by everyone because of my name. But the one who holds out to the end will be delivered.</a:t>
            </a:r>
          </a:p>
          <a:p>
            <a:pPr marL="0" indent="0">
              <a:buNone/>
            </a:pPr>
            <a:endParaRPr lang="en-US" sz="3200" dirty="0"/>
          </a:p>
          <a:p>
            <a:pPr marL="0" indent="0">
              <a:buNone/>
            </a:pPr>
            <a:r>
              <a:rPr lang="en-US" sz="3200" dirty="0"/>
              <a:t>23 “When they persecute you in one town, run off to the next one. I’m telling you the truth: you won’t have gone through all the towns of Israel before the son of man comes.”</a:t>
            </a:r>
            <a:endParaRPr lang="en-AU" sz="3200" dirty="0"/>
          </a:p>
        </p:txBody>
      </p:sp>
      <p:sp>
        <p:nvSpPr>
          <p:cNvPr id="4" name="Slide Number Placeholder 3">
            <a:extLst>
              <a:ext uri="{FF2B5EF4-FFF2-40B4-BE49-F238E27FC236}">
                <a16:creationId xmlns:a16="http://schemas.microsoft.com/office/drawing/2014/main" id="{B2EC0B55-81F3-D0F7-3536-6662EE719009}"/>
              </a:ext>
            </a:extLst>
          </p:cNvPr>
          <p:cNvSpPr>
            <a:spLocks noGrp="1"/>
          </p:cNvSpPr>
          <p:nvPr>
            <p:ph type="sldNum" sz="quarter" idx="12"/>
          </p:nvPr>
        </p:nvSpPr>
        <p:spPr/>
        <p:txBody>
          <a:bodyPr/>
          <a:lstStyle/>
          <a:p>
            <a:fld id="{CBD12358-51D2-46B3-9BDE-DF29528B9454}" type="slidenum">
              <a:rPr lang="en-US" smtClean="0"/>
              <a:t>8</a:t>
            </a:fld>
            <a:endParaRPr lang="en-US" dirty="0"/>
          </a:p>
        </p:txBody>
      </p:sp>
    </p:spTree>
    <p:extLst>
      <p:ext uri="{BB962C8B-B14F-4D97-AF65-F5344CB8AC3E}">
        <p14:creationId xmlns:p14="http://schemas.microsoft.com/office/powerpoint/2010/main" val="2666400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6E99D-0CB9-64E7-876C-F48869FDB302}"/>
              </a:ext>
            </a:extLst>
          </p:cNvPr>
          <p:cNvSpPr>
            <a:spLocks noGrp="1"/>
          </p:cNvSpPr>
          <p:nvPr>
            <p:ph type="title"/>
          </p:nvPr>
        </p:nvSpPr>
        <p:spPr>
          <a:xfrm>
            <a:off x="511277" y="112088"/>
            <a:ext cx="7671816" cy="792480"/>
          </a:xfrm>
        </p:spPr>
        <p:txBody>
          <a:bodyPr/>
          <a:lstStyle/>
          <a:p>
            <a:r>
              <a:rPr lang="en-US" dirty="0"/>
              <a:t>Discuss</a:t>
            </a:r>
            <a:endParaRPr lang="en-AU" dirty="0"/>
          </a:p>
        </p:txBody>
      </p:sp>
      <p:sp>
        <p:nvSpPr>
          <p:cNvPr id="3" name="Content Placeholder 2">
            <a:extLst>
              <a:ext uri="{FF2B5EF4-FFF2-40B4-BE49-F238E27FC236}">
                <a16:creationId xmlns:a16="http://schemas.microsoft.com/office/drawing/2014/main" id="{E566B0A7-890D-9681-84B8-2AF538EC10B6}"/>
              </a:ext>
            </a:extLst>
          </p:cNvPr>
          <p:cNvSpPr>
            <a:spLocks noGrp="1"/>
          </p:cNvSpPr>
          <p:nvPr>
            <p:ph idx="14"/>
          </p:nvPr>
        </p:nvSpPr>
        <p:spPr>
          <a:xfrm>
            <a:off x="363794" y="1158240"/>
            <a:ext cx="10149840" cy="5321218"/>
          </a:xfrm>
        </p:spPr>
        <p:txBody>
          <a:bodyPr/>
          <a:lstStyle/>
          <a:p>
            <a:r>
              <a:rPr lang="en-US" sz="3200" dirty="0"/>
              <a:t>Read Through it again at your tables…</a:t>
            </a:r>
          </a:p>
          <a:p>
            <a:r>
              <a:rPr lang="en-US" sz="3200" dirty="0"/>
              <a:t>What is the challenge?</a:t>
            </a:r>
          </a:p>
          <a:p>
            <a:r>
              <a:rPr lang="en-US" sz="3200" dirty="0"/>
              <a:t>What is the invitation?</a:t>
            </a:r>
          </a:p>
          <a:p>
            <a:r>
              <a:rPr lang="en-US" sz="3200" dirty="0"/>
              <a:t>What part indicates covenant relationship?</a:t>
            </a:r>
          </a:p>
          <a:p>
            <a:r>
              <a:rPr lang="en-US" sz="3200" dirty="0"/>
              <a:t>What part Kingdom Responsibilities?</a:t>
            </a:r>
          </a:p>
          <a:p>
            <a:endParaRPr lang="en-US" dirty="0"/>
          </a:p>
          <a:p>
            <a:pPr marL="0" indent="0">
              <a:buNone/>
            </a:pPr>
            <a:endParaRPr lang="en-AU" dirty="0"/>
          </a:p>
        </p:txBody>
      </p:sp>
      <p:sp>
        <p:nvSpPr>
          <p:cNvPr id="4" name="Slide Number Placeholder 3">
            <a:extLst>
              <a:ext uri="{FF2B5EF4-FFF2-40B4-BE49-F238E27FC236}">
                <a16:creationId xmlns:a16="http://schemas.microsoft.com/office/drawing/2014/main" id="{3B7071E1-4511-FBEE-9B1D-45DEAE1FA941}"/>
              </a:ext>
            </a:extLst>
          </p:cNvPr>
          <p:cNvSpPr>
            <a:spLocks noGrp="1"/>
          </p:cNvSpPr>
          <p:nvPr>
            <p:ph type="sldNum" sz="quarter" idx="12"/>
          </p:nvPr>
        </p:nvSpPr>
        <p:spPr/>
        <p:txBody>
          <a:bodyPr/>
          <a:lstStyle/>
          <a:p>
            <a:fld id="{CBD12358-51D2-46B3-9BDE-DF29528B9454}" type="slidenum">
              <a:rPr lang="en-US" smtClean="0"/>
              <a:t>9</a:t>
            </a:fld>
            <a:endParaRPr lang="en-US" dirty="0"/>
          </a:p>
        </p:txBody>
      </p:sp>
    </p:spTree>
    <p:extLst>
      <p:ext uri="{BB962C8B-B14F-4D97-AF65-F5344CB8AC3E}">
        <p14:creationId xmlns:p14="http://schemas.microsoft.com/office/powerpoint/2010/main" val="4033932593"/>
      </p:ext>
    </p:extLst>
  </p:cSld>
  <p:clrMapOvr>
    <a:masterClrMapping/>
  </p:clrMapOvr>
</p:sld>
</file>

<file path=ppt/theme/theme1.xml><?xml version="1.0" encoding="utf-8"?>
<a:theme xmlns:a="http://schemas.openxmlformats.org/drawingml/2006/main" name="Custom">
  <a:themeElements>
    <a:clrScheme name="Custom 7">
      <a:dk1>
        <a:srgbClr val="000000"/>
      </a:dk1>
      <a:lt1>
        <a:srgbClr val="FFFFFF"/>
      </a:lt1>
      <a:dk2>
        <a:srgbClr val="0F253E"/>
      </a:dk2>
      <a:lt2>
        <a:srgbClr val="E7E6E6"/>
      </a:lt2>
      <a:accent1>
        <a:srgbClr val="4472C4"/>
      </a:accent1>
      <a:accent2>
        <a:srgbClr val="B83903"/>
      </a:accent2>
      <a:accent3>
        <a:srgbClr val="75262A"/>
      </a:accent3>
      <a:accent4>
        <a:srgbClr val="F79320"/>
      </a:accent4>
      <a:accent5>
        <a:srgbClr val="44668D"/>
      </a:accent5>
      <a:accent6>
        <a:srgbClr val="0F253E"/>
      </a:accent6>
      <a:hlink>
        <a:srgbClr val="AEC0D9"/>
      </a:hlink>
      <a:folHlink>
        <a:srgbClr val="B83903"/>
      </a:folHlink>
    </a:clrScheme>
    <a:fontScheme name="Custom 16">
      <a:majorFont>
        <a:latin typeface="Posterama"/>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TM9027928_win32_EF_v4" id="{FA821E7E-D625-4DCD-A30E-3216B54C8383}" vid="{DE28BE6C-8054-44B2-A92D-A1CAFC256BDB}"/>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0" ma:contentTypeDescription="Create a new document." ma:contentTypeScope="" ma:versionID="cec0622158e8f13124e9e8fd4de31bd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52f30ab005d15df08657af532e6e3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DB3C62-858A-4A01-AFEF-21E0BB8CE26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B0009351-EDD4-484E-ACD6-D50CCB137637}">
  <ds:schemaRefs>
    <ds:schemaRef ds:uri="http://schemas.microsoft.com/sharepoint/v3/contenttype/forms"/>
  </ds:schemaRefs>
</ds:datastoreItem>
</file>

<file path=customXml/itemProps3.xml><?xml version="1.0" encoding="utf-8"?>
<ds:datastoreItem xmlns:ds="http://schemas.openxmlformats.org/officeDocument/2006/customXml" ds:itemID="{79897CAE-455D-42C9-A951-0C21BC1225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{B47F25CA-48E8-41A3-9480-3BCB01C3404E}TF63aebcec-8e39-4664-940a-dd6c2f00c54d020a9832_win32-3cdd3ee32610</Template>
  <TotalTime>816</TotalTime>
  <Words>1780</Words>
  <Application>Microsoft Office PowerPoint</Application>
  <PresentationFormat>Widescreen</PresentationFormat>
  <Paragraphs>140</Paragraphs>
  <Slides>27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等线</vt:lpstr>
      <vt:lpstr>Abadi</vt:lpstr>
      <vt:lpstr>Arial</vt:lpstr>
      <vt:lpstr>Calibri</vt:lpstr>
      <vt:lpstr>Posterama</vt:lpstr>
      <vt:lpstr>Posterama Text SemiBold</vt:lpstr>
      <vt:lpstr>Custom</vt:lpstr>
      <vt:lpstr>Matthew 9:35-10:23</vt:lpstr>
      <vt:lpstr>PowerPoint Presentation</vt:lpstr>
      <vt:lpstr>Matthew 9</vt:lpstr>
      <vt:lpstr>Matthew 10</vt:lpstr>
      <vt:lpstr>Matthew 10</vt:lpstr>
      <vt:lpstr>Matthew 10</vt:lpstr>
      <vt:lpstr>Matthew 10</vt:lpstr>
      <vt:lpstr>Matthew 10</vt:lpstr>
      <vt:lpstr>Discuss</vt:lpstr>
      <vt:lpstr> 1. Jesus is leading by example – proclaiming the Kingdom and healing the sick </vt:lpstr>
      <vt:lpstr> 1. Jesus is leading by example – proclaiming the Kingdom and healing the sick 2. Driven by compassion  </vt:lpstr>
      <vt:lpstr> 1. Jesus is leading by example – proclaiming the Kingdom and healing the sick 2. Driven by compassion 3.  Prayer is the work </vt:lpstr>
      <vt:lpstr> 1. Jesus is leading by example – proclaiming the Kingdom and healing the sick 2. Driven by compassion 3.  Prayer is the work 4. Given authority over unclean spirits and sickness </vt:lpstr>
      <vt:lpstr> 1. Jesus is leading by example – proclaiming the Kingdom and healing the sick 2. Driven by compassion 3.  Prayer is the work 4. Given authority over unclean spirits and sickness 5. Named but flawed  </vt:lpstr>
      <vt:lpstr> 1. Jesus is leading by example – proclaiming the Kingdom and healing the sick 2. Driven by compassion 3.  Prayer is the work 4. Given authority over unclean spirits and sickness 5. Named but flawed 6. Sends them to the receptive  </vt:lpstr>
      <vt:lpstr> 1. Jesus is leading by example – proclaiming the Kingdom and healing the sick 2. Driven by compassion 3.  Prayer is the work 4. Given authority over unclean spirits and sickness 5. Named but flawed 6. Sends them to the receptive 7. Commissions them to proclaim the reign of God   </vt:lpstr>
      <vt:lpstr> 1. Jesus is leading by example – proclaiming the Kingdom and healing the sick 2. Driven by compassion 3.  Prayer is the work 4. Given authority over unclean spirits and sickness 5. Named but flawed 6. Sends them to the receptive 7. Commissions them to proclaim the reign of God   </vt:lpstr>
      <vt:lpstr> 1. Jesus is leading by example – proclaiming the Kingdom and healing the sick 2. Driven by compassion 3.  Prayer is the work 4. Given authority over unclean spirits and sickness 5. Named but flawed 6. Sends them to the receptive 7. Commissions them to proclaim the reign of God   </vt:lpstr>
      <vt:lpstr> 1. Jesus leads by example – proclaiming the Kingdom and healing the sick 2. Driven by compassion 3.  Prayer is the work 4. Given authority over unclean spirits and sickness 5. Named but flawed 6. Sends them to the receptive 7. Commissions them to proclaim the reign of God   </vt:lpstr>
      <vt:lpstr> 1. Jesus leads by example – proclaiming the Kingdom and healing the sick 2. Driven by compassion 3.  Prayer is the work 4. Given authority over unclean spirits and sickness 5. Named but flawed 6. Sends them to the receptive 7. Commissions them to proclaim the reign of God   </vt:lpstr>
      <vt:lpstr>Person of Peace</vt:lpstr>
      <vt:lpstr> 1. Jesus leads by example – proclaiming the Kingdom and healing the sick 2. Driven by compassion 3.  Prayer is the work 4. Given authority over unclean spirits and sickness 5. Named but flawed 6. Sends them to the receptive 7. Commissions them to proclaim the reign of God   </vt:lpstr>
      <vt:lpstr> 1. Jesus leads by example – proclaiming the Kingdom and healing the sick 2. Driven by compassion 3.  Prayer is the work 4. Given authority over unclean spirits and sickness 5. Named but flawed 6. Sends them to the receptive 7. Commissions them to proclaim the reign of God   </vt:lpstr>
      <vt:lpstr>Trust = Relational Capital</vt:lpstr>
      <vt:lpstr> 1. Jesus leads by example – proclaiming the Kingdom and healing the sick 2. Driven by compassion 3.  Prayer is the work 4. Given authority over unclean spirits and sickness 5. Named but flawed 6. Sends them to the receptive 7. Commissions them to proclaim the reign of God   </vt:lpstr>
      <vt:lpstr> 1. Jesus leads by example – proclaiming the Kingdom and healing the sick 2. Driven by compassion 3.  Prayer is the work 4. Given authority over unclean spirits and sickness 5. Named but flawed 6. Sends them to the receptive 7. Commissions them to proclaim the reign of God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Crighton</dc:creator>
  <cp:lastModifiedBy>Andrew Crighton</cp:lastModifiedBy>
  <cp:revision>1</cp:revision>
  <dcterms:created xsi:type="dcterms:W3CDTF">2026-06-13T08:49:04Z</dcterms:created>
  <dcterms:modified xsi:type="dcterms:W3CDTF">2026-06-13T22:25:37Z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