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4"/>
  </p:sldMasterIdLst>
  <p:notesMasterIdLst>
    <p:notesMasterId r:id="rId18"/>
  </p:notesMasterIdLst>
  <p:handoutMasterIdLst>
    <p:handoutMasterId r:id="rId19"/>
  </p:handoutMasterIdLst>
  <p:sldIdLst>
    <p:sldId id="260" r:id="rId5"/>
    <p:sldId id="261" r:id="rId6"/>
    <p:sldId id="263" r:id="rId7"/>
    <p:sldId id="264" r:id="rId8"/>
    <p:sldId id="265" r:id="rId9"/>
    <p:sldId id="262"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8"/>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6/6/2026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6/6/2026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492826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248400" y="2819400"/>
            <a:ext cx="5029200" cy="1295400"/>
          </a:xfrm>
        </p:spPr>
        <p:txBody>
          <a:bodyPr vert="horz" lIns="91440" tIns="45720" rIns="91440" bIns="45720" rtlCol="0" anchor="b">
            <a:normAutofit/>
          </a:bodyPr>
          <a:lstStyle>
            <a:lvl1pPr>
              <a:lnSpc>
                <a:spcPct val="100000"/>
              </a:lnSpc>
              <a:defRPr lang="en-US" sz="28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248400" y="4270248"/>
            <a:ext cx="5029200" cy="685800"/>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endParaRPr lang="en-US" dirty="0"/>
          </a:p>
        </p:txBody>
      </p:sp>
    </p:spTree>
    <p:extLst>
      <p:ext uri="{BB962C8B-B14F-4D97-AF65-F5344CB8AC3E}">
        <p14:creationId xmlns:p14="http://schemas.microsoft.com/office/powerpoint/2010/main" val="93857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29743663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CED7D0-671B-7F63-5130-E35828ABE878}"/>
              </a:ext>
            </a:extLst>
          </p:cNvPr>
          <p:cNvSpPr>
            <a:spLocks noGrp="1"/>
          </p:cNvSpPr>
          <p:nvPr>
            <p:ph type="title"/>
          </p:nvPr>
        </p:nvSpPr>
        <p:spPr>
          <a:xfrm>
            <a:off x="4572000" y="1340668"/>
            <a:ext cx="6932507" cy="1135838"/>
          </a:xfrm>
        </p:spPr>
        <p:txBody>
          <a:bodyPr anchor="b">
            <a:normAutofit/>
          </a:bodyPr>
          <a:lstStyle>
            <a:lvl1pPr>
              <a:defRPr sz="2800"/>
            </a:lvl1p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22A82A9B-9EBD-0A77-F607-E839D43652B1}"/>
              </a:ext>
            </a:extLst>
          </p:cNvPr>
          <p:cNvSpPr>
            <a:spLocks noGrp="1"/>
          </p:cNvSpPr>
          <p:nvPr>
            <p:ph sz="quarter" idx="13"/>
          </p:nvPr>
        </p:nvSpPr>
        <p:spPr>
          <a:xfrm>
            <a:off x="4571999" y="2743200"/>
            <a:ext cx="6932508" cy="3419856"/>
          </a:xfrm>
          <a:noFill/>
        </p:spPr>
        <p:txBody>
          <a:bodyPr>
            <a:normAutofit/>
          </a:bodyPr>
          <a:lstStyle>
            <a:lvl1pPr marL="457200" indent="-457200">
              <a:buFont typeface="+mj-lt"/>
              <a:buAutoNum type="arabicPeriod"/>
              <a:defRPr sz="1800">
                <a:solidFill>
                  <a:schemeClr val="tx1"/>
                </a:solidFill>
              </a:defRPr>
            </a:lvl1pPr>
            <a:lvl2pPr marL="571500" indent="-342900">
              <a:buFont typeface="+mj-lt"/>
              <a:buAutoNum type="arabicPeriod"/>
              <a:defRPr sz="1600">
                <a:solidFill>
                  <a:schemeClr val="tx1"/>
                </a:solidFill>
              </a:defRPr>
            </a:lvl2pPr>
            <a:lvl3pPr marL="800100" indent="-342900">
              <a:buFont typeface="+mj-lt"/>
              <a:buAutoNum type="arabicPeriod"/>
              <a:defRPr sz="1400">
                <a:solidFill>
                  <a:schemeClr val="tx1"/>
                </a:solidFill>
              </a:defRPr>
            </a:lvl3pPr>
            <a:lvl4pPr marL="1028700" indent="-342900">
              <a:buFont typeface="+mj-lt"/>
              <a:buAutoNum type="arabicPeriod"/>
              <a:defRPr sz="1200">
                <a:solidFill>
                  <a:schemeClr val="tx1"/>
                </a:solidFill>
              </a:defRPr>
            </a:lvl4pPr>
            <a:lvl5pPr>
              <a:buFont typeface="+mj-lt"/>
              <a:buAutoNum type="arabicPeriod"/>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82C81-1CE9-A2E1-1417-0667434DFD22}"/>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B4EFFC3A-D237-7CAA-92EF-DF9B810EB271}"/>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F3E7B383-8CF2-6BB2-8F46-605FE9710B27}"/>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968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3"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7969" r="-57969"/>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1028700" indent="-342900">
              <a:buFont typeface="+mj-lt"/>
              <a:buAutoNum type="arabicPeriod"/>
              <a:defRPr sz="12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97B878F-3C07-D360-EC90-8FEFB87A77CD}"/>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4018733C-68A4-04E1-A968-B5C15E3F7EE2}"/>
              </a:ext>
            </a:extLst>
          </p:cNvPr>
          <p:cNvSpPr>
            <a:spLocks noGrp="1"/>
          </p:cNvSpPr>
          <p:nvPr>
            <p:ph type="dt" sz="half" idx="15"/>
          </p:nvPr>
        </p:nvSpPr>
        <p:spPr/>
        <p:txBody>
          <a:bodyPr/>
          <a:lstStyle/>
          <a:p>
            <a:endParaRPr lang="en-US" dirty="0"/>
          </a:p>
        </p:txBody>
      </p:sp>
      <p:sp>
        <p:nvSpPr>
          <p:cNvPr id="6" name="Slide Number Placeholder 5">
            <a:extLst>
              <a:ext uri="{FF2B5EF4-FFF2-40B4-BE49-F238E27FC236}">
                <a16:creationId xmlns:a16="http://schemas.microsoft.com/office/drawing/2014/main" id="{978E9E97-1DED-CCA3-AF67-F1BAD79A819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2453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EDB1F-A73E-55BD-6BDA-F64978102A97}"/>
              </a:ext>
            </a:extLst>
          </p:cNvPr>
          <p:cNvSpPr>
            <a:spLocks noGrp="1"/>
          </p:cNvSpPr>
          <p:nvPr>
            <p:ph type="title"/>
          </p:nvPr>
        </p:nvSpPr>
        <p:spPr>
          <a:xfrm>
            <a:off x="5708024" y="855636"/>
            <a:ext cx="5796484" cy="1070776"/>
          </a:xfrm>
        </p:spPr>
        <p:txBody>
          <a:bodyPr/>
          <a:lstStyle/>
          <a:p>
            <a:r>
              <a:rPr lang="en-US"/>
              <a:t>Click to edit Master title style</a:t>
            </a:r>
            <a:endParaRPr lang="en-US" dirty="0"/>
          </a:p>
        </p:txBody>
      </p:sp>
      <p:sp>
        <p:nvSpPr>
          <p:cNvPr id="13" name="Content Placeholder 7">
            <a:extLst>
              <a:ext uri="{FF2B5EF4-FFF2-40B4-BE49-F238E27FC236}">
                <a16:creationId xmlns:a16="http://schemas.microsoft.com/office/drawing/2014/main" id="{A4047690-7015-54CB-752C-C1C7BE42D7C7}"/>
              </a:ext>
            </a:extLst>
          </p:cNvPr>
          <p:cNvSpPr>
            <a:spLocks noGrp="1"/>
          </p:cNvSpPr>
          <p:nvPr>
            <p:ph sz="quarter" idx="14"/>
          </p:nvPr>
        </p:nvSpPr>
        <p:spPr>
          <a:xfrm>
            <a:off x="5708024" y="2057400"/>
            <a:ext cx="5798176"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071DA00E-F240-EC85-5E2B-4DE591F61044}"/>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a:defRPr sz="900">
                <a:solidFill>
                  <a:schemeClr val="tx1"/>
                </a:solidFill>
              </a:defRPr>
            </a:lvl1pPr>
          </a:lstStyle>
          <a:p>
            <a:endParaRPr lang="en-US" sz="900"/>
          </a:p>
        </p:txBody>
      </p:sp>
      <p:sp>
        <p:nvSpPr>
          <p:cNvPr id="5" name="Date Placeholder 8">
            <a:extLst>
              <a:ext uri="{FF2B5EF4-FFF2-40B4-BE49-F238E27FC236}">
                <a16:creationId xmlns:a16="http://schemas.microsoft.com/office/drawing/2014/main" id="{EED5FCE3-5050-A9AE-69B1-6AAB64B63174}"/>
              </a:ext>
            </a:extLst>
          </p:cNvPr>
          <p:cNvSpPr>
            <a:spLocks noGrp="1"/>
          </p:cNvSpPr>
          <p:nvPr>
            <p:ph type="dt" sz="half" idx="16"/>
          </p:nvPr>
        </p:nvSpPr>
        <p:spPr>
          <a:xfrm>
            <a:off x="3505380" y="6346745"/>
            <a:ext cx="1762359" cy="365125"/>
          </a:xfrm>
        </p:spPr>
        <p:txBody>
          <a:bodyPr/>
          <a:lstStyle/>
          <a:p>
            <a:endParaRPr lang="en-US" dirty="0"/>
          </a:p>
        </p:txBody>
      </p:sp>
      <p:sp>
        <p:nvSpPr>
          <p:cNvPr id="11" name="Slide Number Placeholder 5">
            <a:extLst>
              <a:ext uri="{FF2B5EF4-FFF2-40B4-BE49-F238E27FC236}">
                <a16:creationId xmlns:a16="http://schemas.microsoft.com/office/drawing/2014/main" id="{BE15DD76-F653-F74F-4DCD-674241F38B03}"/>
              </a:ext>
            </a:extLst>
          </p:cNvPr>
          <p:cNvSpPr>
            <a:spLocks noGrp="1"/>
          </p:cNvSpPr>
          <p:nvPr>
            <p:ph type="sldNum" sz="quarter" idx="4"/>
          </p:nvPr>
        </p:nvSpPr>
        <p:spPr>
          <a:xfrm>
            <a:off x="5350612"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25501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800" y="1385287"/>
            <a:ext cx="4973865" cy="147022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324600" y="1385287"/>
            <a:ext cx="5181600" cy="3491513"/>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D8DAA7E-55EA-19E9-ECC7-C74FE582C066}"/>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F623C363-6C3B-E28D-06F5-AB2EC53D7B80}"/>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D803258A-CFF4-775F-A29D-30D91D4A509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407712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20333"/>
            <a:ext cx="7208520" cy="575068"/>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704084" y="1600200"/>
            <a:ext cx="5735507" cy="2590800"/>
          </a:xfrm>
        </p:spPr>
        <p:txBody>
          <a:bodyPr/>
          <a:lstStyle>
            <a:lvl1pPr indent="0">
              <a:buNone/>
              <a:defRPr/>
            </a:lvl1pPr>
            <a:lvl2pPr indent="0">
              <a:buNone/>
              <a:defRPr/>
            </a:lvl2pPr>
            <a:lvl3pPr indent="0">
              <a:buNone/>
              <a:defRPr/>
            </a:lvl3pPr>
            <a:lvl4pPr indent="0">
              <a:buNone/>
              <a:defRPr/>
            </a:lvl4pPr>
            <a:lvl5pPr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F391C811-7699-F021-4CCB-539ACAD0BB23}"/>
              </a:ext>
            </a:extLst>
          </p:cNvPr>
          <p:cNvSpPr>
            <a:spLocks noGrp="1"/>
          </p:cNvSpPr>
          <p:nvPr>
            <p:ph type="ftr" sz="quarter" idx="15"/>
          </p:nvPr>
        </p:nvSpPr>
        <p:spPr>
          <a:xfrm>
            <a:off x="678871" y="6343955"/>
            <a:ext cx="2739181" cy="365125"/>
          </a:xfrm>
        </p:spPr>
        <p:txBody>
          <a:bodyPr/>
          <a:lstStyle/>
          <a:p>
            <a:endParaRPr lang="en-US" dirty="0"/>
          </a:p>
        </p:txBody>
      </p:sp>
      <p:sp>
        <p:nvSpPr>
          <p:cNvPr id="9" name="Date Placeholder 8">
            <a:extLst>
              <a:ext uri="{FF2B5EF4-FFF2-40B4-BE49-F238E27FC236}">
                <a16:creationId xmlns:a16="http://schemas.microsoft.com/office/drawing/2014/main" id="{C8D4E6C4-6819-0DF7-D9C4-34177C161B9C}"/>
              </a:ext>
            </a:extLst>
          </p:cNvPr>
          <p:cNvSpPr>
            <a:spLocks noGrp="1"/>
          </p:cNvSpPr>
          <p:nvPr>
            <p:ph type="dt" sz="half" idx="16"/>
          </p:nvPr>
        </p:nvSpPr>
        <p:spPr>
          <a:xfrm>
            <a:off x="3785216" y="6343954"/>
            <a:ext cx="2202644" cy="365125"/>
          </a:xfrm>
        </p:spPr>
        <p:txBody>
          <a:bodyPr/>
          <a:lstStyle/>
          <a:p>
            <a:endParaRPr lang="en-US" dirty="0"/>
          </a:p>
        </p:txBody>
      </p:sp>
      <p:sp>
        <p:nvSpPr>
          <p:cNvPr id="5" name="Slide Number Placeholder 5">
            <a:extLst>
              <a:ext uri="{FF2B5EF4-FFF2-40B4-BE49-F238E27FC236}">
                <a16:creationId xmlns:a16="http://schemas.microsoft.com/office/drawing/2014/main" id="{958998F3-C99E-11E5-BC33-937A455B2FFB}"/>
              </a:ext>
            </a:extLst>
          </p:cNvPr>
          <p:cNvSpPr>
            <a:spLocks noGrp="1"/>
          </p:cNvSpPr>
          <p:nvPr>
            <p:ph type="sldNum" sz="quarter" idx="4"/>
          </p:nvPr>
        </p:nvSpPr>
        <p:spPr>
          <a:xfrm>
            <a:off x="6082179"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1714393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2" y="1388700"/>
            <a:ext cx="3859262" cy="4083580"/>
          </a:xfrm>
        </p:spPr>
        <p:txBody>
          <a:bodyPr anchor="t">
            <a:norm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0" y="1389134"/>
            <a:ext cx="6357117"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BE56440-14E3-7B9A-D161-08AB10B8DCA7}"/>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85E8A7CF-81AE-0AC6-B47B-E2C1EA9D9AC7}"/>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C4A578E8-BCF2-BF9D-84B5-AA93D14D0DF5}"/>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66753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9" y="1050111"/>
            <a:ext cx="3425026" cy="3977107"/>
          </a:xfrm>
        </p:spPr>
        <p:txBody>
          <a:bodyPr anchor="t">
            <a:normAutofit/>
          </a:bodyPr>
          <a:lstStyle>
            <a:lvl1pPr>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05601"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9C54C37D-3064-C3C9-078B-4FC8A705FCD0}"/>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endParaRPr lang="en-US"/>
          </a:p>
        </p:txBody>
      </p:sp>
      <p:sp>
        <p:nvSpPr>
          <p:cNvPr id="13" name="Slide Number Placeholder 5">
            <a:extLst>
              <a:ext uri="{FF2B5EF4-FFF2-40B4-BE49-F238E27FC236}">
                <a16:creationId xmlns:a16="http://schemas.microsoft.com/office/drawing/2014/main" id="{C277C0F5-D964-B2D1-0F39-EC17AB0741BA}"/>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151467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7">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85798" y="685799"/>
            <a:ext cx="3276601" cy="5477257"/>
          </a:xfrm>
        </p:spPr>
        <p:txBody>
          <a:bodyPr anchor="t">
            <a:normAutofit/>
          </a:bodyPr>
          <a:lstStyle>
            <a:lvl1pPr>
              <a:defRPr sz="2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1" y="685800"/>
            <a:ext cx="6858000" cy="5477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5E77C0F-A50D-ABB1-D91B-F877E2E82975}"/>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EBE0A937-543E-BBB8-39DD-1E9A45291F2C}"/>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BC8C33EC-C7FC-72B4-C208-8BA6FD4B5856}"/>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07697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0" y="687494"/>
            <a:ext cx="2618139" cy="2017614"/>
          </a:xfrm>
        </p:spPr>
        <p:txBody>
          <a:bodyPr anchor="b"/>
          <a:lstStyle>
            <a:lvl1pPr>
              <a:defRPr sz="2400"/>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7171" y="687492"/>
            <a:ext cx="7500648"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15011" r="-15011"/>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2983064"/>
            <a:ext cx="2625774" cy="3187441"/>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F4A72B8-D6F1-AF2B-DF03-17FD2A737E2E}"/>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C6CDF5D5-DF03-873F-A2DA-E5C0EF793F83}"/>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1C10C7DB-FD9D-21A6-66CB-087260FBAF71}"/>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24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D909A06-A364-5E3D-6D27-7FAA213CE4A0}"/>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78872" y="1830774"/>
            <a:ext cx="10827328" cy="4332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31E58F-1A72-99FC-BFB5-C1A7E18DCA88}"/>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5AB93EAD-9C49-0E73-60D2-E95D760F702A}"/>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E951C29A-9EE1-5B40-D317-4A98FF038C71}"/>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137463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5012268"/>
            <a:ext cx="3953296" cy="1127275"/>
          </a:xfrm>
        </p:spPr>
        <p:txBody>
          <a:bodyPr anchor="t">
            <a:noAutofit/>
          </a:bodyPr>
          <a:lstStyle>
            <a:lvl1pPr>
              <a:defRPr sz="2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685800"/>
            <a:ext cx="10827330" cy="3940196"/>
          </a:xfrm>
          <a:blipFill>
            <a:blip r:embed="rId2">
              <a:alphaModFix amt="60000"/>
              <a:extLst>
                <a:ext uri="{28A0092B-C50C-407E-A947-70E740481C1C}">
                  <a14:useLocalDpi xmlns:a14="http://schemas.microsoft.com/office/drawing/2010/main" val="0"/>
                </a:ext>
              </a:extLst>
            </a:blip>
            <a:srcRect/>
            <a:stretch>
              <a:fillRect t="-44691" b="-980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5012267"/>
            <a:ext cx="6350191" cy="115079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ADB2910-904E-268B-43B3-CAE9F2E4A0F3}"/>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323FEBCC-AB7F-E034-5C1D-1AFF70FC7809}"/>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E1EE381-D50D-08D2-2D1B-9E61241A22B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3943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3953296" cy="1127275"/>
          </a:xfrm>
        </p:spPr>
        <p:txBody>
          <a:bodyPr anchor="t">
            <a:noAutofit/>
          </a:bodyPr>
          <a:lstStyle>
            <a:lvl1pPr>
              <a:defRPr sz="2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685800"/>
            <a:ext cx="6350191" cy="115079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212152"/>
            <a:ext cx="10827330" cy="3940196"/>
          </a:xfrm>
          <a:blipFill>
            <a:blip r:embed="rId2">
              <a:alphaModFix amt="60000"/>
              <a:extLst>
                <a:ext uri="{28A0092B-C50C-407E-A947-70E740481C1C}">
                  <a14:useLocalDpi xmlns:a14="http://schemas.microsoft.com/office/drawing/2010/main" val="0"/>
                </a:ext>
              </a:extLst>
            </a:blip>
            <a:srcRect/>
            <a:stretch>
              <a:fillRect t="-46364" b="-8130"/>
            </a:stretch>
          </a:blipFill>
        </p:spPr>
        <p:txBody>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BC151189-9025-E7C1-B611-A7A2BD03B499}"/>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46DEA616-DF83-AFFF-BC05-5AF6783B3589}"/>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1BCBF149-C859-79EF-0D12-15B124182A2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57886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841999" y="687492"/>
            <a:ext cx="5662508" cy="2017614"/>
          </a:xfrm>
        </p:spPr>
        <p:txBody>
          <a:bodyPr anchor="b">
            <a:normAutofit/>
          </a:bodyPr>
          <a:lstStyle>
            <a:lvl1pPr>
              <a:defRPr sz="2800"/>
            </a:lvl1pPr>
          </a:lstStyle>
          <a:p>
            <a:r>
              <a:rPr lang="en-US"/>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87494" y="687492"/>
            <a:ext cx="4516298"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7969" r="-57969"/>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1999" y="2997200"/>
            <a:ext cx="5662508" cy="3165856"/>
          </a:xfrm>
        </p:spPr>
        <p:txBody>
          <a:bodyPr>
            <a:normAutofit/>
          </a:bodyPr>
          <a:lstStyle>
            <a:lvl1pPr marL="457200" indent="-457200">
              <a:buFont typeface="+mj-lt"/>
              <a:buNone/>
              <a:defRPr sz="1400"/>
            </a:lvl1pPr>
            <a:lvl2pPr marL="571500" indent="-342900">
              <a:buFont typeface="+mj-lt"/>
              <a:buNone/>
              <a:defRPr sz="1200"/>
            </a:lvl2pPr>
            <a:lvl3pPr marL="800100" indent="-342900">
              <a:buFont typeface="+mj-lt"/>
              <a:buNone/>
              <a:defRPr sz="1100"/>
            </a:lvl3pPr>
            <a:lvl4pPr marL="1028700" indent="-342900">
              <a:buFont typeface="+mj-lt"/>
              <a:buNone/>
              <a:defRPr sz="1050"/>
            </a:lvl4pPr>
            <a:lvl5pPr>
              <a:buFont typeface="+mj-l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8CB16A7-2B91-9487-82EB-D7D51219847E}"/>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48D7B84B-FBFC-D589-881E-D4EA9886A3F0}"/>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0F3CF0F-496C-B902-B8FD-2D816F5CB7AC}"/>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423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7494" y="687492"/>
            <a:ext cx="6308414" cy="2017614"/>
          </a:xfrm>
        </p:spPr>
        <p:txBody>
          <a:bodyPr anchor="b">
            <a:norm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7494" y="2997200"/>
            <a:ext cx="6308414" cy="3165856"/>
          </a:xfrm>
        </p:spPr>
        <p:txBody>
          <a:bodyPr>
            <a:normAutofit/>
          </a:bodyPr>
          <a:lstStyle>
            <a:lvl1pPr marL="457200" indent="-457200">
              <a:buFont typeface="+mj-lt"/>
              <a:buNone/>
              <a:defRPr sz="1400"/>
            </a:lvl1pPr>
            <a:lvl2pPr marL="571500" indent="-342900">
              <a:buFont typeface="+mj-lt"/>
              <a:buNone/>
              <a:defRPr sz="1200"/>
            </a:lvl2pPr>
            <a:lvl3pPr marL="800100" indent="-342900">
              <a:buFont typeface="+mj-lt"/>
              <a:buNone/>
              <a:defRPr sz="1100"/>
            </a:lvl3pPr>
            <a:lvl4pPr marL="1028700" indent="-342900">
              <a:buFont typeface="+mj-lt"/>
              <a:buNone/>
              <a:defRPr sz="1050"/>
            </a:lvl4pPr>
            <a:lvl5pPr>
              <a:buFont typeface="+mj-lt"/>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7626407" y="687492"/>
            <a:ext cx="3878100" cy="5483016"/>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75737" r="-75737"/>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0FFD054A-88D2-8AC5-BB55-C59F527695C7}"/>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F085A21E-8763-2E88-7470-09E43DCB7750}"/>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8A399C91-F0A3-3A11-A3D6-7F34DD79D69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123286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5841522" y="687494"/>
            <a:ext cx="5662983" cy="1049291"/>
          </a:xfrm>
        </p:spPr>
        <p:txBody>
          <a:bodyPr anchor="t"/>
          <a:lstStyle/>
          <a:p>
            <a:r>
              <a:rPr lang="en-US"/>
              <a:t>Click to edit Master title style</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678871" y="687492"/>
            <a:ext cx="4452410"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59518" r="-59518"/>
            </a:stretch>
          </a:blipFill>
        </p:spPr>
        <p:txBody>
          <a:bodyPr wrap="square">
            <a:noAutofit/>
          </a:bodyPr>
          <a:lstStyle>
            <a:lvl1pPr marL="0" indent="0">
              <a:buNone/>
              <a:defRPr/>
            </a:lvl1pPr>
          </a:lstStyle>
          <a:p>
            <a:r>
              <a:rPr lang="en-US" dirty="0"/>
              <a:t>   </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5841522" y="2053560"/>
            <a:ext cx="567160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4DF20DA-AED3-283F-9A9E-1F1BCED1D049}"/>
              </a:ext>
            </a:extLst>
          </p:cNvPr>
          <p:cNvSpPr>
            <a:spLocks noGrp="1"/>
          </p:cNvSpPr>
          <p:nvPr>
            <p:ph type="ftr" sz="quarter" idx="17"/>
          </p:nvPr>
        </p:nvSpPr>
        <p:spPr/>
        <p:txBody>
          <a:bodyPr/>
          <a:lstStyle/>
          <a:p>
            <a:endParaRPr lang="en-US" dirty="0"/>
          </a:p>
        </p:txBody>
      </p:sp>
      <p:sp>
        <p:nvSpPr>
          <p:cNvPr id="2" name="Date Placeholder 1">
            <a:extLst>
              <a:ext uri="{FF2B5EF4-FFF2-40B4-BE49-F238E27FC236}">
                <a16:creationId xmlns:a16="http://schemas.microsoft.com/office/drawing/2014/main" id="{CD6F5FD8-373C-BC99-B74A-71C2F138E475}"/>
              </a:ext>
            </a:extLst>
          </p:cNvPr>
          <p:cNvSpPr>
            <a:spLocks noGrp="1"/>
          </p:cNvSpPr>
          <p:nvPr>
            <p:ph type="dt" sz="half" idx="16"/>
          </p:nvPr>
        </p:nvSpPr>
        <p:spPr/>
        <p:txBody>
          <a:bodyPr/>
          <a:lstStyle/>
          <a:p>
            <a:endParaRPr lang="en-US" dirty="0"/>
          </a:p>
        </p:txBody>
      </p:sp>
      <p:sp>
        <p:nvSpPr>
          <p:cNvPr id="5" name="Slide Number Placeholder 4">
            <a:extLst>
              <a:ext uri="{FF2B5EF4-FFF2-40B4-BE49-F238E27FC236}">
                <a16:creationId xmlns:a16="http://schemas.microsoft.com/office/drawing/2014/main" id="{FCDC579E-F3C4-55B0-6D77-9FEBF71C56B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739316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EDD7B-DE6D-17E5-4381-530004EB8A74}"/>
              </a:ext>
            </a:extLst>
          </p:cNvPr>
          <p:cNvSpPr>
            <a:spLocks noGrp="1"/>
          </p:cNvSpPr>
          <p:nvPr>
            <p:ph type="title"/>
          </p:nvPr>
        </p:nvSpPr>
        <p:spPr>
          <a:xfrm>
            <a:off x="679869" y="687494"/>
            <a:ext cx="6318225" cy="1049291"/>
          </a:xfrm>
        </p:spPr>
        <p:txBody>
          <a:bodyPr anchor="t"/>
          <a:lstStyle/>
          <a:p>
            <a:r>
              <a:rPr lang="en-US"/>
              <a:t>Click to edit Master title style</a:t>
            </a:r>
          </a:p>
        </p:txBody>
      </p:sp>
      <p:sp>
        <p:nvSpPr>
          <p:cNvPr id="13" name="Content Placeholder 7">
            <a:extLst>
              <a:ext uri="{FF2B5EF4-FFF2-40B4-BE49-F238E27FC236}">
                <a16:creationId xmlns:a16="http://schemas.microsoft.com/office/drawing/2014/main" id="{8676FB4F-B64E-DCC7-1309-42D58F28DBF3}"/>
              </a:ext>
            </a:extLst>
          </p:cNvPr>
          <p:cNvSpPr>
            <a:spLocks noGrp="1"/>
          </p:cNvSpPr>
          <p:nvPr>
            <p:ph sz="quarter" idx="15"/>
          </p:nvPr>
        </p:nvSpPr>
        <p:spPr>
          <a:xfrm>
            <a:off x="678871" y="2053560"/>
            <a:ext cx="6327847" cy="411694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9">
            <a:extLst>
              <a:ext uri="{FF2B5EF4-FFF2-40B4-BE49-F238E27FC236}">
                <a16:creationId xmlns:a16="http://schemas.microsoft.com/office/drawing/2014/main" id="{4EF6A8B1-A24E-F193-B77A-9876D6702F27}"/>
              </a:ext>
            </a:extLst>
          </p:cNvPr>
          <p:cNvSpPr>
            <a:spLocks noGrp="1"/>
          </p:cNvSpPr>
          <p:nvPr>
            <p:ph type="pic" sz="quarter" idx="14" hasCustomPrompt="1"/>
          </p:nvPr>
        </p:nvSpPr>
        <p:spPr>
          <a:xfrm>
            <a:off x="7707542" y="687492"/>
            <a:ext cx="3805587" cy="5483013"/>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67197" r="-67197"/>
            </a:stretch>
          </a:blipFill>
        </p:spPr>
        <p:txBody>
          <a:bodyPr wrap="square">
            <a:noAutofit/>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8FC07B-DBB3-6713-7446-1CB062A1752F}"/>
              </a:ext>
            </a:extLst>
          </p:cNvPr>
          <p:cNvSpPr>
            <a:spLocks noGrp="1"/>
          </p:cNvSpPr>
          <p:nvPr>
            <p:ph type="ftr" sz="quarter" idx="17"/>
          </p:nvPr>
        </p:nvSpPr>
        <p:spPr/>
        <p:txBody>
          <a:bodyPr/>
          <a:lstStyle/>
          <a:p>
            <a:endParaRPr lang="en-US" dirty="0"/>
          </a:p>
        </p:txBody>
      </p:sp>
      <p:sp>
        <p:nvSpPr>
          <p:cNvPr id="2" name="Date Placeholder 1">
            <a:extLst>
              <a:ext uri="{FF2B5EF4-FFF2-40B4-BE49-F238E27FC236}">
                <a16:creationId xmlns:a16="http://schemas.microsoft.com/office/drawing/2014/main" id="{CC5CE356-8F45-9528-A1A3-57FFB6F123C7}"/>
              </a:ext>
            </a:extLst>
          </p:cNvPr>
          <p:cNvSpPr>
            <a:spLocks noGrp="1"/>
          </p:cNvSpPr>
          <p:nvPr>
            <p:ph type="dt" sz="half" idx="16"/>
          </p:nvPr>
        </p:nvSpPr>
        <p:spPr/>
        <p:txBody>
          <a:bodyPr/>
          <a:lstStyle/>
          <a:p>
            <a:endParaRPr lang="en-US" dirty="0"/>
          </a:p>
        </p:txBody>
      </p:sp>
      <p:sp>
        <p:nvSpPr>
          <p:cNvPr id="7" name="Slide Number Placeholder 6">
            <a:extLst>
              <a:ext uri="{FF2B5EF4-FFF2-40B4-BE49-F238E27FC236}">
                <a16:creationId xmlns:a16="http://schemas.microsoft.com/office/drawing/2014/main" id="{019DD9CF-D579-D07B-C24D-5A89B1A420D9}"/>
              </a:ext>
            </a:extLst>
          </p:cNvPr>
          <p:cNvSpPr>
            <a:spLocks noGrp="1"/>
          </p:cNvSpPr>
          <p:nvPr>
            <p:ph type="sldNum" sz="quarter" idx="18"/>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05699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3880757"/>
            <a:ext cx="2978729" cy="2282300"/>
          </a:xfrm>
        </p:spPr>
        <p:txBody>
          <a:bodyPr anchor="t">
            <a:normAutofit/>
          </a:bodyPr>
          <a:lstStyle>
            <a:lvl1pPr>
              <a:defRPr sz="2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732115"/>
            <a:ext cx="10827329" cy="2711216"/>
          </a:xfrm>
          <a:blipFill>
            <a:blip r:embed="rId2">
              <a:alphaModFix amt="60000"/>
              <a:extLst>
                <a:ext uri="{28A0092B-C50C-407E-A947-70E740481C1C}">
                  <a14:useLocalDpi xmlns:a14="http://schemas.microsoft.com/office/drawing/2010/main" val="0"/>
                </a:ext>
              </a:extLst>
            </a:blip>
            <a:srcRect/>
            <a:stretch>
              <a:fillRect t="-84535" b="-39991"/>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8"/>
            <a:ext cx="7404607" cy="22823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9E808D1-FDEB-C4DA-A78C-86E9E878FFA9}"/>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ABDC3112-C844-AF9C-BD29-9F54BFB4BEA3}"/>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9853455F-03AC-59D9-5F32-49E6590DEC4F}"/>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296272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3443498" cy="2330454"/>
          </a:xfrm>
        </p:spPr>
        <p:txBody>
          <a:bodyPr anchor="t">
            <a:normAutofit/>
          </a:bodyPr>
          <a:lstStyle>
            <a:lvl1pPr>
              <a:defRPr sz="2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613267" y="685800"/>
            <a:ext cx="6892933"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678871" y="3636524"/>
            <a:ext cx="10827329" cy="2513999"/>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60000"/>
              <a:extLst>
                <a:ext uri="{28A0092B-C50C-407E-A947-70E740481C1C}">
                  <a14:useLocalDpi xmlns:a14="http://schemas.microsoft.com/office/drawing/2010/main" val="0"/>
                </a:ext>
              </a:extLst>
            </a:blip>
            <a:srcRect/>
            <a:stretch>
              <a:fillRect t="-94491" b="-49353"/>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EE71176D-6F59-6E6F-1B64-88FAB9F6DCC5}"/>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21D15A84-35DF-61C1-E0CD-9C9F5E85A15C}"/>
              </a:ext>
            </a:extLst>
          </p:cNvPr>
          <p:cNvSpPr>
            <a:spLocks noGrp="1"/>
          </p:cNvSpPr>
          <p:nvPr>
            <p:ph type="dt" sz="half" idx="15"/>
          </p:nvPr>
        </p:nvSpPr>
        <p:spPr/>
        <p:txBody>
          <a:bodyPr/>
          <a:lstStyle/>
          <a:p>
            <a:endParaRPr lang="en-US" dirty="0"/>
          </a:p>
        </p:txBody>
      </p:sp>
      <p:sp>
        <p:nvSpPr>
          <p:cNvPr id="6" name="Slide Number Placeholder 5">
            <a:extLst>
              <a:ext uri="{FF2B5EF4-FFF2-40B4-BE49-F238E27FC236}">
                <a16:creationId xmlns:a16="http://schemas.microsoft.com/office/drawing/2014/main" id="{D30D8B36-4FE1-E52B-160B-145190055FA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64777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65601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rcRect/>
            <a:stretch>
              <a:fillRect l="-8731" r="-8731"/>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848599" y="1830773"/>
            <a:ext cx="3657601"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9C74D3-4953-87AB-DEFD-DAE552B32F2A}"/>
              </a:ext>
            </a:extLst>
          </p:cNvPr>
          <p:cNvSpPr>
            <a:spLocks noGrp="1"/>
          </p:cNvSpPr>
          <p:nvPr>
            <p:ph type="ftr" sz="quarter" idx="16"/>
          </p:nvPr>
        </p:nvSpPr>
        <p:spPr/>
        <p:txBody>
          <a:bodyPr/>
          <a:lstStyle/>
          <a:p>
            <a:endParaRPr lang="en-US" dirty="0"/>
          </a:p>
        </p:txBody>
      </p:sp>
      <p:sp>
        <p:nvSpPr>
          <p:cNvPr id="5" name="Date Placeholder 4">
            <a:extLst>
              <a:ext uri="{FF2B5EF4-FFF2-40B4-BE49-F238E27FC236}">
                <a16:creationId xmlns:a16="http://schemas.microsoft.com/office/drawing/2014/main" id="{33B4D3FF-FC3B-DF81-D68A-C24A7A51E7F8}"/>
              </a:ext>
            </a:extLst>
          </p:cNvPr>
          <p:cNvSpPr>
            <a:spLocks noGrp="1"/>
          </p:cNvSpPr>
          <p:nvPr>
            <p:ph type="dt" sz="half" idx="15"/>
          </p:nvPr>
        </p:nvSpPr>
        <p:spPr/>
        <p:txBody>
          <a:bodyPr/>
          <a:lstStyle/>
          <a:p>
            <a:endParaRPr lang="en-US" dirty="0"/>
          </a:p>
        </p:txBody>
      </p:sp>
      <p:sp>
        <p:nvSpPr>
          <p:cNvPr id="7" name="Slide Number Placeholder 6">
            <a:extLst>
              <a:ext uri="{FF2B5EF4-FFF2-40B4-BE49-F238E27FC236}">
                <a16:creationId xmlns:a16="http://schemas.microsoft.com/office/drawing/2014/main" id="{E0B1B140-6B27-A9E5-686F-E0A1260B1319}"/>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20478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49F66-F66B-FD13-D580-BAAF491A9580}"/>
              </a:ext>
            </a:extLst>
          </p:cNvPr>
          <p:cNvSpPr>
            <a:spLocks noGrp="1"/>
          </p:cNvSpPr>
          <p:nvPr>
            <p:ph type="title"/>
          </p:nvPr>
        </p:nvSpPr>
        <p:spPr>
          <a:xfrm>
            <a:off x="678871" y="685800"/>
            <a:ext cx="10827330" cy="985966"/>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678871" y="1830774"/>
            <a:ext cx="5112329" cy="433228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60000"/>
              <a:extLst>
                <a:ext uri="{28A0092B-C50C-407E-A947-70E740481C1C}">
                  <a14:useLocalDpi xmlns:a14="http://schemas.microsoft.com/office/drawing/2010/main" val="0"/>
                </a:ext>
              </a:extLst>
            </a:blip>
            <a:srcRect/>
            <a:stretch>
              <a:fillRect l="-25363" r="-25363"/>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62821" y="1830773"/>
            <a:ext cx="5143379" cy="4332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4CDA6C-1820-A056-2B4A-240B4D831E43}"/>
              </a:ext>
            </a:extLst>
          </p:cNvPr>
          <p:cNvSpPr>
            <a:spLocks noGrp="1"/>
          </p:cNvSpPr>
          <p:nvPr>
            <p:ph type="ftr" sz="quarter" idx="16"/>
          </p:nvPr>
        </p:nvSpPr>
        <p:spPr/>
        <p:txBody>
          <a:bodyPr/>
          <a:lstStyle/>
          <a:p>
            <a:endParaRPr lang="en-US" dirty="0"/>
          </a:p>
        </p:txBody>
      </p:sp>
      <p:sp>
        <p:nvSpPr>
          <p:cNvPr id="5" name="Date Placeholder 4">
            <a:extLst>
              <a:ext uri="{FF2B5EF4-FFF2-40B4-BE49-F238E27FC236}">
                <a16:creationId xmlns:a16="http://schemas.microsoft.com/office/drawing/2014/main" id="{1E93D0EB-A6DA-C46E-D18F-B61C44EF0422}"/>
              </a:ext>
            </a:extLst>
          </p:cNvPr>
          <p:cNvSpPr>
            <a:spLocks noGrp="1"/>
          </p:cNvSpPr>
          <p:nvPr>
            <p:ph type="dt" sz="half" idx="15"/>
          </p:nvPr>
        </p:nvSpPr>
        <p:spPr/>
        <p:txBody>
          <a:bodyPr/>
          <a:lstStyle/>
          <a:p>
            <a:endParaRPr lang="en-US" dirty="0"/>
          </a:p>
        </p:txBody>
      </p:sp>
      <p:sp>
        <p:nvSpPr>
          <p:cNvPr id="7" name="Slide Number Placeholder 6">
            <a:extLst>
              <a:ext uri="{FF2B5EF4-FFF2-40B4-BE49-F238E27FC236}">
                <a16:creationId xmlns:a16="http://schemas.microsoft.com/office/drawing/2014/main" id="{86BB683A-634D-19CA-3758-07887799DC40}"/>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96962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0" y="3071529"/>
            <a:ext cx="5257800" cy="19812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0" y="5257800"/>
            <a:ext cx="5257800"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275888636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1" y="685800"/>
            <a:ext cx="4274130" cy="1269482"/>
          </a:xfr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1" y="2173850"/>
            <a:ext cx="4274130" cy="3963682"/>
          </a:xfrm>
          <a:blipFill>
            <a:blip r:embed="rId2">
              <a:alphaModFix amt="60000"/>
              <a:extLst>
                <a:ext uri="{28A0092B-C50C-407E-A947-70E740481C1C}">
                  <a14:useLocalDpi xmlns:a14="http://schemas.microsoft.com/office/drawing/2010/main" val="0"/>
                </a:ext>
              </a:extLst>
            </a:blip>
            <a:srcRect/>
            <a:stretch>
              <a:fillRect l="-32473" r="-3247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573333" y="685800"/>
            <a:ext cx="5932867" cy="5477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1D79C85-F436-B8CC-25B1-1484A2E6D9E5}"/>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370E5895-9C3C-E2ED-0696-017C51EB8F17}"/>
              </a:ext>
            </a:extLst>
          </p:cNvPr>
          <p:cNvSpPr>
            <a:spLocks noGrp="1"/>
          </p:cNvSpPr>
          <p:nvPr>
            <p:ph type="dt" sz="half" idx="15"/>
          </p:nvPr>
        </p:nvSpPr>
        <p:spPr/>
        <p:txBody>
          <a:bodyPr/>
          <a:lstStyle/>
          <a:p>
            <a:endParaRPr lang="en-US" dirty="0"/>
          </a:p>
        </p:txBody>
      </p:sp>
      <p:sp>
        <p:nvSpPr>
          <p:cNvPr id="5" name="Slide Number Placeholder 4">
            <a:extLst>
              <a:ext uri="{FF2B5EF4-FFF2-40B4-BE49-F238E27FC236}">
                <a16:creationId xmlns:a16="http://schemas.microsoft.com/office/drawing/2014/main" id="{96110E32-BBC0-38C8-4A92-51464FFB2E45}"/>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501398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81763" y="687493"/>
            <a:ext cx="6724438" cy="1446108"/>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78871" y="687492"/>
            <a:ext cx="3435929"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91918" r="-91918"/>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783374" y="2419354"/>
            <a:ext cx="671421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D434C21-9AE9-F631-7C47-0FF6C5942762}"/>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13D4C698-492C-2FAD-95DB-969CC69A6005}"/>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85539C1F-4C6E-483B-915F-317EFA8BE922}"/>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650043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6275" y="687493"/>
            <a:ext cx="7379174" cy="1446108"/>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78871" y="2419354"/>
            <a:ext cx="7367953" cy="3743702"/>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8724022" y="687492"/>
            <a:ext cx="2789107" cy="5483016"/>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60000"/>
              <a:extLst>
                <a:ext uri="{28A0092B-C50C-407E-A947-70E740481C1C}">
                  <a14:useLocalDpi xmlns:a14="http://schemas.microsoft.com/office/drawing/2010/main" val="0"/>
                </a:ext>
              </a:extLst>
            </a:blip>
            <a:srcRect/>
            <a:stretch>
              <a:fillRect l="-124830" r="-124830"/>
            </a:stretch>
          </a:blipFill>
        </p:spPr>
        <p:txBody>
          <a:bodyPr wrap="square">
            <a:noAutofit/>
          </a:bodyPr>
          <a:lstStyle>
            <a:lvl1pPr marL="0" indent="0">
              <a:buNone/>
              <a:defRPr/>
            </a:lvl1pPr>
          </a:lstStyle>
          <a:p>
            <a:r>
              <a:rPr lang="en-US" dirty="0"/>
              <a:t>   </a:t>
            </a:r>
          </a:p>
        </p:txBody>
      </p:sp>
      <p:sp>
        <p:nvSpPr>
          <p:cNvPr id="4" name="Footer Placeholder 3">
            <a:extLst>
              <a:ext uri="{FF2B5EF4-FFF2-40B4-BE49-F238E27FC236}">
                <a16:creationId xmlns:a16="http://schemas.microsoft.com/office/drawing/2014/main" id="{DA01B279-14F8-811B-68AF-FDEBF89CFB1F}"/>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72087AEB-2562-14F9-A50E-AD7A31F76ADF}"/>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D8BBF552-6277-D4E7-9B98-D4080873F748}"/>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601890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3754218" y="687493"/>
            <a:ext cx="7758911" cy="988908"/>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87494" y="687492"/>
            <a:ext cx="2360507" cy="5483016"/>
          </a:xfrm>
          <a:blipFill>
            <a:blip r:embed="rId2">
              <a:alphaModFix amt="60000"/>
              <a:extLst>
                <a:ext uri="{28A0092B-C50C-407E-A947-70E740481C1C}">
                  <a14:useLocalDpi xmlns:a14="http://schemas.microsoft.com/office/drawing/2010/main" val="0"/>
                </a:ext>
              </a:extLst>
            </a:blip>
            <a:srcRect/>
            <a:stretch>
              <a:fillRect l="-156574" r="-156574"/>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3754218" y="1953528"/>
            <a:ext cx="7750288"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B734294-24E0-2032-5C49-55BAB969D42C}"/>
              </a:ext>
            </a:extLst>
          </p:cNvPr>
          <p:cNvSpPr>
            <a:spLocks noGrp="1"/>
          </p:cNvSpPr>
          <p:nvPr>
            <p:ph type="ftr" sz="quarter" idx="16"/>
          </p:nvPr>
        </p:nvSpPr>
        <p:spPr/>
        <p:txBody>
          <a:bodyPr/>
          <a:lstStyle/>
          <a:p>
            <a:endParaRPr lang="en-US" dirty="0"/>
          </a:p>
        </p:txBody>
      </p:sp>
      <p:sp>
        <p:nvSpPr>
          <p:cNvPr id="2" name="Date Placeholder 1">
            <a:extLst>
              <a:ext uri="{FF2B5EF4-FFF2-40B4-BE49-F238E27FC236}">
                <a16:creationId xmlns:a16="http://schemas.microsoft.com/office/drawing/2014/main" id="{4B22AC9E-77BC-1AD2-8EB8-923CDF4BBE01}"/>
              </a:ext>
            </a:extLst>
          </p:cNvPr>
          <p:cNvSpPr>
            <a:spLocks noGrp="1"/>
          </p:cNvSpPr>
          <p:nvPr>
            <p:ph type="dt" sz="half" idx="15"/>
          </p:nvPr>
        </p:nvSpPr>
        <p:spPr/>
        <p:txBody>
          <a:bodyPr/>
          <a:lstStyle/>
          <a:p>
            <a:endParaRPr lang="en-US" dirty="0"/>
          </a:p>
        </p:txBody>
      </p:sp>
      <p:sp>
        <p:nvSpPr>
          <p:cNvPr id="4" name="Slide Number Placeholder 3">
            <a:extLst>
              <a:ext uri="{FF2B5EF4-FFF2-40B4-BE49-F238E27FC236}">
                <a16:creationId xmlns:a16="http://schemas.microsoft.com/office/drawing/2014/main" id="{5A2A8A83-D457-8B0A-7A32-F95024D8D586}"/>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420578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3EC321-CEEB-C816-CF10-03F0A527D569}"/>
              </a:ext>
            </a:extLst>
          </p:cNvPr>
          <p:cNvSpPr>
            <a:spLocks noGrp="1"/>
          </p:cNvSpPr>
          <p:nvPr>
            <p:ph type="title"/>
          </p:nvPr>
        </p:nvSpPr>
        <p:spPr>
          <a:xfrm>
            <a:off x="678131" y="687493"/>
            <a:ext cx="8424453" cy="988908"/>
          </a:xfrm>
        </p:spPr>
        <p:txBody>
          <a:bodyPr anchor="t"/>
          <a:lstStyle/>
          <a:p>
            <a:r>
              <a:rPr lang="en-US"/>
              <a:t>Click to edit Master title style</a:t>
            </a:r>
          </a:p>
        </p:txBody>
      </p:sp>
      <p:sp>
        <p:nvSpPr>
          <p:cNvPr id="12" name="Content Placeholder 7">
            <a:extLst>
              <a:ext uri="{FF2B5EF4-FFF2-40B4-BE49-F238E27FC236}">
                <a16:creationId xmlns:a16="http://schemas.microsoft.com/office/drawing/2014/main" id="{0F80EB41-3C35-A1B2-916F-477D2FDBA78F}"/>
              </a:ext>
            </a:extLst>
          </p:cNvPr>
          <p:cNvSpPr>
            <a:spLocks noGrp="1"/>
          </p:cNvSpPr>
          <p:nvPr>
            <p:ph sz="quarter" idx="14"/>
          </p:nvPr>
        </p:nvSpPr>
        <p:spPr>
          <a:xfrm>
            <a:off x="678871" y="1953528"/>
            <a:ext cx="8415090" cy="420952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9769355" y="687492"/>
            <a:ext cx="1722308" cy="5483016"/>
          </a:xfrm>
          <a:blipFill>
            <a:blip r:embed="rId2">
              <a:alphaModFix amt="60000"/>
              <a:extLst>
                <a:ext uri="{28A0092B-C50C-407E-A947-70E740481C1C}">
                  <a14:useLocalDpi xmlns:a14="http://schemas.microsoft.com/office/drawing/2010/main" val="0"/>
                </a:ext>
              </a:extLst>
            </a:blip>
            <a:srcRect/>
            <a:stretch>
              <a:fillRect l="-233120" r="-233120"/>
            </a:stretch>
          </a:blipFill>
        </p:spPr>
        <p:txBody>
          <a:bodyPr/>
          <a:lstStyle>
            <a:lvl1pPr marL="0" indent="0">
              <a:buNone/>
              <a:defRPr/>
            </a:lvl1pPr>
          </a:lstStyle>
          <a:p>
            <a:r>
              <a:rPr lang="en-US" dirty="0"/>
              <a:t>   </a:t>
            </a:r>
          </a:p>
        </p:txBody>
      </p:sp>
      <p:sp>
        <p:nvSpPr>
          <p:cNvPr id="3" name="Footer Placeholder 2">
            <a:extLst>
              <a:ext uri="{FF2B5EF4-FFF2-40B4-BE49-F238E27FC236}">
                <a16:creationId xmlns:a16="http://schemas.microsoft.com/office/drawing/2014/main" id="{6963ABC3-6B6D-93A5-5D5C-31E2D53D3F40}"/>
              </a:ext>
            </a:extLst>
          </p:cNvPr>
          <p:cNvSpPr>
            <a:spLocks noGrp="1"/>
          </p:cNvSpPr>
          <p:nvPr>
            <p:ph type="ftr" sz="quarter" idx="16"/>
          </p:nvPr>
        </p:nvSpPr>
        <p:spPr/>
        <p:txBody>
          <a:bodyPr/>
          <a:lstStyle/>
          <a:p>
            <a:endParaRPr lang="en-US" dirty="0"/>
          </a:p>
        </p:txBody>
      </p:sp>
      <p:sp>
        <p:nvSpPr>
          <p:cNvPr id="2" name="Date Placeholder 1">
            <a:extLst>
              <a:ext uri="{FF2B5EF4-FFF2-40B4-BE49-F238E27FC236}">
                <a16:creationId xmlns:a16="http://schemas.microsoft.com/office/drawing/2014/main" id="{C47FF304-5BE8-9322-A906-1705F80BA2A6}"/>
              </a:ext>
            </a:extLst>
          </p:cNvPr>
          <p:cNvSpPr>
            <a:spLocks noGrp="1"/>
          </p:cNvSpPr>
          <p:nvPr>
            <p:ph type="dt" sz="half" idx="15"/>
          </p:nvPr>
        </p:nvSpPr>
        <p:spPr/>
        <p:txBody>
          <a:bodyPr/>
          <a:lstStyle/>
          <a:p>
            <a:endParaRPr lang="en-US" dirty="0"/>
          </a:p>
        </p:txBody>
      </p:sp>
      <p:sp>
        <p:nvSpPr>
          <p:cNvPr id="4" name="Slide Number Placeholder 3">
            <a:extLst>
              <a:ext uri="{FF2B5EF4-FFF2-40B4-BE49-F238E27FC236}">
                <a16:creationId xmlns:a16="http://schemas.microsoft.com/office/drawing/2014/main" id="{A9E9EE94-4C42-847B-A24C-BB0C72B4D29D}"/>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383207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78872" y="685800"/>
            <a:ext cx="2855064" cy="2972670"/>
          </a:xfrm>
        </p:spPr>
        <p:txBody>
          <a:bodyPr anchor="t">
            <a:normAutofit/>
          </a:bodyPr>
          <a:lstStyle>
            <a:lvl1pPr>
              <a:defRPr sz="2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78870" y="3942324"/>
            <a:ext cx="2855065" cy="2206578"/>
          </a:xfrm>
          <a:blipFill>
            <a:blip r:embed="rId2">
              <a:alphaModFix amt="60000"/>
              <a:extLst>
                <a:ext uri="{28A0092B-C50C-407E-A947-70E740481C1C}">
                  <a14:useLocalDpi xmlns:a14="http://schemas.microsoft.com/office/drawing/2010/main" val="0"/>
                </a:ext>
              </a:extLst>
            </a:blip>
            <a:srcRect/>
            <a:stretch>
              <a:fillRect l="-18733" r="-18733"/>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154267" y="687492"/>
            <a:ext cx="7348626" cy="5483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FBD4A13-0539-3541-39AF-1B480EBA2F2D}"/>
              </a:ext>
            </a:extLst>
          </p:cNvPr>
          <p:cNvSpPr>
            <a:spLocks noGrp="1"/>
          </p:cNvSpPr>
          <p:nvPr>
            <p:ph type="ftr" sz="quarter" idx="16"/>
          </p:nvPr>
        </p:nvSpPr>
        <p:spPr/>
        <p:txBody>
          <a:bodyPr/>
          <a:lstStyle/>
          <a:p>
            <a:endParaRPr lang="en-US" dirty="0"/>
          </a:p>
        </p:txBody>
      </p:sp>
      <p:sp>
        <p:nvSpPr>
          <p:cNvPr id="5" name="Date Placeholder 4">
            <a:extLst>
              <a:ext uri="{FF2B5EF4-FFF2-40B4-BE49-F238E27FC236}">
                <a16:creationId xmlns:a16="http://schemas.microsoft.com/office/drawing/2014/main" id="{FB8ACC0E-954E-D09D-5796-336CDFE59B7E}"/>
              </a:ext>
            </a:extLst>
          </p:cNvPr>
          <p:cNvSpPr>
            <a:spLocks noGrp="1"/>
          </p:cNvSpPr>
          <p:nvPr>
            <p:ph type="dt" sz="half" idx="15"/>
          </p:nvPr>
        </p:nvSpPr>
        <p:spPr/>
        <p:txBody>
          <a:bodyPr/>
          <a:lstStyle/>
          <a:p>
            <a:endParaRPr lang="en-US" dirty="0"/>
          </a:p>
        </p:txBody>
      </p:sp>
      <p:sp>
        <p:nvSpPr>
          <p:cNvPr id="9" name="Slide Number Placeholder 8">
            <a:extLst>
              <a:ext uri="{FF2B5EF4-FFF2-40B4-BE49-F238E27FC236}">
                <a16:creationId xmlns:a16="http://schemas.microsoft.com/office/drawing/2014/main" id="{2AB00B6B-DAF9-BF70-8202-C26BBB5E7434}"/>
              </a:ext>
            </a:extLst>
          </p:cNvPr>
          <p:cNvSpPr>
            <a:spLocks noGrp="1"/>
          </p:cNvSpPr>
          <p:nvPr>
            <p:ph type="sldNum" sz="quarter" idx="17"/>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9214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6CE28-2F47-41A4-DF25-8AEC2F9F9580}"/>
              </a:ext>
            </a:extLst>
          </p:cNvPr>
          <p:cNvSpPr>
            <a:spLocks noGrp="1"/>
          </p:cNvSpPr>
          <p:nvPr>
            <p:ph type="title"/>
          </p:nvPr>
        </p:nvSpPr>
        <p:spPr>
          <a:xfrm>
            <a:off x="678872" y="5027214"/>
            <a:ext cx="7620000" cy="1135842"/>
          </a:xfrm>
        </p:spPr>
        <p:txBody>
          <a:bodyPr anchor="t">
            <a:normAutofit/>
          </a:bodyPr>
          <a:lstStyle>
            <a:lvl1pPr>
              <a:defRPr sz="20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57B16B5-93A5-3ACF-80AB-6B1967DD6DE4}"/>
              </a:ext>
            </a:extLst>
          </p:cNvPr>
          <p:cNvSpPr>
            <a:spLocks noGrp="1"/>
          </p:cNvSpPr>
          <p:nvPr>
            <p:ph sz="quarter" idx="14" hasCustomPrompt="1"/>
          </p:nvPr>
        </p:nvSpPr>
        <p:spPr>
          <a:xfrm>
            <a:off x="678872" y="2743201"/>
            <a:ext cx="5638800" cy="2284013"/>
          </a:xfrm>
        </p:spPr>
        <p:txBody>
          <a:bodyPr anchor="b"/>
          <a:lstStyle>
            <a:lvl1pPr marL="0" indent="0">
              <a:buNone/>
              <a:defRPr sz="13800"/>
            </a:lvl1pPr>
          </a:lstStyle>
          <a:p>
            <a:pPr lvl="0"/>
            <a:r>
              <a:rPr lang="en-US" dirty="0"/>
              <a:t>##%</a:t>
            </a:r>
          </a:p>
        </p:txBody>
      </p:sp>
    </p:spTree>
    <p:extLst>
      <p:ext uri="{BB962C8B-B14F-4D97-AF65-F5344CB8AC3E}">
        <p14:creationId xmlns:p14="http://schemas.microsoft.com/office/powerpoint/2010/main" val="162670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5562600" y="4800600"/>
            <a:ext cx="5943600" cy="1388534"/>
          </a:xfrm>
        </p:spPr>
        <p:txBody>
          <a:bodyPr vert="horz" lIns="91440" tIns="45720" rIns="91440" bIns="45720" rtlCol="0" anchor="t">
            <a:normAutofit/>
          </a:bodyPr>
          <a:lstStyle>
            <a:lvl1pPr algn="r">
              <a:lnSpc>
                <a:spcPct val="110000"/>
              </a:lnSpc>
              <a:defRPr lang="en-US" sz="2000" dirty="0">
                <a:latin typeface="+mn-lt"/>
              </a:defRPr>
            </a:lvl1pPr>
          </a:lstStyle>
          <a:p>
            <a:pPr lvl="0">
              <a:lnSpc>
                <a:spcPct val="110000"/>
              </a:lnSpc>
            </a:pPr>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562601" y="1676400"/>
            <a:ext cx="5943600" cy="3124200"/>
          </a:xfrm>
        </p:spPr>
        <p:txBody>
          <a:bodyPr vert="horz" lIns="91440" tIns="45720" rIns="91440" bIns="45720" rtlCol="0" anchor="b">
            <a:normAutofit/>
          </a:bodyPr>
          <a:lstStyle>
            <a:lvl1pPr marL="0" indent="0" algn="r">
              <a:lnSpc>
                <a:spcPct val="90000"/>
              </a:lnSpc>
              <a:buNone/>
              <a:defRPr lang="en-US" sz="13800" b="0" dirty="0">
                <a:latin typeface="+mj-lt"/>
              </a:defRPr>
            </a:lvl1pPr>
          </a:lstStyle>
          <a:p>
            <a:pPr marL="0" lvl="0" indent="0">
              <a:lnSpc>
                <a:spcPct val="90000"/>
              </a:lnSpc>
              <a:buNone/>
            </a:pPr>
            <a:r>
              <a:rPr lang="en-US" dirty="0"/>
              <a:t>##%</a:t>
            </a:r>
          </a:p>
        </p:txBody>
      </p:sp>
    </p:spTree>
    <p:extLst>
      <p:ext uri="{BB962C8B-B14F-4D97-AF65-F5344CB8AC3E}">
        <p14:creationId xmlns:p14="http://schemas.microsoft.com/office/powerpoint/2010/main" val="3142917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860804" y="4191001"/>
            <a:ext cx="8470392" cy="1762537"/>
          </a:xfrm>
        </p:spPr>
        <p:txBody>
          <a:bodyPr anchor="t">
            <a:normAutofit/>
          </a:bodyPr>
          <a:lstStyle>
            <a:lvl1pPr algn="ctr">
              <a:lnSpc>
                <a:spcPct val="110000"/>
              </a:lnSpc>
              <a:defRPr lang="en-US" sz="2000" b="0" kern="1200" cap="all" spc="600" baseline="0">
                <a:solidFill>
                  <a:schemeClr val="tx1"/>
                </a:solidFill>
                <a:latin typeface="+mn-lt"/>
                <a:ea typeface="+mj-ea"/>
                <a:cs typeface="+mj-cs"/>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860804" y="694935"/>
            <a:ext cx="8470392" cy="3496065"/>
          </a:xfrm>
        </p:spPr>
        <p:txBody>
          <a:bodyPr anchor="b">
            <a:normAutofit/>
          </a:bodyPr>
          <a:lstStyle>
            <a:lvl1pPr marL="0" indent="0" algn="ctr">
              <a:lnSpc>
                <a:spcPct val="90000"/>
              </a:lnSpc>
              <a:buNone/>
              <a:defRPr sz="13800" b="0">
                <a:solidFill>
                  <a:schemeClr val="tx1"/>
                </a:solidFill>
                <a:latin typeface="+mj-lt"/>
              </a:defRPr>
            </a:lvl1pPr>
          </a:lstStyle>
          <a:p>
            <a:pPr lvl="0"/>
            <a:r>
              <a:rPr lang="en-US" dirty="0"/>
              <a:t>##%</a:t>
            </a:r>
          </a:p>
        </p:txBody>
      </p:sp>
    </p:spTree>
    <p:extLst>
      <p:ext uri="{BB962C8B-B14F-4D97-AF65-F5344CB8AC3E}">
        <p14:creationId xmlns:p14="http://schemas.microsoft.com/office/powerpoint/2010/main" val="330038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39147" y="1830774"/>
            <a:ext cx="9113707" cy="3196443"/>
          </a:xfrm>
        </p:spPr>
        <p:txBody>
          <a:bodyPr vert="horz" lIns="91440" tIns="45720" rIns="91440" bIns="45720" rtlCol="0" anchor="ctr">
            <a:normAutofit/>
          </a:bodyPr>
          <a:lstStyle>
            <a:lvl1pPr marL="0" indent="0" algn="ctr">
              <a:lnSpc>
                <a:spcPct val="90000"/>
              </a:lnSpc>
              <a:buNone/>
              <a:defRPr lang="en-US" sz="4000" b="0" cap="all" spc="600" baseline="0" dirty="0">
                <a:ea typeface="+mj-ea"/>
                <a:cs typeface="+mj-cs"/>
              </a:defRPr>
            </a:lvl1pPr>
            <a:lvl2pPr marL="228600" indent="0" algn="ctr">
              <a:lnSpc>
                <a:spcPct val="90000"/>
              </a:lnSpc>
              <a:buNone/>
              <a:defRPr lang="en-US" sz="2000" dirty="0"/>
            </a:lvl2pPr>
            <a:lvl3pPr marL="457200" indent="0" algn="ctr">
              <a:lnSpc>
                <a:spcPct val="90000"/>
              </a:lnSpc>
              <a:buNone/>
              <a:defRPr lang="en-US" sz="2000" dirty="0"/>
            </a:lvl3pPr>
            <a:lvl4pPr marL="685800" indent="0" algn="ctr">
              <a:lnSpc>
                <a:spcPct val="90000"/>
              </a:lnSpc>
              <a:buNone/>
              <a:defRPr lang="en-US" sz="2000" dirty="0"/>
            </a:lvl4pPr>
            <a:lvl5pPr marL="914400" indent="0" algn="ctr">
              <a:lnSpc>
                <a:spcPct val="90000"/>
              </a:lnSpc>
              <a:buNone/>
              <a:defRPr lang="en-US" sz="2000" dirty="0"/>
            </a:lvl5pPr>
          </a:lstStyle>
          <a:p>
            <a:pPr lvl="0">
              <a:spcBef>
                <a:spcPct val="0"/>
              </a:spcBef>
              <a:buNone/>
            </a:pPr>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87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326112-1BD1-F5C0-ED77-E41EEFB039AF}"/>
              </a:ext>
            </a:extLst>
          </p:cNvPr>
          <p:cNvSpPr>
            <a:spLocks noGrp="1"/>
          </p:cNvSpPr>
          <p:nvPr>
            <p:ph type="ctrTitle"/>
          </p:nvPr>
        </p:nvSpPr>
        <p:spPr>
          <a:xfrm>
            <a:off x="678870" y="1142999"/>
            <a:ext cx="4807529" cy="3188635"/>
          </a:xfrm>
        </p:spPr>
        <p:txBody>
          <a:bodyPr vert="horz" lIns="91440" tIns="45720" rIns="91440" bIns="45720" rtlCol="0" anchor="b">
            <a:normAutofit/>
          </a:bodyPr>
          <a:lstStyle>
            <a:lvl1pPr>
              <a:defRPr lang="en-US" sz="4000" dirty="0"/>
            </a:lvl1pPr>
          </a:lstStyle>
          <a:p>
            <a:pPr lvl="0"/>
            <a:r>
              <a:rPr lang="en-US"/>
              <a:t>Click to edit Master title style</a:t>
            </a:r>
          </a:p>
        </p:txBody>
      </p:sp>
      <p:sp>
        <p:nvSpPr>
          <p:cNvPr id="9" name="Subtitle 2">
            <a:extLst>
              <a:ext uri="{FF2B5EF4-FFF2-40B4-BE49-F238E27FC236}">
                <a16:creationId xmlns:a16="http://schemas.microsoft.com/office/drawing/2014/main" id="{E8300B8C-A996-EF72-0213-6F8F903337A4}"/>
              </a:ext>
            </a:extLst>
          </p:cNvPr>
          <p:cNvSpPr>
            <a:spLocks noGrp="1"/>
          </p:cNvSpPr>
          <p:nvPr>
            <p:ph type="subTitle" idx="1"/>
          </p:nvPr>
        </p:nvSpPr>
        <p:spPr>
          <a:xfrm>
            <a:off x="678870" y="4560236"/>
            <a:ext cx="4807529" cy="785528"/>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p>
        </p:txBody>
      </p:sp>
    </p:spTree>
    <p:extLst>
      <p:ext uri="{BB962C8B-B14F-4D97-AF65-F5344CB8AC3E}">
        <p14:creationId xmlns:p14="http://schemas.microsoft.com/office/powerpoint/2010/main" val="17910985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78871" y="1325691"/>
            <a:ext cx="7169728" cy="4837366"/>
          </a:xfrm>
        </p:spPr>
        <p:txBody>
          <a:bodyPr anchor="b">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9013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6" name="Content Placeholder 6">
            <a:extLst>
              <a:ext uri="{FF2B5EF4-FFF2-40B4-BE49-F238E27FC236}">
                <a16:creationId xmlns:a16="http://schemas.microsoft.com/office/drawing/2014/main" id="{2A9D377F-07AE-65AF-821F-A5C0F12804B3}"/>
              </a:ext>
            </a:extLst>
          </p:cNvPr>
          <p:cNvSpPr>
            <a:spLocks noGrp="1"/>
          </p:cNvSpPr>
          <p:nvPr>
            <p:ph sz="quarter" idx="13" hasCustomPrompt="1"/>
          </p:nvPr>
        </p:nvSpPr>
        <p:spPr>
          <a:xfrm>
            <a:off x="678871" y="720332"/>
            <a:ext cx="6702552" cy="4306886"/>
          </a:xfrm>
        </p:spPr>
        <p:txBody>
          <a:bodyPr anchor="t">
            <a:normAutofit/>
          </a:bodyPr>
          <a:lstStyle>
            <a:lvl1pPr marL="0" indent="0">
              <a:lnSpc>
                <a:spcPct val="90000"/>
              </a:lnSpc>
              <a:buNone/>
              <a:defRPr lang="en-US" sz="4000" b="0" kern="1200" cap="all" spc="600" baseline="0" dirty="0">
                <a:solidFill>
                  <a:schemeClr val="tx1"/>
                </a:solidFill>
                <a:latin typeface="+mj-lt"/>
                <a:ea typeface="+mj-ea"/>
                <a:cs typeface="+mj-cs"/>
              </a:defRPr>
            </a:lvl1pPr>
            <a:lvl2pPr marL="228600" indent="0">
              <a:lnSpc>
                <a:spcPct val="90000"/>
              </a:lnSpc>
              <a:buNone/>
              <a:defRPr lang="en-US" sz="4000" b="0" kern="1200" cap="all" spc="600" baseline="0" dirty="0">
                <a:solidFill>
                  <a:schemeClr val="tx1"/>
                </a:solidFill>
                <a:latin typeface="+mj-lt"/>
                <a:ea typeface="+mj-ea"/>
                <a:cs typeface="+mj-cs"/>
              </a:defRPr>
            </a:lvl2pPr>
            <a:lvl3pPr marL="457200" indent="0">
              <a:lnSpc>
                <a:spcPct val="90000"/>
              </a:lnSpc>
              <a:buNone/>
              <a:defRPr lang="en-US" sz="4000" b="0" kern="1200" cap="all" spc="600" baseline="0" dirty="0">
                <a:solidFill>
                  <a:schemeClr val="tx1"/>
                </a:solidFill>
                <a:latin typeface="+mj-lt"/>
                <a:ea typeface="+mj-ea"/>
                <a:cs typeface="+mj-cs"/>
              </a:defRPr>
            </a:lvl3pPr>
            <a:lvl4pPr marL="685800" indent="0">
              <a:lnSpc>
                <a:spcPct val="90000"/>
              </a:lnSpc>
              <a:buNone/>
              <a:defRPr lang="en-US" sz="4000" b="0" kern="1200" cap="all" spc="600" baseline="0" dirty="0">
                <a:solidFill>
                  <a:schemeClr val="tx1"/>
                </a:solidFill>
                <a:latin typeface="+mj-lt"/>
                <a:ea typeface="+mj-ea"/>
                <a:cs typeface="+mj-cs"/>
              </a:defRPr>
            </a:lvl4pPr>
            <a:lvl5pPr marL="914400" indent="0">
              <a:lnSpc>
                <a:spcPct val="90000"/>
              </a:lnSpc>
              <a:buNone/>
              <a:defRPr lang="en-US" sz="4000" b="0" kern="1200" cap="all" spc="600" baseline="0" dirty="0">
                <a:solidFill>
                  <a:schemeClr val="tx1"/>
                </a:solidFill>
                <a:latin typeface="+mj-lt"/>
                <a:ea typeface="+mj-ea"/>
                <a:cs typeface="+mj-cs"/>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16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5105400" y="5440680"/>
            <a:ext cx="6400800" cy="640080"/>
          </a:xfrm>
        </p:spPr>
        <p:txBody>
          <a:bodyPr anchor="ctr">
            <a:normAutofit/>
          </a:bodyPr>
          <a:lstStyle>
            <a:lvl1pPr algn="r">
              <a:lnSpc>
                <a:spcPct val="120000"/>
              </a:lnSpc>
              <a:defRPr sz="1600" spc="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105400" y="1600200"/>
            <a:ext cx="6400800" cy="3332480"/>
          </a:xfrm>
        </p:spPr>
        <p:txBody>
          <a:bodyPr anchor="b">
            <a:normAutofit/>
          </a:bodyPr>
          <a:lstStyle>
            <a:lvl1pPr marL="164592" indent="-164592" algn="r">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2910486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93739-F149-35A6-ADA9-A0193DD6D4F2}"/>
              </a:ext>
            </a:extLst>
          </p:cNvPr>
          <p:cNvSpPr>
            <a:spLocks noGrp="1"/>
          </p:cNvSpPr>
          <p:nvPr>
            <p:ph type="title" hasCustomPrompt="1"/>
          </p:nvPr>
        </p:nvSpPr>
        <p:spPr>
          <a:xfrm>
            <a:off x="678872" y="5440354"/>
            <a:ext cx="5102352" cy="669472"/>
          </a:xfrm>
        </p:spPr>
        <p:txBody>
          <a:bodyPr anchor="ctr"/>
          <a:lstStyle>
            <a:lvl1pPr>
              <a:lnSpc>
                <a:spcPct val="120000"/>
              </a:lnSpc>
              <a:defRPr sz="1600" spc="0" baseline="0"/>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78872" y="914400"/>
            <a:ext cx="5102352" cy="4206240"/>
          </a:xfrm>
        </p:spPr>
        <p:txBody>
          <a:bodyPr anchor="b">
            <a:normAutofit/>
          </a:bodyPr>
          <a:lstStyle>
            <a:lvl1pPr marL="0" indent="0">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254824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43EF64-B72A-842D-443E-85E51FB9C0C7}"/>
              </a:ext>
            </a:extLst>
          </p:cNvPr>
          <p:cNvSpPr>
            <a:spLocks noGrp="1"/>
          </p:cNvSpPr>
          <p:nvPr>
            <p:ph type="title" hasCustomPrompt="1"/>
          </p:nvPr>
        </p:nvSpPr>
        <p:spPr>
          <a:xfrm>
            <a:off x="2895600" y="4602480"/>
            <a:ext cx="6400800" cy="640080"/>
          </a:xfrm>
        </p:spPr>
        <p:txBody>
          <a:bodyPr anchor="ctr">
            <a:normAutofit/>
          </a:bodyPr>
          <a:lstStyle>
            <a:lvl1pPr algn="ctr">
              <a:lnSpc>
                <a:spcPct val="120000"/>
              </a:lnSpc>
              <a:defRPr sz="1600" spc="0">
                <a:solidFill>
                  <a:schemeClr val="tx1"/>
                </a:solidFill>
                <a:latin typeface="+mn-lt"/>
              </a:defRPr>
            </a:lvl1pPr>
          </a:lstStyle>
          <a:p>
            <a:r>
              <a:rPr lang="en-US" dirty="0"/>
              <a:t>Quote Author</a:t>
            </a:r>
          </a:p>
        </p:txBody>
      </p:sp>
      <p:sp>
        <p:nvSpPr>
          <p:cNvPr id="4" name="Content Placeholder 6">
            <a:extLst>
              <a:ext uri="{FF2B5EF4-FFF2-40B4-BE49-F238E27FC236}">
                <a16:creationId xmlns:a16="http://schemas.microsoft.com/office/drawing/2014/main" id="{0648D1EC-4439-0A29-775B-BBF446B5FEC6}"/>
              </a:ext>
            </a:extLst>
          </p:cNvPr>
          <p:cNvSpPr>
            <a:spLocks noGrp="1"/>
          </p:cNvSpPr>
          <p:nvPr>
            <p:ph sz="quarter" idx="13" hasCustomPrompt="1"/>
          </p:nvPr>
        </p:nvSpPr>
        <p:spPr>
          <a:xfrm>
            <a:off x="1466850" y="1143000"/>
            <a:ext cx="9258300" cy="2951480"/>
          </a:xfrm>
        </p:spPr>
        <p:txBody>
          <a:bodyPr anchor="b">
            <a:normAutofit/>
          </a:bodyPr>
          <a:lstStyle>
            <a:lvl1pPr marL="164592" indent="-164592" algn="ctr">
              <a:lnSpc>
                <a:spcPct val="100000"/>
              </a:lnSpc>
              <a:spcBef>
                <a:spcPts val="0"/>
              </a:spcBef>
              <a:buNone/>
              <a:defRPr sz="4800">
                <a:latin typeface="+mj-lt"/>
              </a:defRPr>
            </a:lvl1pPr>
          </a:lstStyle>
          <a:p>
            <a:pPr lvl="0"/>
            <a:r>
              <a:rPr lang="en-US" dirty="0"/>
              <a:t>Click to add Quote</a:t>
            </a:r>
          </a:p>
        </p:txBody>
      </p:sp>
    </p:spTree>
    <p:extLst>
      <p:ext uri="{BB962C8B-B14F-4D97-AF65-F5344CB8AC3E}">
        <p14:creationId xmlns:p14="http://schemas.microsoft.com/office/powerpoint/2010/main" val="1970960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48E0A-DAAD-770F-21DF-99504CDB6948}"/>
              </a:ext>
            </a:extLst>
          </p:cNvPr>
          <p:cNvSpPr>
            <a:spLocks noGrp="1"/>
          </p:cNvSpPr>
          <p:nvPr>
            <p:ph type="title"/>
          </p:nvPr>
        </p:nvSpPr>
        <p:spPr>
          <a:xfrm>
            <a:off x="678871" y="694932"/>
            <a:ext cx="10827330" cy="985966"/>
          </a:xfrm>
        </p:spPr>
        <p:txBody>
          <a:bodyPr anchor="t"/>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86122" y="2057399"/>
            <a:ext cx="5140007"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365872" y="2057399"/>
            <a:ext cx="5140328"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FEA833E-541C-85C6-BF1E-EC605C8F4B39}"/>
              </a:ext>
            </a:extLst>
          </p:cNvPr>
          <p:cNvSpPr>
            <a:spLocks noGrp="1"/>
          </p:cNvSpPr>
          <p:nvPr>
            <p:ph type="ftr" sz="quarter" idx="18"/>
          </p:nvPr>
        </p:nvSpPr>
        <p:spPr/>
        <p:txBody>
          <a:bodyPr/>
          <a:lstStyle/>
          <a:p>
            <a:endParaRPr lang="en-US" dirty="0"/>
          </a:p>
        </p:txBody>
      </p:sp>
      <p:sp>
        <p:nvSpPr>
          <p:cNvPr id="2" name="Date Placeholder 1">
            <a:extLst>
              <a:ext uri="{FF2B5EF4-FFF2-40B4-BE49-F238E27FC236}">
                <a16:creationId xmlns:a16="http://schemas.microsoft.com/office/drawing/2014/main" id="{F14C70C3-D6A0-EE88-649F-33534359824B}"/>
              </a:ext>
            </a:extLst>
          </p:cNvPr>
          <p:cNvSpPr>
            <a:spLocks noGrp="1"/>
          </p:cNvSpPr>
          <p:nvPr>
            <p:ph type="dt" sz="half" idx="17"/>
          </p:nvPr>
        </p:nvSpPr>
        <p:spPr/>
        <p:txBody>
          <a:bodyPr/>
          <a:lstStyle/>
          <a:p>
            <a:endParaRPr lang="en-US" dirty="0"/>
          </a:p>
        </p:txBody>
      </p:sp>
      <p:sp>
        <p:nvSpPr>
          <p:cNvPr id="6" name="Slide Number Placeholder 5">
            <a:extLst>
              <a:ext uri="{FF2B5EF4-FFF2-40B4-BE49-F238E27FC236}">
                <a16:creationId xmlns:a16="http://schemas.microsoft.com/office/drawing/2014/main" id="{05795649-E940-A4B1-5901-B56C3AF3CD3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388124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7E0276-8109-589D-7633-DD4218D7AD4D}"/>
              </a:ext>
            </a:extLst>
          </p:cNvPr>
          <p:cNvSpPr>
            <a:spLocks noGrp="1"/>
          </p:cNvSpPr>
          <p:nvPr>
            <p:ph type="title"/>
          </p:nvPr>
        </p:nvSpPr>
        <p:spPr>
          <a:xfrm>
            <a:off x="678870" y="694932"/>
            <a:ext cx="10827329" cy="985966"/>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78870" y="1954766"/>
            <a:ext cx="514741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65774" y="1954766"/>
            <a:ext cx="5141914"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68456CB-E141-4FD9-87C3-ECEBF8A7D9A1}"/>
              </a:ext>
            </a:extLst>
          </p:cNvPr>
          <p:cNvSpPr>
            <a:spLocks noGrp="1"/>
          </p:cNvSpPr>
          <p:nvPr>
            <p:ph sz="quarter" idx="15"/>
          </p:nvPr>
        </p:nvSpPr>
        <p:spPr>
          <a:xfrm>
            <a:off x="680459" y="2788468"/>
            <a:ext cx="5145670"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a:extLst>
              <a:ext uri="{FF2B5EF4-FFF2-40B4-BE49-F238E27FC236}">
                <a16:creationId xmlns:a16="http://schemas.microsoft.com/office/drawing/2014/main" id="{48C7E4C7-BE12-E106-3871-9FD922E346B3}"/>
              </a:ext>
            </a:extLst>
          </p:cNvPr>
          <p:cNvSpPr>
            <a:spLocks noGrp="1"/>
          </p:cNvSpPr>
          <p:nvPr>
            <p:ph sz="quarter" idx="16"/>
          </p:nvPr>
        </p:nvSpPr>
        <p:spPr>
          <a:xfrm>
            <a:off x="6365871" y="2788468"/>
            <a:ext cx="5140177" cy="33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60D6F2-E303-8711-DD86-38797649A730}"/>
              </a:ext>
            </a:extLst>
          </p:cNvPr>
          <p:cNvSpPr>
            <a:spLocks noGrp="1"/>
          </p:cNvSpPr>
          <p:nvPr>
            <p:ph type="ftr" sz="quarter" idx="18"/>
          </p:nvPr>
        </p:nvSpPr>
        <p:spPr/>
        <p:txBody>
          <a:bodyPr/>
          <a:lstStyle/>
          <a:p>
            <a:endParaRPr lang="en-US" dirty="0"/>
          </a:p>
        </p:txBody>
      </p:sp>
      <p:sp>
        <p:nvSpPr>
          <p:cNvPr id="2" name="Date Placeholder 1">
            <a:extLst>
              <a:ext uri="{FF2B5EF4-FFF2-40B4-BE49-F238E27FC236}">
                <a16:creationId xmlns:a16="http://schemas.microsoft.com/office/drawing/2014/main" id="{7C3E9AFB-293B-FDFA-726C-92E53E70E9AF}"/>
              </a:ext>
            </a:extLst>
          </p:cNvPr>
          <p:cNvSpPr>
            <a:spLocks noGrp="1"/>
          </p:cNvSpPr>
          <p:nvPr>
            <p:ph type="dt" sz="half" idx="17"/>
          </p:nvPr>
        </p:nvSpPr>
        <p:spPr/>
        <p:txBody>
          <a:bodyPr/>
          <a:lstStyle/>
          <a:p>
            <a:endParaRPr lang="en-US" dirty="0"/>
          </a:p>
        </p:txBody>
      </p:sp>
      <p:sp>
        <p:nvSpPr>
          <p:cNvPr id="6" name="Slide Number Placeholder 5">
            <a:extLst>
              <a:ext uri="{FF2B5EF4-FFF2-40B4-BE49-F238E27FC236}">
                <a16:creationId xmlns:a16="http://schemas.microsoft.com/office/drawing/2014/main" id="{365AF8AA-F8D4-60EA-F11A-6775234BA521}"/>
              </a:ext>
            </a:extLst>
          </p:cNvPr>
          <p:cNvSpPr>
            <a:spLocks noGrp="1"/>
          </p:cNvSpPr>
          <p:nvPr>
            <p:ph type="sldNum" sz="quarter" idx="19"/>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2098296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A025B8-8BA0-89AA-4360-51FBAF2B224B}"/>
              </a:ext>
            </a:extLst>
          </p:cNvPr>
          <p:cNvSpPr>
            <a:spLocks noGrp="1"/>
          </p:cNvSpPr>
          <p:nvPr>
            <p:ph type="title"/>
          </p:nvPr>
        </p:nvSpPr>
        <p:spPr>
          <a:xfrm>
            <a:off x="678872" y="694932"/>
            <a:ext cx="10827328" cy="985966"/>
          </a:xfrm>
        </p:spPr>
        <p:txBody>
          <a:bodyPr anchor="t"/>
          <a:lstStyle/>
          <a:p>
            <a:r>
              <a:rPr lang="en-US"/>
              <a:t>Click to edit Master title style</a:t>
            </a:r>
          </a:p>
        </p:txBody>
      </p:sp>
      <p:sp>
        <p:nvSpPr>
          <p:cNvPr id="3" name="Footer Placeholder 2">
            <a:extLst>
              <a:ext uri="{FF2B5EF4-FFF2-40B4-BE49-F238E27FC236}">
                <a16:creationId xmlns:a16="http://schemas.microsoft.com/office/drawing/2014/main" id="{BAC59BD1-7576-196A-D571-FD57E7190429}"/>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D684E8B1-4F38-9B1B-6424-6BC2452D4DE6}"/>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2004E196-21CE-CE9F-7563-03912CCB4D69}"/>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1753839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B9ECF3-58F8-D0BC-147E-E4CFB4923C49}"/>
              </a:ext>
            </a:extLst>
          </p:cNvPr>
          <p:cNvSpPr>
            <a:spLocks noGrp="1"/>
          </p:cNvSpPr>
          <p:nvPr>
            <p:ph type="ftr" sz="quarter" idx="11"/>
          </p:nvPr>
        </p:nvSpPr>
        <p:spPr/>
        <p:txBody>
          <a:bodyPr/>
          <a:lstStyle/>
          <a:p>
            <a:endParaRPr lang="en-US" dirty="0"/>
          </a:p>
        </p:txBody>
      </p:sp>
      <p:sp>
        <p:nvSpPr>
          <p:cNvPr id="2" name="Date Placeholder 1">
            <a:extLst>
              <a:ext uri="{FF2B5EF4-FFF2-40B4-BE49-F238E27FC236}">
                <a16:creationId xmlns:a16="http://schemas.microsoft.com/office/drawing/2014/main" id="{5C939631-83CC-B848-B327-B33DAF5AF158}"/>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68070C40-BA47-C8B9-46F3-E3616FAC2C2C}"/>
              </a:ext>
            </a:extLst>
          </p:cNvPr>
          <p:cNvSpPr>
            <a:spLocks noGrp="1"/>
          </p:cNvSpPr>
          <p:nvPr>
            <p:ph type="sldNum" sz="quarter" idx="12"/>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709788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85802" y="685800"/>
            <a:ext cx="3962398" cy="1616185"/>
          </a:xfrm>
        </p:spPr>
        <p:txBody>
          <a:bodyPr anchor="t">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85801" y="2590800"/>
            <a:ext cx="3962399" cy="3572257"/>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85800"/>
            <a:ext cx="6371491" cy="546812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20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Pr>
        <a:blipFill dpi="0" rotWithShape="1">
          <a:blip r:embed="rId2">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58619" y="609601"/>
            <a:ext cx="5447581" cy="3768320"/>
          </a:xfrm>
        </p:spPr>
        <p:txBody>
          <a:bodyPr vert="horz" lIns="91440" tIns="45720" rIns="91440" bIns="45720" rtlCol="0" anchor="t">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58618" y="4662326"/>
            <a:ext cx="5447582" cy="1586073"/>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1" y="609600"/>
            <a:ext cx="4935358" cy="5638800"/>
          </a:xfrm>
          <a:blipFill>
            <a:blip r:embed="rId4">
              <a:alphaModFix amt="60000"/>
              <a:extLst>
                <a:ext uri="{28A0092B-C50C-407E-A947-70E740481C1C}">
                  <a14:useLocalDpi xmlns:a14="http://schemas.microsoft.com/office/drawing/2010/main" val="0"/>
                </a:ext>
              </a:extLst>
            </a:blip>
            <a:srcRect/>
            <a:stretch>
              <a:fillRect l="-50202" r="-50202"/>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42747729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78871" y="685800"/>
            <a:ext cx="4242643" cy="1624931"/>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80679" y="2826137"/>
            <a:ext cx="4230787" cy="3336920"/>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40483" y="698756"/>
            <a:ext cx="6165717" cy="5442639"/>
          </a:xfrm>
          <a:blipFill>
            <a:blip r:embed="rId2">
              <a:alphaModFix amt="60000"/>
              <a:extLst>
                <a:ext uri="{28A0092B-C50C-407E-A947-70E740481C1C}">
                  <a14:useLocalDpi xmlns:a14="http://schemas.microsoft.com/office/drawing/2010/main" val="0"/>
                </a:ext>
              </a:extLst>
            </a:blip>
            <a:srcRect/>
            <a:stretch>
              <a:fillRect l="-28837" r="-28837"/>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132774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685800"/>
            <a:ext cx="5417129" cy="1819664"/>
          </a:xfrm>
        </p:spPr>
        <p:txBody>
          <a:bodyPr anchor="t">
            <a:noAutofit/>
          </a:bodyPr>
          <a:lstStyle>
            <a:lvl1pPr>
              <a:defRPr sz="28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78871" y="3276599"/>
            <a:ext cx="10827329" cy="2886457"/>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6179F71-BB04-AC80-5A43-4718DF5050BB}"/>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B2C1D9A8-162F-30DE-21D0-F531C2AC38B5}"/>
              </a:ext>
            </a:extLst>
          </p:cNvPr>
          <p:cNvSpPr>
            <a:spLocks noGrp="1"/>
          </p:cNvSpPr>
          <p:nvPr>
            <p:ph type="dt" sz="half" idx="14"/>
          </p:nvPr>
        </p:nvSpPr>
        <p:spPr/>
        <p:txBody>
          <a:bodyPr/>
          <a:lstStyle/>
          <a:p>
            <a:endParaRPr lang="en-US" dirty="0"/>
          </a:p>
        </p:txBody>
      </p:sp>
      <p:sp>
        <p:nvSpPr>
          <p:cNvPr id="5" name="Slide Number Placeholder 4">
            <a:extLst>
              <a:ext uri="{FF2B5EF4-FFF2-40B4-BE49-F238E27FC236}">
                <a16:creationId xmlns:a16="http://schemas.microsoft.com/office/drawing/2014/main" id="{91903FBD-DD44-33D2-4C38-3C6BF9FB5E01}"/>
              </a:ext>
            </a:extLst>
          </p:cNvPr>
          <p:cNvSpPr>
            <a:spLocks noGrp="1"/>
          </p:cNvSpPr>
          <p:nvPr>
            <p:ph type="sldNum" sz="quarter" idx="16"/>
          </p:nvPr>
        </p:nvSpPr>
        <p:spPr/>
        <p:txBody>
          <a:bodyPr/>
          <a:lstStyle/>
          <a:p>
            <a:fld id="{AEAA3239-9EA4-4A65-A281-97F994456D9F}" type="slidenum">
              <a:rPr lang="en-US" smtClean="0"/>
              <a:pPr/>
              <a:t>‹#›</a:t>
            </a:fld>
            <a:endParaRPr lang="en-US"/>
          </a:p>
        </p:txBody>
      </p:sp>
    </p:spTree>
    <p:extLst>
      <p:ext uri="{BB962C8B-B14F-4D97-AF65-F5344CB8AC3E}">
        <p14:creationId xmlns:p14="http://schemas.microsoft.com/office/powerpoint/2010/main" val="985934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78871" y="706305"/>
            <a:ext cx="6370507" cy="1842020"/>
          </a:xfrm>
        </p:spPr>
        <p:txBody>
          <a:bodyPr anchor="b">
            <a:noAutofit/>
          </a:bodyPr>
          <a:lstStyle>
            <a:lvl1pPr>
              <a:defRPr sz="28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78871" y="2701660"/>
            <a:ext cx="6370507" cy="2325557"/>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9DDBCCE-CCAB-448A-1E13-595ADE9E2A88}"/>
              </a:ext>
            </a:extLst>
          </p:cNvPr>
          <p:cNvSpPr>
            <a:spLocks noGrp="1"/>
          </p:cNvSpPr>
          <p:nvPr>
            <p:ph type="dt" sz="half" idx="2"/>
          </p:nvPr>
        </p:nvSpPr>
        <p:spPr>
          <a:xfrm>
            <a:off x="6181252" y="6343955"/>
            <a:ext cx="2202644" cy="365125"/>
          </a:xfrm>
          <a:prstGeom prst="rect">
            <a:avLst/>
          </a:prstGeom>
        </p:spPr>
        <p:txBody>
          <a:bodyPr vert="horz" lIns="91440" tIns="45720" rIns="91440" bIns="45720" rtlCol="0" anchor="ctr"/>
          <a:lstStyle>
            <a:lvl1pPr algn="ctr">
              <a:defRPr sz="900">
                <a:solidFill>
                  <a:schemeClr val="tx1"/>
                </a:solidFill>
              </a:defRPr>
            </a:lvl1pPr>
          </a:lstStyle>
          <a:p>
            <a:pPr algn="ctr"/>
            <a:endParaRPr lang="en-US"/>
          </a:p>
        </p:txBody>
      </p:sp>
      <p:sp>
        <p:nvSpPr>
          <p:cNvPr id="11" name="Slide Number Placeholder 5">
            <a:extLst>
              <a:ext uri="{FF2B5EF4-FFF2-40B4-BE49-F238E27FC236}">
                <a16:creationId xmlns:a16="http://schemas.microsoft.com/office/drawing/2014/main" id="{02C093BF-07F3-517D-599F-4A80C3D441E7}"/>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a:defRPr sz="900">
                <a:solidFill>
                  <a:schemeClr val="tx1"/>
                </a:solidFill>
              </a:defRPr>
            </a:lvl1p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29592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8871" y="529496"/>
            <a:ext cx="10827330" cy="990600"/>
          </a:xfrm>
        </p:spPr>
        <p:txBody>
          <a:bodyPr vert="horz" lIns="91440" tIns="45720" rIns="91440" bIns="45720" rtlCol="0" anchor="ctr">
            <a:normAutofit/>
          </a:bodyPr>
          <a:lstStyle>
            <a:lvl1pPr algn="ct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8871" y="5337048"/>
            <a:ext cx="10827329" cy="987552"/>
          </a:xfrm>
        </p:spPr>
        <p:txBody>
          <a:bodyPr vert="horz" lIns="91440" tIns="45720" rIns="91440" bIns="45720" rtlCol="0" anchor="ctr">
            <a:normAutofit/>
          </a:bodyPr>
          <a:lstStyle>
            <a:lvl1pPr marL="0" indent="0" algn="ctr">
              <a:buNone/>
              <a:defRPr lang="en-US" sz="1600" dirty="0"/>
            </a:lvl1pPr>
          </a:lstStyle>
          <a:p>
            <a:pPr lvl="0"/>
            <a:r>
              <a:rPr lang="en-US"/>
              <a:t>Click to edit Master subtitle style</a:t>
            </a:r>
          </a:p>
        </p:txBody>
      </p:sp>
      <p:sp>
        <p:nvSpPr>
          <p:cNvPr id="4" name="Picture Placeholder 10">
            <a:extLst>
              <a:ext uri="{FF2B5EF4-FFF2-40B4-BE49-F238E27FC236}">
                <a16:creationId xmlns:a16="http://schemas.microsoft.com/office/drawing/2014/main" id="{3C616236-6C34-2AB3-9A30-9F0CB3F4E1B7}"/>
              </a:ext>
            </a:extLst>
          </p:cNvPr>
          <p:cNvSpPr>
            <a:spLocks noGrp="1"/>
          </p:cNvSpPr>
          <p:nvPr>
            <p:ph type="pic" sz="quarter" idx="13" hasCustomPrompt="1"/>
          </p:nvPr>
        </p:nvSpPr>
        <p:spPr>
          <a:xfrm>
            <a:off x="678871" y="2019299"/>
            <a:ext cx="10827330" cy="2819402"/>
          </a:xfrm>
          <a:blipFill>
            <a:blip r:embed="rId3">
              <a:alphaModFix amt="60000"/>
              <a:extLst>
                <a:ext uri="{28A0092B-C50C-407E-A947-70E740481C1C}">
                  <a14:useLocalDpi xmlns:a14="http://schemas.microsoft.com/office/drawing/2010/main" val="0"/>
                </a:ext>
              </a:extLst>
            </a:blip>
            <a:srcRect/>
            <a:stretch>
              <a:fillRect t="-71622" b="-47190"/>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3597725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324600" y="609600"/>
            <a:ext cx="5188529" cy="4953000"/>
          </a:xfrm>
        </p:spPr>
        <p:txBody>
          <a:bodyPr vert="horz" lIns="91440" tIns="45720" rIns="91440" bIns="45720" rtlCol="0" anchor="b">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318504" y="5867400"/>
            <a:ext cx="5188529" cy="377573"/>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5" name="Picture Placeholder 10">
            <a:extLst>
              <a:ext uri="{FF2B5EF4-FFF2-40B4-BE49-F238E27FC236}">
                <a16:creationId xmlns:a16="http://schemas.microsoft.com/office/drawing/2014/main" id="{A3E0057A-BBE1-599B-C438-DC65F9614590}"/>
              </a:ext>
            </a:extLst>
          </p:cNvPr>
          <p:cNvSpPr>
            <a:spLocks noGrp="1"/>
          </p:cNvSpPr>
          <p:nvPr>
            <p:ph type="pic" sz="quarter" idx="13" hasCustomPrompt="1"/>
          </p:nvPr>
        </p:nvSpPr>
        <p:spPr>
          <a:xfrm>
            <a:off x="678871" y="609600"/>
            <a:ext cx="4935358" cy="5638800"/>
          </a:xfrm>
          <a:blipFill>
            <a:blip r:embed="rId3">
              <a:alphaModFix amt="60000"/>
              <a:extLst>
                <a:ext uri="{28A0092B-C50C-407E-A947-70E740481C1C}">
                  <a14:useLocalDpi xmlns:a14="http://schemas.microsoft.com/office/drawing/2010/main" val="0"/>
                </a:ext>
              </a:extLst>
            </a:blip>
            <a:srcRect/>
            <a:stretch>
              <a:fillRect l="-50202" r="-50202"/>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2055004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51450" y="4038601"/>
            <a:ext cx="6587550" cy="2209800"/>
          </a:xfrm>
        </p:spPr>
        <p:txBody>
          <a:bodyPr vert="horz" lIns="91440" tIns="45720" rIns="91440" bIns="45720" rtlCol="0" anchor="t">
            <a:no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48600" y="4038601"/>
            <a:ext cx="3657600" cy="2209799"/>
          </a:xfrm>
        </p:spPr>
        <p:txBody>
          <a:bodyPr vert="horz" lIns="91440" tIns="45720" rIns="91440" bIns="45720" rtlCol="0" anchor="b">
            <a:normAutofit/>
          </a:bodyPr>
          <a:lstStyle>
            <a:lvl1pPr marL="0" indent="0" algn="r">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78870" y="609598"/>
            <a:ext cx="10827330" cy="2819402"/>
          </a:xfrm>
          <a:blipFill>
            <a:blip r:embed="rId3">
              <a:alphaModFix amt="60000"/>
              <a:extLst>
                <a:ext uri="{28A0092B-C50C-407E-A947-70E740481C1C}">
                  <a14:useLocalDpi xmlns:a14="http://schemas.microsoft.com/office/drawing/2010/main" val="0"/>
                </a:ext>
              </a:extLst>
            </a:blip>
            <a:srcRect/>
            <a:stretch>
              <a:fillRect t="-86486" b="-32326"/>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5454834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2161514" y="2476500"/>
            <a:ext cx="7868972" cy="1905000"/>
          </a:xfrm>
        </p:spPr>
        <p:txBody>
          <a:bodyPr vert="horz" lIns="91440" tIns="45720" rIns="91440" bIns="45720" rtlCol="0" anchor="ctr">
            <a:normAutofit/>
          </a:bodyPr>
          <a:lstStyle>
            <a:lvl1pPr algn="ctr">
              <a:defRPr lang="en-US" sz="2800" dirty="0"/>
            </a:lvl1pPr>
          </a:lstStyle>
          <a:p>
            <a:pPr lvl="0"/>
            <a:r>
              <a:rPr lang="en-US"/>
              <a:t>Section Header</a:t>
            </a:r>
          </a:p>
        </p:txBody>
      </p:sp>
    </p:spTree>
    <p:extLst>
      <p:ext uri="{BB962C8B-B14F-4D97-AF65-F5344CB8AC3E}">
        <p14:creationId xmlns:p14="http://schemas.microsoft.com/office/powerpoint/2010/main" val="29435966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78871" y="694938"/>
            <a:ext cx="10825637" cy="79208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78872" y="1676400"/>
            <a:ext cx="10825636" cy="44866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hidden="1">
            <a:extLst>
              <a:ext uri="{FF2B5EF4-FFF2-40B4-BE49-F238E27FC236}">
                <a16:creationId xmlns:a16="http://schemas.microsoft.com/office/drawing/2014/main" id="{D7982C74-1A7B-1EF6-C767-EC1102B8BC05}"/>
              </a:ext>
            </a:extLst>
          </p:cNvPr>
          <p:cNvSpPr/>
          <p:nvPr/>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hidden="1">
            <a:extLst>
              <a:ext uri="{FF2B5EF4-FFF2-40B4-BE49-F238E27FC236}">
                <a16:creationId xmlns:a16="http://schemas.microsoft.com/office/drawing/2014/main" id="{1C58F15E-3B29-FA0D-33D1-930904DB63AC}"/>
              </a:ext>
            </a:extLst>
          </p:cNvPr>
          <p:cNvSpPr/>
          <p:nvPr userDrawn="1"/>
        </p:nvSpPr>
        <p:spPr>
          <a:xfrm>
            <a:off x="11504507" y="0"/>
            <a:ext cx="687493"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CACE51C6-D285-36B9-E05D-34304BF86607}"/>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53C65791-CE33-6F98-64A9-9C6803567DBD}"/>
              </a:ext>
            </a:extLst>
          </p:cNvPr>
          <p:cNvSpPr>
            <a:spLocks noGrp="1"/>
          </p:cNvSpPr>
          <p:nvPr>
            <p:ph type="ftr" sz="quarter" idx="3"/>
          </p:nvPr>
        </p:nvSpPr>
        <p:spPr>
          <a:xfrm>
            <a:off x="678871" y="6343955"/>
            <a:ext cx="2739181" cy="365125"/>
          </a:xfrm>
          <a:prstGeom prst="rect">
            <a:avLst/>
          </a:prstGeom>
        </p:spPr>
        <p:txBody>
          <a:bodyPr vert="horz" lIns="91440" tIns="45720" rIns="91440" bIns="45720" rtlCol="0" anchor="ctr"/>
          <a:lstStyle>
            <a:lvl1pPr algn="l" rtl="0">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9C4E2BDE-BF41-53AE-AAF9-E1E0BE6AB889}"/>
              </a:ext>
            </a:extLst>
          </p:cNvPr>
          <p:cNvSpPr>
            <a:spLocks noGrp="1"/>
          </p:cNvSpPr>
          <p:nvPr>
            <p:ph type="sldNum" sz="quarter" idx="4"/>
          </p:nvPr>
        </p:nvSpPr>
        <p:spPr>
          <a:xfrm>
            <a:off x="11147097" y="6343955"/>
            <a:ext cx="357412" cy="365125"/>
          </a:xfrm>
          <a:prstGeom prst="rect">
            <a:avLst/>
          </a:prstGeom>
        </p:spPr>
        <p:txBody>
          <a:bodyPr vert="horz" lIns="91440" tIns="45720" rIns="91440" bIns="45720" rtlCol="0" anchor="ctr"/>
          <a:lstStyle>
            <a:lvl1pPr algn="r" rtl="0">
              <a:defRPr sz="900">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9491445"/>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2" r:id="rId21"/>
    <p:sldLayoutId id="2147484033" r:id="rId22"/>
    <p:sldLayoutId id="2147484034" r:id="rId23"/>
    <p:sldLayoutId id="2147484035" r:id="rId24"/>
    <p:sldLayoutId id="2147484036" r:id="rId25"/>
    <p:sldLayoutId id="2147484037" r:id="rId26"/>
    <p:sldLayoutId id="2147484038" r:id="rId27"/>
    <p:sldLayoutId id="2147484039" r:id="rId28"/>
    <p:sldLayoutId id="2147484040" r:id="rId29"/>
    <p:sldLayoutId id="2147484041" r:id="rId30"/>
    <p:sldLayoutId id="2147484042" r:id="rId31"/>
    <p:sldLayoutId id="2147484043" r:id="rId32"/>
    <p:sldLayoutId id="2147484044" r:id="rId33"/>
    <p:sldLayoutId id="2147484045" r:id="rId34"/>
    <p:sldLayoutId id="2147484046" r:id="rId35"/>
    <p:sldLayoutId id="2147484047" r:id="rId36"/>
    <p:sldLayoutId id="2147484048" r:id="rId37"/>
    <p:sldLayoutId id="2147484049" r:id="rId38"/>
    <p:sldLayoutId id="2147484050" r:id="rId39"/>
    <p:sldLayoutId id="2147484051" r:id="rId40"/>
    <p:sldLayoutId id="2147484052" r:id="rId41"/>
    <p:sldLayoutId id="2147484053" r:id="rId42"/>
    <p:sldLayoutId id="2147484054" r:id="rId43"/>
    <p:sldLayoutId id="2147484055" r:id="rId44"/>
    <p:sldLayoutId id="2147484056" r:id="rId45"/>
    <p:sldLayoutId id="2147484057" r:id="rId46"/>
    <p:sldLayoutId id="2147484058" r:id="rId47"/>
    <p:sldLayoutId id="2147484059" r:id="rId48"/>
    <p:sldLayoutId id="2147484060" r:id="rId49"/>
    <p:sldLayoutId id="2147484061" r:id="rId50"/>
    <p:sldLayoutId id="2147484062" r:id="rId51"/>
    <p:sldLayoutId id="2147484063" r:id="rId52"/>
  </p:sldLayoutIdLst>
  <p:hf sldNum="0" hdr="0" ftr="0" dt="0"/>
  <p:txStyles>
    <p:titleStyle>
      <a:lvl1pPr algn="l" defTabSz="914400" rtl="0" eaLnBrk="1" latinLnBrk="0" hangingPunct="1">
        <a:lnSpc>
          <a:spcPct val="100000"/>
        </a:lnSpc>
        <a:spcBef>
          <a:spcPct val="0"/>
        </a:spcBef>
        <a:buNone/>
        <a:defRPr sz="2800" b="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userDrawn="1">
          <p15:clr>
            <a:srgbClr val="F26B43"/>
          </p15:clr>
        </p15:guide>
        <p15:guide id="28" pos="3840" userDrawn="1">
          <p15:clr>
            <a:srgbClr val="F26B43"/>
          </p15:clr>
        </p15:guide>
        <p15:guide id="29" pos="7296" userDrawn="1">
          <p15:clr>
            <a:srgbClr val="F26B43"/>
          </p15:clr>
        </p15:guide>
        <p15:guide id="30"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872FD-7E92-C3C8-5956-A6C4154825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1FB9CD-CBF7-C634-8B2F-5E2490FDF9F0}"/>
              </a:ext>
            </a:extLst>
          </p:cNvPr>
          <p:cNvSpPr>
            <a:spLocks noGrp="1"/>
          </p:cNvSpPr>
          <p:nvPr>
            <p:ph type="ctrTitle"/>
          </p:nvPr>
        </p:nvSpPr>
        <p:spPr>
          <a:xfrm>
            <a:off x="6248400" y="2819400"/>
            <a:ext cx="5029200" cy="1295400"/>
          </a:xfrm>
        </p:spPr>
        <p:txBody>
          <a:bodyPr>
            <a:normAutofit fontScale="90000"/>
          </a:bodyPr>
          <a:lstStyle/>
          <a:p>
            <a:r>
              <a:rPr lang="en-US" sz="4000" dirty="0"/>
              <a:t>Matthew’s Party</a:t>
            </a:r>
            <a:endParaRPr lang="en-US" dirty="0"/>
          </a:p>
        </p:txBody>
      </p:sp>
      <p:sp>
        <p:nvSpPr>
          <p:cNvPr id="4" name="Subtitle 3">
            <a:extLst>
              <a:ext uri="{FF2B5EF4-FFF2-40B4-BE49-F238E27FC236}">
                <a16:creationId xmlns:a16="http://schemas.microsoft.com/office/drawing/2014/main" id="{D8319D33-1EDC-2FD6-1393-613ECEB01295}"/>
              </a:ext>
            </a:extLst>
          </p:cNvPr>
          <p:cNvSpPr>
            <a:spLocks noGrp="1"/>
          </p:cNvSpPr>
          <p:nvPr>
            <p:ph type="subTitle" idx="1"/>
          </p:nvPr>
        </p:nvSpPr>
        <p:spPr>
          <a:xfrm>
            <a:off x="6248400" y="4270248"/>
            <a:ext cx="5029200" cy="685800"/>
          </a:xfrm>
        </p:spPr>
        <p:txBody>
          <a:bodyPr>
            <a:normAutofit/>
          </a:bodyPr>
          <a:lstStyle/>
          <a:p>
            <a:r>
              <a:rPr lang="en-US" sz="3200" dirty="0"/>
              <a:t>Matthew 9:9-13; 18-26</a:t>
            </a:r>
          </a:p>
        </p:txBody>
      </p:sp>
    </p:spTree>
    <p:extLst>
      <p:ext uri="{BB962C8B-B14F-4D97-AF65-F5344CB8AC3E}">
        <p14:creationId xmlns:p14="http://schemas.microsoft.com/office/powerpoint/2010/main" val="232961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9084F-E0F4-5FCD-7FFA-BE38306BC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DDF18-EC78-4390-4E83-7A75ABB16A24}"/>
              </a:ext>
            </a:extLst>
          </p:cNvPr>
          <p:cNvSpPr>
            <a:spLocks noGrp="1"/>
          </p:cNvSpPr>
          <p:nvPr>
            <p:ph type="title"/>
          </p:nvPr>
        </p:nvSpPr>
        <p:spPr>
          <a:xfrm>
            <a:off x="305246" y="201960"/>
            <a:ext cx="10827328" cy="985966"/>
          </a:xfrm>
        </p:spPr>
        <p:txBody>
          <a:bodyPr/>
          <a:lstStyle/>
          <a:p>
            <a:r>
              <a:rPr lang="en-US" dirty="0"/>
              <a:t>Psalm 50:14-15</a:t>
            </a:r>
            <a:endParaRPr lang="en-AU" dirty="0"/>
          </a:p>
        </p:txBody>
      </p:sp>
      <p:sp>
        <p:nvSpPr>
          <p:cNvPr id="3" name="Content Placeholder 2">
            <a:extLst>
              <a:ext uri="{FF2B5EF4-FFF2-40B4-BE49-F238E27FC236}">
                <a16:creationId xmlns:a16="http://schemas.microsoft.com/office/drawing/2014/main" id="{BB640359-7FE8-3CCE-6CA6-BD99735E07C0}"/>
              </a:ext>
            </a:extLst>
          </p:cNvPr>
          <p:cNvSpPr>
            <a:spLocks noGrp="1"/>
          </p:cNvSpPr>
          <p:nvPr>
            <p:ph idx="1"/>
          </p:nvPr>
        </p:nvSpPr>
        <p:spPr>
          <a:xfrm>
            <a:off x="127819" y="619432"/>
            <a:ext cx="12064181" cy="6238567"/>
          </a:xfrm>
        </p:spPr>
        <p:txBody>
          <a:bodyPr>
            <a:normAutofit/>
          </a:bodyPr>
          <a:lstStyle/>
          <a:p>
            <a:pPr marL="0" indent="0">
              <a:buNone/>
            </a:pPr>
            <a:r>
              <a:rPr lang="en-US" sz="3200" dirty="0"/>
              <a:t>‘Sacrifice thank-offerings to God,</a:t>
            </a:r>
          </a:p>
          <a:p>
            <a:pPr marL="0" indent="0">
              <a:buNone/>
            </a:pPr>
            <a:r>
              <a:rPr lang="en-US" sz="3200" dirty="0"/>
              <a:t>    fulfil your vows to the Most High,</a:t>
            </a:r>
          </a:p>
          <a:p>
            <a:pPr marL="0" indent="0">
              <a:buNone/>
            </a:pPr>
            <a:r>
              <a:rPr lang="en-US" sz="3200" dirty="0"/>
              <a:t>and call on me in the day of trouble;</a:t>
            </a:r>
          </a:p>
          <a:p>
            <a:pPr marL="0" indent="0">
              <a:buNone/>
            </a:pPr>
            <a:r>
              <a:rPr lang="en-US" sz="3200" dirty="0"/>
              <a:t>    I will deliver you, and you will </a:t>
            </a:r>
            <a:r>
              <a:rPr lang="en-US" sz="3200" dirty="0" err="1"/>
              <a:t>honour</a:t>
            </a:r>
            <a:r>
              <a:rPr lang="en-US" sz="3200" dirty="0"/>
              <a:t> me.’</a:t>
            </a:r>
            <a:endParaRPr lang="en-AU" sz="3200" dirty="0"/>
          </a:p>
        </p:txBody>
      </p:sp>
    </p:spTree>
    <p:extLst>
      <p:ext uri="{BB962C8B-B14F-4D97-AF65-F5344CB8AC3E}">
        <p14:creationId xmlns:p14="http://schemas.microsoft.com/office/powerpoint/2010/main" val="19846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1513-DEFB-867B-0547-0B0267F14ECF}"/>
              </a:ext>
            </a:extLst>
          </p:cNvPr>
          <p:cNvSpPr>
            <a:spLocks noGrp="1"/>
          </p:cNvSpPr>
          <p:nvPr>
            <p:ph type="title"/>
          </p:nvPr>
        </p:nvSpPr>
        <p:spPr>
          <a:xfrm>
            <a:off x="678872" y="694931"/>
            <a:ext cx="10827328" cy="3169145"/>
          </a:xfrm>
        </p:spPr>
        <p:txBody>
          <a:bodyPr>
            <a:normAutofit/>
          </a:bodyPr>
          <a:lstStyle/>
          <a:p>
            <a:r>
              <a:rPr lang="en-US" sz="3600" dirty="0"/>
              <a:t>What is the grace offered by </a:t>
            </a:r>
            <a:r>
              <a:rPr lang="en-US" sz="3600" dirty="0" err="1"/>
              <a:t>jesus</a:t>
            </a:r>
            <a:r>
              <a:rPr lang="en-US" sz="3600" dirty="0"/>
              <a:t>?</a:t>
            </a:r>
            <a:endParaRPr lang="en-AU" sz="3600" dirty="0"/>
          </a:p>
        </p:txBody>
      </p:sp>
    </p:spTree>
    <p:extLst>
      <p:ext uri="{BB962C8B-B14F-4D97-AF65-F5344CB8AC3E}">
        <p14:creationId xmlns:p14="http://schemas.microsoft.com/office/powerpoint/2010/main" val="308545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3C02-A35B-D713-896E-6DDBCDAE57C2}"/>
              </a:ext>
            </a:extLst>
          </p:cNvPr>
          <p:cNvSpPr>
            <a:spLocks noGrp="1"/>
          </p:cNvSpPr>
          <p:nvPr>
            <p:ph type="title"/>
          </p:nvPr>
        </p:nvSpPr>
        <p:spPr>
          <a:xfrm>
            <a:off x="678872" y="694931"/>
            <a:ext cx="10827328" cy="3916397"/>
          </a:xfrm>
        </p:spPr>
        <p:txBody>
          <a:bodyPr>
            <a:normAutofit/>
          </a:bodyPr>
          <a:lstStyle/>
          <a:p>
            <a:pPr algn="ctr"/>
            <a:r>
              <a:rPr lang="en-US" sz="3600" dirty="0"/>
              <a:t>In what way can grace be 7 offered in our world to the sick, vulnerable, hurting, broken, or shamed?</a:t>
            </a:r>
            <a:endParaRPr lang="en-AU" sz="3600" dirty="0"/>
          </a:p>
        </p:txBody>
      </p:sp>
    </p:spTree>
    <p:extLst>
      <p:ext uri="{BB962C8B-B14F-4D97-AF65-F5344CB8AC3E}">
        <p14:creationId xmlns:p14="http://schemas.microsoft.com/office/powerpoint/2010/main" val="166625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C26-4C1A-518F-D591-6A3148E820B0}"/>
              </a:ext>
            </a:extLst>
          </p:cNvPr>
          <p:cNvSpPr>
            <a:spLocks noGrp="1"/>
          </p:cNvSpPr>
          <p:nvPr>
            <p:ph type="title"/>
          </p:nvPr>
        </p:nvSpPr>
        <p:spPr>
          <a:xfrm>
            <a:off x="678872" y="694932"/>
            <a:ext cx="10827328" cy="4093378"/>
          </a:xfrm>
        </p:spPr>
        <p:txBody>
          <a:bodyPr>
            <a:normAutofit/>
          </a:bodyPr>
          <a:lstStyle/>
          <a:p>
            <a:r>
              <a:rPr lang="en-US" sz="3200" dirty="0"/>
              <a:t>Reflect</a:t>
            </a:r>
            <a:br>
              <a:rPr lang="en-US" sz="3200" dirty="0"/>
            </a:br>
            <a:br>
              <a:rPr lang="en-US" sz="3200" dirty="0"/>
            </a:br>
            <a:br>
              <a:rPr lang="en-US" sz="3200" dirty="0"/>
            </a:br>
            <a:r>
              <a:rPr lang="en-US" sz="3200" dirty="0"/>
              <a:t>In what ways can we partner with God to see the sick, broken, hurting and shamed healed and restored?</a:t>
            </a:r>
            <a:endParaRPr lang="en-AU" sz="3200" dirty="0"/>
          </a:p>
        </p:txBody>
      </p:sp>
    </p:spTree>
    <p:extLst>
      <p:ext uri="{BB962C8B-B14F-4D97-AF65-F5344CB8AC3E}">
        <p14:creationId xmlns:p14="http://schemas.microsoft.com/office/powerpoint/2010/main" val="122361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8A15-4AA0-7D17-4496-708DF4E35874}"/>
              </a:ext>
            </a:extLst>
          </p:cNvPr>
          <p:cNvSpPr>
            <a:spLocks noGrp="1"/>
          </p:cNvSpPr>
          <p:nvPr>
            <p:ph type="title"/>
          </p:nvPr>
        </p:nvSpPr>
        <p:spPr>
          <a:xfrm>
            <a:off x="305246" y="201960"/>
            <a:ext cx="10827328" cy="985966"/>
          </a:xfrm>
        </p:spPr>
        <p:txBody>
          <a:bodyPr/>
          <a:lstStyle/>
          <a:p>
            <a:r>
              <a:rPr lang="en-US" dirty="0"/>
              <a:t>Matthew 9:9-13</a:t>
            </a:r>
            <a:endParaRPr lang="en-AU" dirty="0"/>
          </a:p>
        </p:txBody>
      </p:sp>
      <p:sp>
        <p:nvSpPr>
          <p:cNvPr id="3" name="Content Placeholder 2">
            <a:extLst>
              <a:ext uri="{FF2B5EF4-FFF2-40B4-BE49-F238E27FC236}">
                <a16:creationId xmlns:a16="http://schemas.microsoft.com/office/drawing/2014/main" id="{2F00FD3A-4B2B-08E4-C64A-8BEFF5748554}"/>
              </a:ext>
            </a:extLst>
          </p:cNvPr>
          <p:cNvSpPr>
            <a:spLocks noGrp="1"/>
          </p:cNvSpPr>
          <p:nvPr>
            <p:ph idx="1"/>
          </p:nvPr>
        </p:nvSpPr>
        <p:spPr>
          <a:xfrm>
            <a:off x="127819" y="619432"/>
            <a:ext cx="12064181" cy="6238567"/>
          </a:xfrm>
        </p:spPr>
        <p:txBody>
          <a:bodyPr>
            <a:normAutofit fontScale="92500" lnSpcReduction="10000"/>
          </a:bodyPr>
          <a:lstStyle/>
          <a:p>
            <a:pPr marL="0" indent="0">
              <a:buNone/>
            </a:pPr>
            <a:r>
              <a:rPr lang="en-US" sz="3200" dirty="0"/>
              <a:t>As Jesus was walking along, he saw a man called Matthew sitting at the tax-office.</a:t>
            </a:r>
          </a:p>
          <a:p>
            <a:pPr marL="0" indent="0">
              <a:buNone/>
            </a:pPr>
            <a:r>
              <a:rPr lang="en-US" sz="3200" dirty="0"/>
              <a:t>“Follow me!” he said to him. And he got up and followed him.</a:t>
            </a:r>
          </a:p>
          <a:p>
            <a:pPr marL="0" indent="0">
              <a:buNone/>
            </a:pPr>
            <a:r>
              <a:rPr lang="en-US" sz="3200" dirty="0"/>
              <a:t>When he was at home, sitting down to a meal, there were lots of tax-collectors and sinners there who had come to have dinner with Jesus and his disciples. When the Pharisees saw it, they said to his disciples, “Why does your teacher eat with tax-collectors and sinners?”</a:t>
            </a:r>
          </a:p>
          <a:p>
            <a:pPr marL="0" indent="0">
              <a:buNone/>
            </a:pPr>
            <a:r>
              <a:rPr lang="en-US" sz="3200" dirty="0"/>
              <a:t>Jesus heard them.</a:t>
            </a:r>
          </a:p>
          <a:p>
            <a:pPr marL="0" indent="0">
              <a:buNone/>
            </a:pPr>
            <a:r>
              <a:rPr lang="en-US" sz="3200" dirty="0"/>
              <a:t>“It isn’t the healthy who need a doctor,” he said, “it’s the sick. Go and learn what this saying means: ‘It’s mercy I want, not sacrifice.’ My job isn’t to call upright people, but sinners.”</a:t>
            </a:r>
            <a:endParaRPr lang="en-AU" sz="3200" dirty="0"/>
          </a:p>
        </p:txBody>
      </p:sp>
    </p:spTree>
    <p:extLst>
      <p:ext uri="{BB962C8B-B14F-4D97-AF65-F5344CB8AC3E}">
        <p14:creationId xmlns:p14="http://schemas.microsoft.com/office/powerpoint/2010/main" val="163651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E3D5-EF83-A257-19B8-60EB19B17D13}"/>
              </a:ext>
            </a:extLst>
          </p:cNvPr>
          <p:cNvSpPr>
            <a:spLocks noGrp="1"/>
          </p:cNvSpPr>
          <p:nvPr>
            <p:ph type="title"/>
          </p:nvPr>
        </p:nvSpPr>
        <p:spPr>
          <a:xfrm>
            <a:off x="678872" y="694932"/>
            <a:ext cx="10827328" cy="2734068"/>
          </a:xfrm>
        </p:spPr>
        <p:txBody>
          <a:bodyPr>
            <a:normAutofit/>
          </a:bodyPr>
          <a:lstStyle/>
          <a:p>
            <a:pPr algn="ctr"/>
            <a:r>
              <a:rPr lang="en-AU" sz="3600" dirty="0"/>
              <a:t>What is the trouble that Matthew, his friends, and Jesus face?</a:t>
            </a:r>
            <a:br>
              <a:rPr lang="en-AU" sz="3600" dirty="0"/>
            </a:br>
            <a:endParaRPr lang="en-AU" sz="4400" dirty="0"/>
          </a:p>
        </p:txBody>
      </p:sp>
    </p:spTree>
    <p:extLst>
      <p:ext uri="{BB962C8B-B14F-4D97-AF65-F5344CB8AC3E}">
        <p14:creationId xmlns:p14="http://schemas.microsoft.com/office/powerpoint/2010/main" val="105417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56899-4B1D-7973-A7D6-9D6179D80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1F98C-C2CD-5E20-AC5F-6E88DC491025}"/>
              </a:ext>
            </a:extLst>
          </p:cNvPr>
          <p:cNvSpPr>
            <a:spLocks noGrp="1"/>
          </p:cNvSpPr>
          <p:nvPr>
            <p:ph type="title"/>
          </p:nvPr>
        </p:nvSpPr>
        <p:spPr>
          <a:xfrm>
            <a:off x="305246" y="201960"/>
            <a:ext cx="10827328" cy="985966"/>
          </a:xfrm>
        </p:spPr>
        <p:txBody>
          <a:bodyPr/>
          <a:lstStyle/>
          <a:p>
            <a:r>
              <a:rPr lang="en-US" dirty="0"/>
              <a:t>Matthew 9:18-21</a:t>
            </a:r>
            <a:endParaRPr lang="en-AU" dirty="0"/>
          </a:p>
        </p:txBody>
      </p:sp>
      <p:sp>
        <p:nvSpPr>
          <p:cNvPr id="3" name="Content Placeholder 2">
            <a:extLst>
              <a:ext uri="{FF2B5EF4-FFF2-40B4-BE49-F238E27FC236}">
                <a16:creationId xmlns:a16="http://schemas.microsoft.com/office/drawing/2014/main" id="{903E8645-5BBB-FABD-4F87-C3A76B3AD5F6}"/>
              </a:ext>
            </a:extLst>
          </p:cNvPr>
          <p:cNvSpPr>
            <a:spLocks noGrp="1"/>
          </p:cNvSpPr>
          <p:nvPr>
            <p:ph idx="1"/>
          </p:nvPr>
        </p:nvSpPr>
        <p:spPr>
          <a:xfrm>
            <a:off x="127819" y="619432"/>
            <a:ext cx="12064181" cy="6238567"/>
          </a:xfrm>
        </p:spPr>
        <p:txBody>
          <a:bodyPr>
            <a:normAutofit/>
          </a:bodyPr>
          <a:lstStyle/>
          <a:p>
            <a:pPr marL="0" indent="0">
              <a:buNone/>
            </a:pPr>
            <a:r>
              <a:rPr lang="en-AU" sz="3200" dirty="0"/>
              <a:t>As Jesus was saying this, suddenly an official came up and knelt down in front of him.</a:t>
            </a:r>
          </a:p>
          <a:p>
            <a:pPr marL="0" indent="0">
              <a:buNone/>
            </a:pPr>
            <a:r>
              <a:rPr lang="en-AU" sz="3200" dirty="0"/>
              <a:t>“It’s my daughter!” he said. “She’s just died! But—if you’ll come and lay your hand on her, she’ll come back to life!”</a:t>
            </a:r>
          </a:p>
          <a:p>
            <a:pPr marL="0" indent="0">
              <a:buNone/>
            </a:pPr>
            <a:r>
              <a:rPr lang="en-AU" sz="3200" dirty="0"/>
              <a:t>Jesus got up and followed him. So did his disciples.</a:t>
            </a:r>
          </a:p>
          <a:p>
            <a:pPr marL="0" indent="0">
              <a:buNone/>
            </a:pPr>
            <a:r>
              <a:rPr lang="en-AU" sz="3200" dirty="0"/>
              <a:t>Just then a woman appeared. She had suffered from internal bleeding for twelve years. She came up behind Jesus and touched the hem of his coat.</a:t>
            </a:r>
          </a:p>
          <a:p>
            <a:pPr marL="0" indent="0">
              <a:buNone/>
            </a:pPr>
            <a:r>
              <a:rPr lang="en-AU" sz="3200" dirty="0"/>
              <a:t>“If I can only touch his coat,” she said to herself, “I’ll be rescued.”</a:t>
            </a:r>
          </a:p>
          <a:p>
            <a:pPr marL="0" indent="0">
              <a:buNone/>
            </a:pPr>
            <a:endParaRPr lang="en-AU" sz="3200" dirty="0"/>
          </a:p>
        </p:txBody>
      </p:sp>
    </p:spTree>
    <p:extLst>
      <p:ext uri="{BB962C8B-B14F-4D97-AF65-F5344CB8AC3E}">
        <p14:creationId xmlns:p14="http://schemas.microsoft.com/office/powerpoint/2010/main" val="42552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8EF2-C66F-043B-B590-C7A132318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CBB26-B885-4C83-CF66-7CE2F7C191E3}"/>
              </a:ext>
            </a:extLst>
          </p:cNvPr>
          <p:cNvSpPr>
            <a:spLocks noGrp="1"/>
          </p:cNvSpPr>
          <p:nvPr>
            <p:ph type="title"/>
          </p:nvPr>
        </p:nvSpPr>
        <p:spPr>
          <a:xfrm>
            <a:off x="305246" y="201960"/>
            <a:ext cx="10827328" cy="985966"/>
          </a:xfrm>
        </p:spPr>
        <p:txBody>
          <a:bodyPr/>
          <a:lstStyle/>
          <a:p>
            <a:r>
              <a:rPr lang="en-US" dirty="0"/>
              <a:t>Matthew 9:22-26</a:t>
            </a:r>
            <a:endParaRPr lang="en-AU" dirty="0"/>
          </a:p>
        </p:txBody>
      </p:sp>
      <p:sp>
        <p:nvSpPr>
          <p:cNvPr id="3" name="Content Placeholder 2">
            <a:extLst>
              <a:ext uri="{FF2B5EF4-FFF2-40B4-BE49-F238E27FC236}">
                <a16:creationId xmlns:a16="http://schemas.microsoft.com/office/drawing/2014/main" id="{20569CC7-B2DA-CCBC-4FE9-2D2E9D02364F}"/>
              </a:ext>
            </a:extLst>
          </p:cNvPr>
          <p:cNvSpPr>
            <a:spLocks noGrp="1"/>
          </p:cNvSpPr>
          <p:nvPr>
            <p:ph idx="1"/>
          </p:nvPr>
        </p:nvSpPr>
        <p:spPr>
          <a:xfrm>
            <a:off x="127819" y="619432"/>
            <a:ext cx="12064181" cy="6238567"/>
          </a:xfrm>
        </p:spPr>
        <p:txBody>
          <a:bodyPr>
            <a:normAutofit/>
          </a:bodyPr>
          <a:lstStyle/>
          <a:p>
            <a:pPr marL="0" indent="0">
              <a:buNone/>
            </a:pPr>
            <a:r>
              <a:rPr lang="en-US" sz="3200" dirty="0"/>
              <a:t>Jesus turned round and saw her.</a:t>
            </a:r>
          </a:p>
          <a:p>
            <a:pPr marL="0" indent="0">
              <a:buNone/>
            </a:pPr>
            <a:r>
              <a:rPr lang="en-US" sz="3200" dirty="0"/>
              <a:t>“Cheer up, my daughter!” he said. “Your faith has rescued you.”</a:t>
            </a:r>
          </a:p>
          <a:p>
            <a:pPr marL="0" indent="0">
              <a:buNone/>
            </a:pPr>
            <a:r>
              <a:rPr lang="en-US" sz="3200" dirty="0"/>
              <a:t>And the woman was healed from that moment.</a:t>
            </a:r>
          </a:p>
          <a:p>
            <a:pPr marL="0" indent="0">
              <a:buNone/>
            </a:pPr>
            <a:r>
              <a:rPr lang="en-US" sz="3200" dirty="0"/>
              <a:t>Jesus went into the official’s house. There he saw the flute-players, and everybody in a great state of agitation.</a:t>
            </a:r>
          </a:p>
          <a:p>
            <a:pPr marL="0" indent="0">
              <a:buNone/>
            </a:pPr>
            <a:r>
              <a:rPr lang="en-US" sz="3200" dirty="0"/>
              <a:t>“Go away!” he said. “The little girl isn’t dead. She’s asleep!” And they laughed at him.</a:t>
            </a:r>
          </a:p>
          <a:p>
            <a:pPr marL="0" indent="0">
              <a:buNone/>
            </a:pPr>
            <a:r>
              <a:rPr lang="en-US" sz="3200" dirty="0"/>
              <a:t>So when the crowd had been put out, he went in and took hold of her hand, and she got up. The report of this went out around the whole of that region.</a:t>
            </a:r>
          </a:p>
          <a:p>
            <a:pPr marL="0" indent="0">
              <a:buNone/>
            </a:pPr>
            <a:endParaRPr lang="en-AU" sz="3200" dirty="0"/>
          </a:p>
        </p:txBody>
      </p:sp>
    </p:spTree>
    <p:extLst>
      <p:ext uri="{BB962C8B-B14F-4D97-AF65-F5344CB8AC3E}">
        <p14:creationId xmlns:p14="http://schemas.microsoft.com/office/powerpoint/2010/main" val="147685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A167-ACD7-C890-ABC8-904E448BA52D}"/>
              </a:ext>
            </a:extLst>
          </p:cNvPr>
          <p:cNvSpPr>
            <a:spLocks noGrp="1"/>
          </p:cNvSpPr>
          <p:nvPr>
            <p:ph type="title"/>
          </p:nvPr>
        </p:nvSpPr>
        <p:spPr>
          <a:xfrm>
            <a:off x="678872" y="694932"/>
            <a:ext cx="10827328" cy="3100320"/>
          </a:xfrm>
        </p:spPr>
        <p:txBody>
          <a:bodyPr>
            <a:normAutofit/>
          </a:bodyPr>
          <a:lstStyle/>
          <a:p>
            <a:pPr algn="ctr"/>
            <a:r>
              <a:rPr lang="en-US" sz="3600" dirty="0"/>
              <a:t>What is the trouble that the characters in this passage are facing?</a:t>
            </a:r>
            <a:endParaRPr lang="en-AU" sz="3600" dirty="0"/>
          </a:p>
        </p:txBody>
      </p:sp>
    </p:spTree>
    <p:extLst>
      <p:ext uri="{BB962C8B-B14F-4D97-AF65-F5344CB8AC3E}">
        <p14:creationId xmlns:p14="http://schemas.microsoft.com/office/powerpoint/2010/main" val="330955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173AE-CE36-D6D6-9069-7BF1E1EB1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A046F-7B6A-F4AE-C2C7-A9E7D3C0A17D}"/>
              </a:ext>
            </a:extLst>
          </p:cNvPr>
          <p:cNvSpPr>
            <a:spLocks noGrp="1"/>
          </p:cNvSpPr>
          <p:nvPr>
            <p:ph type="title"/>
          </p:nvPr>
        </p:nvSpPr>
        <p:spPr>
          <a:xfrm>
            <a:off x="678872" y="694932"/>
            <a:ext cx="10827328" cy="3100320"/>
          </a:xfrm>
        </p:spPr>
        <p:txBody>
          <a:bodyPr>
            <a:normAutofit/>
          </a:bodyPr>
          <a:lstStyle/>
          <a:p>
            <a:pPr algn="ctr"/>
            <a:r>
              <a:rPr lang="en-US" sz="3600" dirty="0"/>
              <a:t>What are some similar troubles that people may face in this world?</a:t>
            </a:r>
            <a:endParaRPr lang="en-AU" sz="3600" dirty="0"/>
          </a:p>
        </p:txBody>
      </p:sp>
    </p:spTree>
    <p:extLst>
      <p:ext uri="{BB962C8B-B14F-4D97-AF65-F5344CB8AC3E}">
        <p14:creationId xmlns:p14="http://schemas.microsoft.com/office/powerpoint/2010/main" val="1473300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9027B-4530-E514-09F1-6CE48C662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3FCD0F-EA73-CD55-F084-E179B6BEBA30}"/>
              </a:ext>
            </a:extLst>
          </p:cNvPr>
          <p:cNvSpPr>
            <a:spLocks noGrp="1"/>
          </p:cNvSpPr>
          <p:nvPr>
            <p:ph type="title"/>
          </p:nvPr>
        </p:nvSpPr>
        <p:spPr>
          <a:xfrm>
            <a:off x="305246" y="201960"/>
            <a:ext cx="10827328" cy="985966"/>
          </a:xfrm>
        </p:spPr>
        <p:txBody>
          <a:bodyPr/>
          <a:lstStyle/>
          <a:p>
            <a:r>
              <a:rPr lang="en-US" dirty="0"/>
              <a:t>Hosea6:6</a:t>
            </a:r>
            <a:endParaRPr lang="en-AU" dirty="0"/>
          </a:p>
        </p:txBody>
      </p:sp>
      <p:sp>
        <p:nvSpPr>
          <p:cNvPr id="3" name="Content Placeholder 2">
            <a:extLst>
              <a:ext uri="{FF2B5EF4-FFF2-40B4-BE49-F238E27FC236}">
                <a16:creationId xmlns:a16="http://schemas.microsoft.com/office/drawing/2014/main" id="{7F5923F9-C926-639F-CADB-D5109B1B3118}"/>
              </a:ext>
            </a:extLst>
          </p:cNvPr>
          <p:cNvSpPr>
            <a:spLocks noGrp="1"/>
          </p:cNvSpPr>
          <p:nvPr>
            <p:ph idx="1"/>
          </p:nvPr>
        </p:nvSpPr>
        <p:spPr>
          <a:xfrm>
            <a:off x="127819" y="619432"/>
            <a:ext cx="12064181" cy="6238567"/>
          </a:xfrm>
        </p:spPr>
        <p:txBody>
          <a:bodyPr>
            <a:normAutofit/>
          </a:bodyPr>
          <a:lstStyle/>
          <a:p>
            <a:pPr marL="0" indent="0">
              <a:buNone/>
            </a:pPr>
            <a:r>
              <a:rPr lang="en-US" sz="3200" dirty="0"/>
              <a:t>For I desire mercy, not sacrifice,</a:t>
            </a:r>
          </a:p>
          <a:p>
            <a:pPr marL="0" indent="0">
              <a:buNone/>
            </a:pPr>
            <a:r>
              <a:rPr lang="en-US" sz="3200" dirty="0"/>
              <a:t>    and acknowledgment of God rather than burnt offerings.</a:t>
            </a:r>
            <a:endParaRPr lang="en-AU" sz="3200" dirty="0"/>
          </a:p>
        </p:txBody>
      </p:sp>
    </p:spTree>
    <p:extLst>
      <p:ext uri="{BB962C8B-B14F-4D97-AF65-F5344CB8AC3E}">
        <p14:creationId xmlns:p14="http://schemas.microsoft.com/office/powerpoint/2010/main" val="423961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DC43-8332-87BC-2B19-0BF8E02C6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C8177-3781-3DA1-0CB4-93B7FC95311B}"/>
              </a:ext>
            </a:extLst>
          </p:cNvPr>
          <p:cNvSpPr>
            <a:spLocks noGrp="1"/>
          </p:cNvSpPr>
          <p:nvPr>
            <p:ph type="title"/>
          </p:nvPr>
        </p:nvSpPr>
        <p:spPr>
          <a:xfrm>
            <a:off x="305246" y="201960"/>
            <a:ext cx="10827328" cy="985966"/>
          </a:xfrm>
        </p:spPr>
        <p:txBody>
          <a:bodyPr/>
          <a:lstStyle/>
          <a:p>
            <a:r>
              <a:rPr lang="en-US" dirty="0"/>
              <a:t>Psalm 50:6-9</a:t>
            </a:r>
            <a:endParaRPr lang="en-AU" dirty="0"/>
          </a:p>
        </p:txBody>
      </p:sp>
      <p:sp>
        <p:nvSpPr>
          <p:cNvPr id="3" name="Content Placeholder 2">
            <a:extLst>
              <a:ext uri="{FF2B5EF4-FFF2-40B4-BE49-F238E27FC236}">
                <a16:creationId xmlns:a16="http://schemas.microsoft.com/office/drawing/2014/main" id="{29B92456-8AF2-A219-6D5D-E121534EBC01}"/>
              </a:ext>
            </a:extLst>
          </p:cNvPr>
          <p:cNvSpPr>
            <a:spLocks noGrp="1"/>
          </p:cNvSpPr>
          <p:nvPr>
            <p:ph idx="1"/>
          </p:nvPr>
        </p:nvSpPr>
        <p:spPr>
          <a:xfrm>
            <a:off x="127819" y="619432"/>
            <a:ext cx="12064181" cy="6238567"/>
          </a:xfrm>
        </p:spPr>
        <p:txBody>
          <a:bodyPr>
            <a:normAutofit/>
          </a:bodyPr>
          <a:lstStyle/>
          <a:p>
            <a:pPr marL="0" indent="0">
              <a:buNone/>
            </a:pPr>
            <a:r>
              <a:rPr lang="en-US" sz="3200" dirty="0"/>
              <a:t>And the heavens proclaim his righteousness,</a:t>
            </a:r>
          </a:p>
          <a:p>
            <a:pPr marL="0" indent="0">
              <a:buNone/>
            </a:pPr>
            <a:r>
              <a:rPr lang="en-US" sz="3200" dirty="0"/>
              <a:t>    for he is a God of justice.</a:t>
            </a:r>
          </a:p>
          <a:p>
            <a:pPr marL="0" indent="0">
              <a:buNone/>
            </a:pPr>
            <a:r>
              <a:rPr lang="en-US" sz="3200" dirty="0"/>
              <a:t>Listen, my people, and I will speak;</a:t>
            </a:r>
          </a:p>
          <a:p>
            <a:pPr marL="0" indent="0">
              <a:buNone/>
            </a:pPr>
            <a:r>
              <a:rPr lang="en-US" sz="3200" dirty="0"/>
              <a:t>    I will testify against you, Israel:</a:t>
            </a:r>
          </a:p>
          <a:p>
            <a:pPr marL="0" indent="0">
              <a:buNone/>
            </a:pPr>
            <a:r>
              <a:rPr lang="en-US" sz="3200" dirty="0"/>
              <a:t>    I am God, your God.</a:t>
            </a:r>
          </a:p>
          <a:p>
            <a:pPr marL="0" indent="0">
              <a:buNone/>
            </a:pPr>
            <a:r>
              <a:rPr lang="en-US" sz="3200" dirty="0"/>
              <a:t>I bring no charges against you concerning your sacrifices</a:t>
            </a:r>
          </a:p>
          <a:p>
            <a:pPr marL="0" indent="0">
              <a:buNone/>
            </a:pPr>
            <a:r>
              <a:rPr lang="en-US" sz="3200" dirty="0"/>
              <a:t>    or concerning your burnt offerings, which are ever before me.</a:t>
            </a:r>
          </a:p>
          <a:p>
            <a:pPr marL="0" indent="0">
              <a:buNone/>
            </a:pPr>
            <a:r>
              <a:rPr lang="en-US" sz="3200" dirty="0"/>
              <a:t>I have no need of a bull from your stall</a:t>
            </a:r>
          </a:p>
          <a:p>
            <a:pPr marL="0" indent="0">
              <a:buNone/>
            </a:pPr>
            <a:r>
              <a:rPr lang="en-US" sz="3200" dirty="0"/>
              <a:t>    or of goats from your pens,</a:t>
            </a:r>
            <a:endParaRPr lang="en-AU" sz="3200" dirty="0"/>
          </a:p>
        </p:txBody>
      </p:sp>
    </p:spTree>
    <p:extLst>
      <p:ext uri="{BB962C8B-B14F-4D97-AF65-F5344CB8AC3E}">
        <p14:creationId xmlns:p14="http://schemas.microsoft.com/office/powerpoint/2010/main" val="3314981588"/>
      </p:ext>
    </p:extLst>
  </p:cSld>
  <p:clrMapOvr>
    <a:masterClrMapping/>
  </p:clrMapOvr>
</p:sld>
</file>

<file path=ppt/theme/theme1.xml><?xml version="1.0" encoding="utf-8"?>
<a:theme xmlns:a="http://schemas.openxmlformats.org/drawingml/2006/main" name="Northern light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3">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ern lights_e16e022e-be2c-4e5f-a1a0-12ee95ec224d_wac_v2" id="{B6B6850C-8787-446D-AEF8-4F4B369C2BE6}" vid="{B649D6A8-486A-404C-BAE4-F6DCFECB1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2" ma:contentTypeDescription="Create a new document." ma:contentTypeScope="" ma:versionID="0635a23c60cc3de58ab4c1efc88efc6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b2ec4e1d644ed04c8d3fd0ef60d056a4"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element ref="ns2:HasDigitalSignature" minOccurs="0"/>
                <xsd:element ref="ns2:DigitalSignatureProvi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element name="HasDigitalSignature" ma:index="34" nillable="true" ma:displayName="Signed electronically" ma:internalName="HasDigitalSignature" ma:readOnly="true">
      <xsd:simpleType>
        <xsd:restriction base="dms:Boolean"/>
      </xsd:simpleType>
    </xsd:element>
    <xsd:element name="DigitalSignatureProvider" ma:index="35" nillable="true" ma:displayName="Signature provider" ma:internalName="DigitalSignatureProvider"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E339AF-67FC-4BA3-8B2E-038B3ED310D5}">
  <ds:schemaRefs>
    <ds:schemaRef ds:uri="http://schemas.microsoft.com/sharepoint/v3/contenttype/forms"/>
  </ds:schemaRefs>
</ds:datastoreItem>
</file>

<file path=customXml/itemProps2.xml><?xml version="1.0" encoding="utf-8"?>
<ds:datastoreItem xmlns:ds="http://schemas.openxmlformats.org/officeDocument/2006/customXml" ds:itemID="{4B99ED26-B189-4BA1-99D0-1112D8C2F106}">
  <ds:schemaRefs>
    <ds:schemaRef ds:uri="http://purl.org/dc/terms/"/>
    <ds:schemaRef ds:uri="http://schemas.microsoft.com/office/2006/metadata/properties"/>
    <ds:schemaRef ds:uri="http://purl.org/dc/dcmitype/"/>
    <ds:schemaRef ds:uri="http://schemas.microsoft.com/office/2006/documentManagement/types"/>
    <ds:schemaRef ds:uri="230e9df3-be65-4c73-a93b-d1236ebd677e"/>
    <ds:schemaRef ds:uri="http://purl.org/dc/elements/1.1/"/>
    <ds:schemaRef ds:uri="http://schemas.microsoft.com/office/infopath/2007/PartnerControls"/>
    <ds:schemaRef ds:uri="http://www.w3.org/XML/1998/namespace"/>
    <ds:schemaRef ds:uri="http://schemas.openxmlformats.org/package/2006/metadata/core-properties"/>
    <ds:schemaRef ds:uri="16c05727-aa75-4e4a-9b5f-8a80a1165891"/>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1CAF6374-A7FD-4717-AFE0-646B462CE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{58130854-ABD6-407A-AFAF-E1B15CD65B9F}a68ed2e1-c015-4bc0-a84f-ee5b52e9f56e-TFe16e022e-be2c-4e5f-a1a0-12ee95ec224d7989ee22_win32</Template>
  <TotalTime>850</TotalTime>
  <Words>619</Words>
  <Application>Microsoft Office PowerPoint</Application>
  <PresentationFormat>Widescreen</PresentationFormat>
  <Paragraphs>46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Avenir Next LT Pro</vt:lpstr>
      <vt:lpstr>Northern lights</vt:lpstr>
      <vt:lpstr>Matthew’s Party</vt:lpstr>
      <vt:lpstr>Matthew 9:9-13</vt:lpstr>
      <vt:lpstr>What is the trouble that Matthew, his friends, and Jesus face? </vt:lpstr>
      <vt:lpstr>Matthew 9:18-21</vt:lpstr>
      <vt:lpstr>Matthew 9:22-26</vt:lpstr>
      <vt:lpstr>What is the trouble that the characters in this passage are facing?</vt:lpstr>
      <vt:lpstr>What are some similar troubles that people may face in this world?</vt:lpstr>
      <vt:lpstr>Hosea6:6</vt:lpstr>
      <vt:lpstr>Psalm 50:6-9</vt:lpstr>
      <vt:lpstr>Psalm 50:14-15</vt:lpstr>
      <vt:lpstr>What is the grace offered by jesus?</vt:lpstr>
      <vt:lpstr>In what way can grace be 7 offered in our world to the sick, vulnerable, hurting, broken, or shamed?</vt:lpstr>
      <vt:lpstr>Reflect   In what ways can we partner with God to see the sick, broken, hurting and shamed healed and restored?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2</cp:revision>
  <dcterms:created xsi:type="dcterms:W3CDTF">2026-06-06T07:07:49Z</dcterms:created>
  <dcterms:modified xsi:type="dcterms:W3CDTF">2026-06-06T21:18:40Z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