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sldIdLst>
    <p:sldId id="256" r:id="rId2"/>
    <p:sldId id="362" r:id="rId3"/>
    <p:sldId id="347" r:id="rId4"/>
    <p:sldId id="363" r:id="rId5"/>
    <p:sldId id="344" r:id="rId6"/>
    <p:sldId id="3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C28CD-54D8-1289-A775-B9E61548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>
                <a:solidFill>
                  <a:srgbClr val="EBEBEB"/>
                </a:solidFill>
              </a:rPr>
              <a:t>Pastor David Bravo</a:t>
            </a: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05C572-356B-DF47-BDF0-334AD2774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145"/>
          <a:stretch>
            <a:fillRect/>
          </a:stretch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6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FB732-BB9B-AE62-31F5-4BEAC492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47800"/>
            <a:ext cx="3876747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Dave Wooward</a:t>
            </a:r>
            <a:br>
              <a:rPr lang="en-US" sz="6000" dirty="0"/>
            </a:br>
            <a:r>
              <a:rPr lang="en-US" sz="6000" dirty="0"/>
              <a:t>July 5th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0CEAE-9FBC-6BA5-A1B3-D12F64518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5"/>
          <a:stretch>
            <a:fillRect/>
          </a:stretch>
        </p:blipFill>
        <p:spPr>
          <a:xfrm>
            <a:off x="-1" y="10"/>
            <a:ext cx="7546766" cy="34289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E2A367-1CA4-6F6C-57B9-8C1E39B81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/>
          <a:stretch>
            <a:fillRect/>
          </a:stretch>
        </p:blipFill>
        <p:spPr>
          <a:xfrm>
            <a:off x="7372" y="3429462"/>
            <a:ext cx="7546766" cy="34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0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39171</TotalTime>
  <Words>32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Ion</vt:lpstr>
      <vt:lpstr>PowerPoint Presentation</vt:lpstr>
      <vt:lpstr>Pastor David Bravo</vt:lpstr>
      <vt:lpstr>PowerPoint Presentation</vt:lpstr>
      <vt:lpstr>Dave Wooward July 5th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229</cp:revision>
  <dcterms:created xsi:type="dcterms:W3CDTF">2022-02-16T12:11:00Z</dcterms:created>
  <dcterms:modified xsi:type="dcterms:W3CDTF">2026-06-27T11:57:16Z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