
<file path=[Content_Types].xml><?xml version="1.0" encoding="utf-8"?>
<Types xmlns="http://schemas.openxmlformats.org/package/2006/content-types">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92" r:id="rId4"/>
  </p:sldMasterIdLst>
  <p:notesMasterIdLst>
    <p:notesMasterId r:id="rId19"/>
  </p:notesMasterIdLst>
  <p:handoutMasterIdLst>
    <p:handoutMasterId r:id="rId20"/>
  </p:handout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720"/>
  </p:normalViewPr>
  <p:slideViewPr>
    <p:cSldViewPr showGuides="1">
      <p:cViewPr varScale="1">
        <p:scale>
          <a:sx n="84" d="100"/>
          <a:sy n="84" d="100"/>
        </p:scale>
        <p:origin x="402" y="90"/>
      </p:cViewPr>
      <p:guideLst>
        <p:guide orient="horz" pos="2160"/>
        <p:guide pos="3840"/>
      </p:guideLst>
    </p:cSldViewPr>
  </p:slideViewPr>
  <p:notesTextViewPr>
    <p:cViewPr>
      <p:scale>
        <a:sx n="1" d="1"/>
        <a:sy n="1" d="1"/>
      </p:scale>
      <p:origin x="0" y="0"/>
    </p:cViewPr>
  </p:notesTextViewPr>
  <p:sorterViewPr>
    <p:cViewPr>
      <p:scale>
        <a:sx n="100" d="100"/>
        <a:sy n="100" d="100"/>
      </p:scale>
      <p:origin x="0" y="-21892"/>
    </p:cViewPr>
  </p:sorterViewPr>
  <p:notesViewPr>
    <p:cSldViewPr>
      <p:cViewPr varScale="1">
        <p:scale>
          <a:sx n="87" d="100"/>
          <a:sy n="87" d="100"/>
        </p:scale>
        <p:origin x="700" y="64"/>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customXml" Target="../customXml/item3.xml"/><Relationship Id="rId21"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handoutMaster" Target="handoutMasters/handout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1FFB14B2-CD52-9E84-B3E7-49A90F3A72A9}"/>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76DAE5F9-C39F-2ECF-0C06-D0122807D4BD}"/>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223FF85-4E34-4546-B772-76DFA4A6051B}" type="datetimeFigureOut">
              <a:rPr lang="en-US" smtClean="0"/>
              <a:t>7/12/2026</a:t>
            </a:fld>
            <a:endParaRPr lang="en-US" dirty="0"/>
          </a:p>
        </p:txBody>
      </p:sp>
      <p:sp>
        <p:nvSpPr>
          <p:cNvPr id="4" name="Footer Placeholder 3">
            <a:extLst>
              <a:ext uri="{FF2B5EF4-FFF2-40B4-BE49-F238E27FC236}">
                <a16:creationId xmlns:a16="http://schemas.microsoft.com/office/drawing/2014/main" id="{D37F3243-F9C0-85BE-2E9C-191F612CFE8A}"/>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6CEBE2E3-8654-B63F-B7D6-9549069476AA}"/>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C1BF7180-4EDD-4E08-9775-7398C11D66ED}" type="slidenum">
              <a:rPr lang="en-US" smtClean="0"/>
              <a:t>‹#›</a:t>
            </a:fld>
            <a:endParaRPr lang="en-US" dirty="0"/>
          </a:p>
        </p:txBody>
      </p:sp>
    </p:spTree>
    <p:extLst>
      <p:ext uri="{BB962C8B-B14F-4D97-AF65-F5344CB8AC3E}">
        <p14:creationId xmlns:p14="http://schemas.microsoft.com/office/powerpoint/2010/main" val="28121430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B5CC398-6116-4BD2-9FAD-9822FDA158BE}" type="datetimeFigureOut">
              <a:rPr lang="en-US" smtClean="0"/>
              <a:t>7/12/2026</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8EFF46E-6B43-41F9-9272-B566D03A251C}" type="slidenum">
              <a:rPr lang="en-US" smtClean="0"/>
              <a:t>‹#›</a:t>
            </a:fld>
            <a:endParaRPr lang="en-US" dirty="0"/>
          </a:p>
        </p:txBody>
      </p:sp>
    </p:spTree>
    <p:extLst>
      <p:ext uri="{BB962C8B-B14F-4D97-AF65-F5344CB8AC3E}">
        <p14:creationId xmlns:p14="http://schemas.microsoft.com/office/powerpoint/2010/main" val="191644093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 with Pictur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609600" y="606196"/>
            <a:ext cx="4352927" cy="1142277"/>
          </a:xfrm>
        </p:spPr>
        <p:txBody>
          <a:bodyPr vert="horz" lIns="91440" tIns="45720" rIns="91440" bIns="45720" rtlCol="0" anchor="t">
            <a:normAutofit/>
          </a:bodyPr>
          <a:lstStyle>
            <a:lvl1pPr>
              <a:defRPr lang="en-US" sz="3200" dirty="0"/>
            </a:lvl1pPr>
          </a:lstStyle>
          <a:p>
            <a:pPr lvl="0"/>
            <a:r>
              <a:rPr lang="en-US"/>
              <a:t>Click to edit Master title style</a:t>
            </a:r>
            <a:endParaRPr lang="en-US" dirty="0"/>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7229472" y="606196"/>
            <a:ext cx="4352927" cy="1142277"/>
          </a:xfrm>
        </p:spPr>
        <p:txBody>
          <a:bodyPr vert="horz" lIns="91440" tIns="45720" rIns="91440" bIns="45720" rtlCol="0" anchor="t">
            <a:normAutofit/>
          </a:bodyPr>
          <a:lstStyle>
            <a:lvl1pPr marL="0" indent="0" algn="r">
              <a:lnSpc>
                <a:spcPct val="120000"/>
              </a:lnSpc>
              <a:spcBef>
                <a:spcPts val="0"/>
              </a:spcBef>
              <a:buNone/>
              <a:defRPr lang="en-US" sz="1400" dirty="0"/>
            </a:lvl1pPr>
          </a:lstStyle>
          <a:p>
            <a:pPr lvl="0"/>
            <a:r>
              <a:rPr lang="en-US"/>
              <a:t>Click to edit Master subtitle style</a:t>
            </a:r>
            <a:endParaRPr lang="en-US" dirty="0"/>
          </a:p>
        </p:txBody>
      </p:sp>
      <p:sp>
        <p:nvSpPr>
          <p:cNvPr id="7" name="Date Placeholder 6">
            <a:extLst>
              <a:ext uri="{FF2B5EF4-FFF2-40B4-BE49-F238E27FC236}">
                <a16:creationId xmlns:a16="http://schemas.microsoft.com/office/drawing/2014/main" id="{F991F941-2D53-CC10-7947-62237A245FE0}"/>
              </a:ext>
            </a:extLst>
          </p:cNvPr>
          <p:cNvSpPr>
            <a:spLocks noGrp="1"/>
          </p:cNvSpPr>
          <p:nvPr>
            <p:ph type="dt" sz="half" idx="14"/>
          </p:nvPr>
        </p:nvSpPr>
        <p:spPr>
          <a:xfrm>
            <a:off x="609600" y="322731"/>
            <a:ext cx="914400" cy="283464"/>
          </a:xfrm>
        </p:spPr>
        <p:txBody>
          <a:bodyPr anchor="ctr"/>
          <a:lstStyle/>
          <a:p>
            <a:fld id="{59722DCF-3C86-4CA9-A79C-7A01DC917267}" type="datetime1">
              <a:rPr lang="en-US" smtClean="0"/>
              <a:t>7/12/2026</a:t>
            </a:fld>
            <a:endParaRPr lang="en-US" dirty="0"/>
          </a:p>
        </p:txBody>
      </p:sp>
      <p:sp>
        <p:nvSpPr>
          <p:cNvPr id="8" name="Footer Placeholder 7">
            <a:extLst>
              <a:ext uri="{FF2B5EF4-FFF2-40B4-BE49-F238E27FC236}">
                <a16:creationId xmlns:a16="http://schemas.microsoft.com/office/drawing/2014/main" id="{9A6E6A4C-6C55-068A-43AA-78DB4D1D643B}"/>
              </a:ext>
            </a:extLst>
          </p:cNvPr>
          <p:cNvSpPr>
            <a:spLocks noGrp="1"/>
          </p:cNvSpPr>
          <p:nvPr>
            <p:ph type="ftr" sz="quarter" idx="15"/>
          </p:nvPr>
        </p:nvSpPr>
        <p:spPr>
          <a:xfrm>
            <a:off x="2514600" y="322731"/>
            <a:ext cx="7162800" cy="283464"/>
          </a:xfrm>
        </p:spPr>
        <p:txBody>
          <a:bodyPr anchor="ctr"/>
          <a:lstStyle/>
          <a:p>
            <a:r>
              <a:rPr lang="en-US" dirty="0"/>
              <a:t>Sample Footer Text</a:t>
            </a:r>
          </a:p>
        </p:txBody>
      </p:sp>
      <p:sp>
        <p:nvSpPr>
          <p:cNvPr id="9" name="Slide Number Placeholder 8">
            <a:extLst>
              <a:ext uri="{FF2B5EF4-FFF2-40B4-BE49-F238E27FC236}">
                <a16:creationId xmlns:a16="http://schemas.microsoft.com/office/drawing/2014/main" id="{C1A2CCFF-14A7-08A8-4465-732CD8928728}"/>
              </a:ext>
            </a:extLst>
          </p:cNvPr>
          <p:cNvSpPr>
            <a:spLocks noGrp="1"/>
          </p:cNvSpPr>
          <p:nvPr>
            <p:ph type="sldNum" sz="quarter" idx="16"/>
          </p:nvPr>
        </p:nvSpPr>
        <p:spPr>
          <a:xfrm>
            <a:off x="10668000" y="322731"/>
            <a:ext cx="914399" cy="283464"/>
          </a:xfrm>
        </p:spPr>
        <p:txBody>
          <a:bodyPr anchor="ctr"/>
          <a:lstStyle/>
          <a:p>
            <a:fld id="{AEAA3239-9EA4-4A65-A281-97F994456D9F}" type="slidenum">
              <a:rPr lang="en-US" smtClean="0"/>
              <a:t>‹#›</a:t>
            </a:fld>
            <a:endParaRPr lang="en-US" dirty="0"/>
          </a:p>
        </p:txBody>
      </p:sp>
      <p:sp>
        <p:nvSpPr>
          <p:cNvPr id="11" name="Picture Placeholder 10">
            <a:extLst>
              <a:ext uri="{FF2B5EF4-FFF2-40B4-BE49-F238E27FC236}">
                <a16:creationId xmlns:a16="http://schemas.microsoft.com/office/drawing/2014/main" id="{B24A208E-BD69-BB12-21B8-DA405B501FA8}"/>
              </a:ext>
            </a:extLst>
          </p:cNvPr>
          <p:cNvSpPr>
            <a:spLocks noGrp="1"/>
          </p:cNvSpPr>
          <p:nvPr>
            <p:ph type="pic" sz="quarter" idx="13" hasCustomPrompt="1"/>
          </p:nvPr>
        </p:nvSpPr>
        <p:spPr>
          <a:xfrm>
            <a:off x="609600" y="2132520"/>
            <a:ext cx="10972800" cy="4115880"/>
          </a:xfrm>
          <a:blipFill dpi="0" rotWithShape="1">
            <a:blip r:embed="rId2">
              <a:alphaModFix amt="60000"/>
            </a:blip>
            <a:srcRect/>
            <a:stretch>
              <a:fillRect/>
            </a:stretch>
          </a:blipFill>
        </p:spPr>
        <p:txBody>
          <a:bodyPr/>
          <a:lstStyle>
            <a:lvl1pPr marL="0" indent="0">
              <a:buNone/>
              <a:defRPr/>
            </a:lvl1pPr>
          </a:lstStyle>
          <a:p>
            <a:r>
              <a:rPr lang="en-US" dirty="0"/>
              <a:t>   </a:t>
            </a:r>
          </a:p>
        </p:txBody>
      </p:sp>
    </p:spTree>
    <p:extLst>
      <p:ext uri="{BB962C8B-B14F-4D97-AF65-F5344CB8AC3E}">
        <p14:creationId xmlns:p14="http://schemas.microsoft.com/office/powerpoint/2010/main" val="659787317"/>
      </p:ext>
    </p:extLst>
  </p:cSld>
  <p:clrMapOvr>
    <a:masterClrMapping/>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36E9A-8E96-CD8C-7598-F87632CD81CF}"/>
              </a:ext>
            </a:extLst>
          </p:cNvPr>
          <p:cNvSpPr>
            <a:spLocks noGrp="1"/>
          </p:cNvSpPr>
          <p:nvPr>
            <p:ph type="ctrTitle" hasCustomPrompt="1"/>
          </p:nvPr>
        </p:nvSpPr>
        <p:spPr>
          <a:xfrm>
            <a:off x="612648" y="1417671"/>
            <a:ext cx="7909560" cy="4830729"/>
          </a:xfrm>
        </p:spPr>
        <p:txBody>
          <a:bodyPr vert="horz" lIns="91440" tIns="45720" rIns="91440" bIns="45720" rtlCol="0" anchor="b">
            <a:normAutofit/>
          </a:bodyPr>
          <a:lstStyle>
            <a:lvl1pPr>
              <a:defRPr lang="en-US" sz="3200" dirty="0">
                <a:solidFill>
                  <a:schemeClr val="tx1"/>
                </a:solidFill>
              </a:defRPr>
            </a:lvl1pPr>
          </a:lstStyle>
          <a:p>
            <a:pPr lvl="0"/>
            <a:r>
              <a:rPr lang="en-US" dirty="0"/>
              <a:t>Section Header</a:t>
            </a:r>
          </a:p>
        </p:txBody>
      </p:sp>
      <p:sp>
        <p:nvSpPr>
          <p:cNvPr id="3" name="Date Placeholder 2">
            <a:extLst>
              <a:ext uri="{FF2B5EF4-FFF2-40B4-BE49-F238E27FC236}">
                <a16:creationId xmlns:a16="http://schemas.microsoft.com/office/drawing/2014/main" id="{171F2818-3D93-3C9A-E504-3D8A33F2BA9D}"/>
              </a:ext>
            </a:extLst>
          </p:cNvPr>
          <p:cNvSpPr>
            <a:spLocks noGrp="1"/>
          </p:cNvSpPr>
          <p:nvPr>
            <p:ph type="dt" sz="half" idx="10"/>
          </p:nvPr>
        </p:nvSpPr>
        <p:spPr/>
        <p:txBody>
          <a:bodyPr/>
          <a:lstStyle/>
          <a:p>
            <a:fld id="{98E2C3C3-8EE0-4646-AF47-12E3116D59C3}" type="datetime1">
              <a:rPr lang="en-US" smtClean="0"/>
              <a:t>7/12/2026</a:t>
            </a:fld>
            <a:endParaRPr lang="en-US" dirty="0"/>
          </a:p>
        </p:txBody>
      </p:sp>
      <p:sp>
        <p:nvSpPr>
          <p:cNvPr id="7" name="Footer Placeholder 6">
            <a:extLst>
              <a:ext uri="{FF2B5EF4-FFF2-40B4-BE49-F238E27FC236}">
                <a16:creationId xmlns:a16="http://schemas.microsoft.com/office/drawing/2014/main" id="{40C970B7-D89D-4042-9AC8-32C22BDD29AD}"/>
              </a:ext>
            </a:extLst>
          </p:cNvPr>
          <p:cNvSpPr>
            <a:spLocks noGrp="1"/>
          </p:cNvSpPr>
          <p:nvPr>
            <p:ph type="ftr" sz="quarter" idx="11"/>
          </p:nvPr>
        </p:nvSpPr>
        <p:spPr/>
        <p:txBody>
          <a:bodyPr/>
          <a:lstStyle/>
          <a:p>
            <a:r>
              <a:rPr lang="en-US" dirty="0"/>
              <a:t>Sample Footer Text</a:t>
            </a:r>
          </a:p>
        </p:txBody>
      </p:sp>
      <p:sp>
        <p:nvSpPr>
          <p:cNvPr id="8" name="Slide Number Placeholder 7">
            <a:extLst>
              <a:ext uri="{FF2B5EF4-FFF2-40B4-BE49-F238E27FC236}">
                <a16:creationId xmlns:a16="http://schemas.microsoft.com/office/drawing/2014/main" id="{A7A35D86-D074-E057-C950-943CC0E1CBA4}"/>
              </a:ext>
            </a:extLst>
          </p:cNvPr>
          <p:cNvSpPr>
            <a:spLocks noGrp="1"/>
          </p:cNvSpPr>
          <p:nvPr>
            <p:ph type="sldNum" sz="quarter" idx="12"/>
          </p:nvPr>
        </p:nvSpPr>
        <p:spPr/>
        <p:txBody>
          <a:bodyPr/>
          <a:lstStyle/>
          <a:p>
            <a:fld id="{AEAA3239-9EA4-4A65-A281-97F994456D9F}" type="slidenum">
              <a:rPr lang="en-US" smtClean="0"/>
              <a:pPr/>
              <a:t>‹#›</a:t>
            </a:fld>
            <a:endParaRPr lang="en-US" dirty="0"/>
          </a:p>
        </p:txBody>
      </p:sp>
    </p:spTree>
    <p:extLst>
      <p:ext uri="{BB962C8B-B14F-4D97-AF65-F5344CB8AC3E}">
        <p14:creationId xmlns:p14="http://schemas.microsoft.com/office/powerpoint/2010/main" val="670965262"/>
      </p:ext>
    </p:extLst>
  </p:cSld>
  <p:clrMapOvr>
    <a:masterClrMapping/>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Agenda">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4019F8-742E-9EEF-F591-C9666AC32AF1}"/>
              </a:ext>
            </a:extLst>
          </p:cNvPr>
          <p:cNvSpPr>
            <a:spLocks noGrp="1"/>
          </p:cNvSpPr>
          <p:nvPr>
            <p:ph type="title"/>
          </p:nvPr>
        </p:nvSpPr>
        <p:spPr>
          <a:xfrm>
            <a:off x="618066" y="1371600"/>
            <a:ext cx="8470605" cy="1041436"/>
          </a:xfrm>
        </p:spPr>
        <p:txBody>
          <a:bodyPr anchor="t">
            <a:normAutofit/>
          </a:bodyPr>
          <a:lstStyle>
            <a:lvl1pPr>
              <a:defRPr sz="3200"/>
            </a:lvl1pPr>
          </a:lstStyle>
          <a:p>
            <a:r>
              <a:rPr lang="en-US"/>
              <a:t>Click to edit Master title style</a:t>
            </a:r>
            <a:endParaRPr lang="en-US" dirty="0"/>
          </a:p>
        </p:txBody>
      </p:sp>
      <p:sp>
        <p:nvSpPr>
          <p:cNvPr id="3" name="Date Placeholder 2">
            <a:extLst>
              <a:ext uri="{FF2B5EF4-FFF2-40B4-BE49-F238E27FC236}">
                <a16:creationId xmlns:a16="http://schemas.microsoft.com/office/drawing/2014/main" id="{6CC77F2D-39D2-22F7-CF0B-39D63EBF00B7}"/>
              </a:ext>
            </a:extLst>
          </p:cNvPr>
          <p:cNvSpPr>
            <a:spLocks noGrp="1"/>
          </p:cNvSpPr>
          <p:nvPr>
            <p:ph type="dt" sz="half" idx="10"/>
          </p:nvPr>
        </p:nvSpPr>
        <p:spPr/>
        <p:txBody>
          <a:bodyPr/>
          <a:lstStyle/>
          <a:p>
            <a:fld id="{ED252E1C-7EB3-405E-81B2-32E332CACA0F}" type="datetime1">
              <a:rPr lang="en-US" smtClean="0"/>
              <a:t>7/12/2026</a:t>
            </a:fld>
            <a:endParaRPr lang="en-US" dirty="0"/>
          </a:p>
        </p:txBody>
      </p:sp>
      <p:sp>
        <p:nvSpPr>
          <p:cNvPr id="4" name="Footer Placeholder 3">
            <a:extLst>
              <a:ext uri="{FF2B5EF4-FFF2-40B4-BE49-F238E27FC236}">
                <a16:creationId xmlns:a16="http://schemas.microsoft.com/office/drawing/2014/main" id="{0B12CFE6-D05E-5478-B3A4-81DC4DCD7410}"/>
              </a:ext>
            </a:extLst>
          </p:cNvPr>
          <p:cNvSpPr>
            <a:spLocks noGrp="1"/>
          </p:cNvSpPr>
          <p:nvPr>
            <p:ph type="ftr" sz="quarter" idx="11"/>
          </p:nvPr>
        </p:nvSpPr>
        <p:spPr/>
        <p:txBody>
          <a:bodyPr/>
          <a:lstStyle/>
          <a:p>
            <a:r>
              <a:rPr lang="en-US" dirty="0"/>
              <a:t>Sample Footer Text</a:t>
            </a:r>
          </a:p>
        </p:txBody>
      </p:sp>
      <p:sp>
        <p:nvSpPr>
          <p:cNvPr id="5" name="Slide Number Placeholder 4">
            <a:extLst>
              <a:ext uri="{FF2B5EF4-FFF2-40B4-BE49-F238E27FC236}">
                <a16:creationId xmlns:a16="http://schemas.microsoft.com/office/drawing/2014/main" id="{626B86D3-24E1-029E-BA22-9F17F9517D65}"/>
              </a:ext>
            </a:extLst>
          </p:cNvPr>
          <p:cNvSpPr>
            <a:spLocks noGrp="1"/>
          </p:cNvSpPr>
          <p:nvPr>
            <p:ph type="sldNum" sz="quarter" idx="12"/>
          </p:nvPr>
        </p:nvSpPr>
        <p:spPr/>
        <p:txBody>
          <a:bodyPr/>
          <a:lstStyle/>
          <a:p>
            <a:fld id="{AEAA3239-9EA4-4A65-A281-97F994456D9F}" type="slidenum">
              <a:rPr lang="en-US" smtClean="0"/>
              <a:t>‹#›</a:t>
            </a:fld>
            <a:endParaRPr lang="en-US" dirty="0"/>
          </a:p>
        </p:txBody>
      </p:sp>
      <p:sp>
        <p:nvSpPr>
          <p:cNvPr id="7" name="Content Placeholder 6">
            <a:extLst>
              <a:ext uri="{FF2B5EF4-FFF2-40B4-BE49-F238E27FC236}">
                <a16:creationId xmlns:a16="http://schemas.microsoft.com/office/drawing/2014/main" id="{28C8B19A-6FC1-2B71-0BFB-9274CBF396B9}"/>
              </a:ext>
            </a:extLst>
          </p:cNvPr>
          <p:cNvSpPr>
            <a:spLocks noGrp="1"/>
          </p:cNvSpPr>
          <p:nvPr>
            <p:ph sz="quarter" idx="13"/>
          </p:nvPr>
        </p:nvSpPr>
        <p:spPr>
          <a:xfrm>
            <a:off x="609600" y="2797083"/>
            <a:ext cx="8470605" cy="3451317"/>
          </a:xfrm>
        </p:spPr>
        <p:txBody>
          <a:bodyPr>
            <a:normAutofit/>
          </a:bodyPr>
          <a:lstStyle>
            <a:lvl1pPr marL="457200" indent="-457200">
              <a:buFont typeface="+mj-lt"/>
              <a:buAutoNum type="arabicPeriod"/>
              <a:defRPr sz="1400"/>
            </a:lvl1pPr>
            <a:lvl2pPr marL="685800" indent="-457200">
              <a:buFont typeface="+mj-lt"/>
              <a:buAutoNum type="arabicPeriod"/>
              <a:defRPr sz="1400"/>
            </a:lvl2pPr>
            <a:lvl3pPr marL="800100" indent="-342900">
              <a:buFont typeface="+mj-lt"/>
              <a:buAutoNum type="arabicPeriod"/>
              <a:defRPr sz="1400"/>
            </a:lvl3pPr>
            <a:lvl4pPr marL="1028700" indent="-342900">
              <a:buFont typeface="+mj-lt"/>
              <a:buAutoNum type="arabicPeriod"/>
              <a:defRPr sz="1400"/>
            </a:lvl4pPr>
            <a:lvl5pPr marL="1257300" indent="-342900">
              <a:buFont typeface="+mj-lt"/>
              <a:buAutoNum type="arabicPeriod"/>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94880130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Agenda with Pictur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4019F8-742E-9EEF-F591-C9666AC32AF1}"/>
              </a:ext>
            </a:extLst>
          </p:cNvPr>
          <p:cNvSpPr>
            <a:spLocks noGrp="1"/>
          </p:cNvSpPr>
          <p:nvPr>
            <p:ph type="title"/>
          </p:nvPr>
        </p:nvSpPr>
        <p:spPr>
          <a:xfrm>
            <a:off x="5659795" y="1371600"/>
            <a:ext cx="5916508" cy="1052105"/>
          </a:xfrm>
        </p:spPr>
        <p:txBody>
          <a:bodyPr anchor="t">
            <a:normAutofit/>
          </a:bodyPr>
          <a:lstStyle>
            <a:lvl1pPr>
              <a:defRPr sz="3200"/>
            </a:lvl1pPr>
          </a:lstStyle>
          <a:p>
            <a:r>
              <a:rPr lang="en-US"/>
              <a:t>Click to edit Master title style</a:t>
            </a:r>
            <a:endParaRPr lang="en-US" dirty="0"/>
          </a:p>
        </p:txBody>
      </p:sp>
      <p:sp>
        <p:nvSpPr>
          <p:cNvPr id="3" name="Date Placeholder 2">
            <a:extLst>
              <a:ext uri="{FF2B5EF4-FFF2-40B4-BE49-F238E27FC236}">
                <a16:creationId xmlns:a16="http://schemas.microsoft.com/office/drawing/2014/main" id="{6CC77F2D-39D2-22F7-CF0B-39D63EBF00B7}"/>
              </a:ext>
            </a:extLst>
          </p:cNvPr>
          <p:cNvSpPr>
            <a:spLocks noGrp="1"/>
          </p:cNvSpPr>
          <p:nvPr>
            <p:ph type="dt" sz="half" idx="10"/>
          </p:nvPr>
        </p:nvSpPr>
        <p:spPr>
          <a:xfrm>
            <a:off x="609601" y="322731"/>
            <a:ext cx="914400" cy="283464"/>
          </a:xfrm>
        </p:spPr>
        <p:txBody>
          <a:bodyPr/>
          <a:lstStyle/>
          <a:p>
            <a:fld id="{1FE93670-5DDA-427C-9657-21A216413B90}" type="datetime1">
              <a:rPr lang="en-US" smtClean="0"/>
              <a:t>7/12/2026</a:t>
            </a:fld>
            <a:endParaRPr lang="en-US" dirty="0"/>
          </a:p>
        </p:txBody>
      </p:sp>
      <p:sp>
        <p:nvSpPr>
          <p:cNvPr id="4" name="Footer Placeholder 3">
            <a:extLst>
              <a:ext uri="{FF2B5EF4-FFF2-40B4-BE49-F238E27FC236}">
                <a16:creationId xmlns:a16="http://schemas.microsoft.com/office/drawing/2014/main" id="{0B12CFE6-D05E-5478-B3A4-81DC4DCD7410}"/>
              </a:ext>
            </a:extLst>
          </p:cNvPr>
          <p:cNvSpPr>
            <a:spLocks noGrp="1"/>
          </p:cNvSpPr>
          <p:nvPr>
            <p:ph type="ftr" sz="quarter" idx="11"/>
          </p:nvPr>
        </p:nvSpPr>
        <p:spPr>
          <a:xfrm>
            <a:off x="2514600" y="322731"/>
            <a:ext cx="7162800" cy="283464"/>
          </a:xfrm>
        </p:spPr>
        <p:txBody>
          <a:bodyPr/>
          <a:lstStyle/>
          <a:p>
            <a:r>
              <a:rPr lang="en-US" dirty="0"/>
              <a:t>Sample Footer Text</a:t>
            </a:r>
          </a:p>
        </p:txBody>
      </p:sp>
      <p:sp>
        <p:nvSpPr>
          <p:cNvPr id="5" name="Slide Number Placeholder 4">
            <a:extLst>
              <a:ext uri="{FF2B5EF4-FFF2-40B4-BE49-F238E27FC236}">
                <a16:creationId xmlns:a16="http://schemas.microsoft.com/office/drawing/2014/main" id="{626B86D3-24E1-029E-BA22-9F17F9517D65}"/>
              </a:ext>
            </a:extLst>
          </p:cNvPr>
          <p:cNvSpPr>
            <a:spLocks noGrp="1"/>
          </p:cNvSpPr>
          <p:nvPr>
            <p:ph type="sldNum" sz="quarter" idx="12"/>
          </p:nvPr>
        </p:nvSpPr>
        <p:spPr>
          <a:xfrm>
            <a:off x="10668000" y="322731"/>
            <a:ext cx="908304" cy="283464"/>
          </a:xfrm>
        </p:spPr>
        <p:txBody>
          <a:bodyPr/>
          <a:lstStyle/>
          <a:p>
            <a:fld id="{AEAA3239-9EA4-4A65-A281-97F994456D9F}" type="slidenum">
              <a:rPr lang="en-US" smtClean="0"/>
              <a:t>‹#›</a:t>
            </a:fld>
            <a:endParaRPr lang="en-US" dirty="0"/>
          </a:p>
        </p:txBody>
      </p:sp>
      <p:sp>
        <p:nvSpPr>
          <p:cNvPr id="10" name="Picture Placeholder 9">
            <a:extLst>
              <a:ext uri="{FF2B5EF4-FFF2-40B4-BE49-F238E27FC236}">
                <a16:creationId xmlns:a16="http://schemas.microsoft.com/office/drawing/2014/main" id="{DD26684C-23E4-F6A1-5A03-70AE7BEA72CA}"/>
              </a:ext>
            </a:extLst>
          </p:cNvPr>
          <p:cNvSpPr>
            <a:spLocks noGrp="1"/>
          </p:cNvSpPr>
          <p:nvPr>
            <p:ph type="pic" sz="quarter" idx="14" hasCustomPrompt="1"/>
          </p:nvPr>
        </p:nvSpPr>
        <p:spPr>
          <a:xfrm>
            <a:off x="609600" y="1371599"/>
            <a:ext cx="4663806" cy="4876801"/>
          </a:xfrm>
          <a:custGeom>
            <a:avLst/>
            <a:gdLst>
              <a:gd name="connsiteX0" fmla="*/ 0 w 4565591"/>
              <a:gd name="connsiteY0" fmla="*/ 0 h 6858000"/>
              <a:gd name="connsiteX1" fmla="*/ 4565591 w 4565591"/>
              <a:gd name="connsiteY1" fmla="*/ 0 h 6858000"/>
              <a:gd name="connsiteX2" fmla="*/ 4565591 w 4565591"/>
              <a:gd name="connsiteY2" fmla="*/ 6858000 h 6858000"/>
              <a:gd name="connsiteX3" fmla="*/ 0 w 4565591"/>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4565591" h="6858000">
                <a:moveTo>
                  <a:pt x="0" y="0"/>
                </a:moveTo>
                <a:lnTo>
                  <a:pt x="4565591" y="0"/>
                </a:lnTo>
                <a:lnTo>
                  <a:pt x="4565591" y="6858000"/>
                </a:lnTo>
                <a:lnTo>
                  <a:pt x="0" y="6858000"/>
                </a:lnTo>
                <a:close/>
              </a:path>
            </a:pathLst>
          </a:custGeom>
          <a:blipFill dpi="0" rotWithShape="1">
            <a:blip r:embed="rId2">
              <a:alphaModFix amt="60000"/>
            </a:blip>
            <a:srcRect/>
            <a:stretch>
              <a:fillRect/>
            </a:stretch>
          </a:blipFill>
        </p:spPr>
        <p:txBody>
          <a:bodyPr wrap="square">
            <a:noAutofit/>
          </a:bodyPr>
          <a:lstStyle>
            <a:lvl1pPr marL="0" indent="0">
              <a:buNone/>
              <a:defRPr/>
            </a:lvl1pPr>
          </a:lstStyle>
          <a:p>
            <a:r>
              <a:rPr lang="en-US" dirty="0"/>
              <a:t>   </a:t>
            </a:r>
          </a:p>
        </p:txBody>
      </p:sp>
      <p:sp>
        <p:nvSpPr>
          <p:cNvPr id="7" name="Content Placeholder 6">
            <a:extLst>
              <a:ext uri="{FF2B5EF4-FFF2-40B4-BE49-F238E27FC236}">
                <a16:creationId xmlns:a16="http://schemas.microsoft.com/office/drawing/2014/main" id="{28C8B19A-6FC1-2B71-0BFB-9274CBF396B9}"/>
              </a:ext>
            </a:extLst>
          </p:cNvPr>
          <p:cNvSpPr>
            <a:spLocks noGrp="1"/>
          </p:cNvSpPr>
          <p:nvPr>
            <p:ph sz="quarter" idx="13"/>
          </p:nvPr>
        </p:nvSpPr>
        <p:spPr>
          <a:xfrm>
            <a:off x="5659796" y="2807753"/>
            <a:ext cx="5916507" cy="3440647"/>
          </a:xfrm>
        </p:spPr>
        <p:txBody>
          <a:bodyPr>
            <a:normAutofit/>
          </a:bodyPr>
          <a:lstStyle>
            <a:lvl1pPr marL="457200" indent="-457200">
              <a:buFont typeface="+mj-lt"/>
              <a:buAutoNum type="arabicPeriod"/>
              <a:defRPr sz="1400"/>
            </a:lvl1pPr>
            <a:lvl2pPr marL="571500" indent="-342900">
              <a:buFont typeface="+mj-lt"/>
              <a:buAutoNum type="arabicPeriod"/>
              <a:defRPr sz="1400"/>
            </a:lvl2pPr>
            <a:lvl3pPr marL="800100" indent="-342900">
              <a:buFont typeface="+mj-lt"/>
              <a:buAutoNum type="arabicPeriod"/>
              <a:defRPr sz="1400"/>
            </a:lvl3pPr>
            <a:lvl4pPr marL="1028700" indent="-342900">
              <a:buFont typeface="+mj-lt"/>
              <a:buAutoNum type="arabicPeriod"/>
              <a:defRPr sz="1400"/>
            </a:lvl4pPr>
            <a:lvl5pPr>
              <a:buFont typeface="+mj-lt"/>
              <a:buAutoNum type="arabicPeriod"/>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95758584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genda with Picture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4019F8-742E-9EEF-F591-C9666AC32AF1}"/>
              </a:ext>
            </a:extLst>
          </p:cNvPr>
          <p:cNvSpPr>
            <a:spLocks noGrp="1"/>
          </p:cNvSpPr>
          <p:nvPr>
            <p:ph type="title"/>
          </p:nvPr>
        </p:nvSpPr>
        <p:spPr>
          <a:xfrm>
            <a:off x="634031" y="1371600"/>
            <a:ext cx="2441448" cy="4876800"/>
          </a:xfrm>
        </p:spPr>
        <p:txBody>
          <a:bodyPr anchor="t">
            <a:normAutofit/>
          </a:bodyPr>
          <a:lstStyle>
            <a:lvl1pPr>
              <a:defRPr sz="2400"/>
            </a:lvl1pPr>
          </a:lstStyle>
          <a:p>
            <a:r>
              <a:rPr lang="en-US"/>
              <a:t>Click to edit Master title style</a:t>
            </a:r>
            <a:endParaRPr lang="en-US" dirty="0"/>
          </a:p>
        </p:txBody>
      </p:sp>
      <p:sp>
        <p:nvSpPr>
          <p:cNvPr id="8" name="Date Placeholder 2">
            <a:extLst>
              <a:ext uri="{FF2B5EF4-FFF2-40B4-BE49-F238E27FC236}">
                <a16:creationId xmlns:a16="http://schemas.microsoft.com/office/drawing/2014/main" id="{4C796253-2EF8-E90A-A94F-8CFC6E39EE48}"/>
              </a:ext>
            </a:extLst>
          </p:cNvPr>
          <p:cNvSpPr>
            <a:spLocks noGrp="1"/>
          </p:cNvSpPr>
          <p:nvPr>
            <p:ph type="dt" sz="half" idx="10"/>
          </p:nvPr>
        </p:nvSpPr>
        <p:spPr>
          <a:xfrm>
            <a:off x="609601" y="322731"/>
            <a:ext cx="914400" cy="286869"/>
          </a:xfrm>
        </p:spPr>
        <p:txBody>
          <a:bodyPr/>
          <a:lstStyle/>
          <a:p>
            <a:fld id="{88F73B11-D0F5-4A08-A19E-C560E2C4116F}" type="datetime1">
              <a:rPr lang="en-US" smtClean="0"/>
              <a:t>7/12/2026</a:t>
            </a:fld>
            <a:endParaRPr lang="en-US" dirty="0"/>
          </a:p>
        </p:txBody>
      </p:sp>
      <p:sp>
        <p:nvSpPr>
          <p:cNvPr id="4" name="Footer Placeholder 3">
            <a:extLst>
              <a:ext uri="{FF2B5EF4-FFF2-40B4-BE49-F238E27FC236}">
                <a16:creationId xmlns:a16="http://schemas.microsoft.com/office/drawing/2014/main" id="{0B12CFE6-D05E-5478-B3A4-81DC4DCD7410}"/>
              </a:ext>
            </a:extLst>
          </p:cNvPr>
          <p:cNvSpPr>
            <a:spLocks noGrp="1"/>
          </p:cNvSpPr>
          <p:nvPr>
            <p:ph type="ftr" sz="quarter" idx="11"/>
          </p:nvPr>
        </p:nvSpPr>
        <p:spPr>
          <a:xfrm>
            <a:off x="2514600" y="322731"/>
            <a:ext cx="7162800" cy="286869"/>
          </a:xfrm>
        </p:spPr>
        <p:txBody>
          <a:bodyPr/>
          <a:lstStyle/>
          <a:p>
            <a:r>
              <a:rPr lang="en-US" dirty="0"/>
              <a:t>Sample Footer Text</a:t>
            </a:r>
          </a:p>
        </p:txBody>
      </p:sp>
      <p:sp>
        <p:nvSpPr>
          <p:cNvPr id="5" name="Slide Number Placeholder 4">
            <a:extLst>
              <a:ext uri="{FF2B5EF4-FFF2-40B4-BE49-F238E27FC236}">
                <a16:creationId xmlns:a16="http://schemas.microsoft.com/office/drawing/2014/main" id="{626B86D3-24E1-029E-BA22-9F17F9517D65}"/>
              </a:ext>
            </a:extLst>
          </p:cNvPr>
          <p:cNvSpPr>
            <a:spLocks noGrp="1"/>
          </p:cNvSpPr>
          <p:nvPr>
            <p:ph type="sldNum" sz="quarter" idx="12"/>
          </p:nvPr>
        </p:nvSpPr>
        <p:spPr>
          <a:xfrm>
            <a:off x="10668000" y="322731"/>
            <a:ext cx="908304" cy="286869"/>
          </a:xfrm>
        </p:spPr>
        <p:txBody>
          <a:bodyPr/>
          <a:lstStyle/>
          <a:p>
            <a:fld id="{AEAA3239-9EA4-4A65-A281-97F994456D9F}" type="slidenum">
              <a:rPr lang="en-US" smtClean="0"/>
              <a:t>‹#›</a:t>
            </a:fld>
            <a:endParaRPr lang="en-US" dirty="0"/>
          </a:p>
        </p:txBody>
      </p:sp>
      <p:sp>
        <p:nvSpPr>
          <p:cNvPr id="10" name="Picture Placeholder 9">
            <a:extLst>
              <a:ext uri="{FF2B5EF4-FFF2-40B4-BE49-F238E27FC236}">
                <a16:creationId xmlns:a16="http://schemas.microsoft.com/office/drawing/2014/main" id="{DD26684C-23E4-F6A1-5A03-70AE7BEA72CA}"/>
              </a:ext>
            </a:extLst>
          </p:cNvPr>
          <p:cNvSpPr>
            <a:spLocks noGrp="1"/>
          </p:cNvSpPr>
          <p:nvPr>
            <p:ph type="pic" sz="quarter" idx="14" hasCustomPrompt="1"/>
          </p:nvPr>
        </p:nvSpPr>
        <p:spPr>
          <a:xfrm>
            <a:off x="3460625" y="1371599"/>
            <a:ext cx="5272821" cy="4876801"/>
          </a:xfrm>
          <a:custGeom>
            <a:avLst/>
            <a:gdLst>
              <a:gd name="connsiteX0" fmla="*/ 0 w 4565591"/>
              <a:gd name="connsiteY0" fmla="*/ 0 h 6858000"/>
              <a:gd name="connsiteX1" fmla="*/ 4565591 w 4565591"/>
              <a:gd name="connsiteY1" fmla="*/ 0 h 6858000"/>
              <a:gd name="connsiteX2" fmla="*/ 4565591 w 4565591"/>
              <a:gd name="connsiteY2" fmla="*/ 6858000 h 6858000"/>
              <a:gd name="connsiteX3" fmla="*/ 0 w 4565591"/>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4565591" h="6858000">
                <a:moveTo>
                  <a:pt x="0" y="0"/>
                </a:moveTo>
                <a:lnTo>
                  <a:pt x="4565591" y="0"/>
                </a:lnTo>
                <a:lnTo>
                  <a:pt x="4565591" y="6858000"/>
                </a:lnTo>
                <a:lnTo>
                  <a:pt x="0" y="6858000"/>
                </a:lnTo>
                <a:close/>
              </a:path>
            </a:pathLst>
          </a:custGeom>
          <a:blipFill dpi="0" rotWithShape="1">
            <a:blip r:embed="rId2">
              <a:alphaModFix amt="60000"/>
            </a:blip>
            <a:srcRect/>
            <a:stretch>
              <a:fillRect/>
            </a:stretch>
          </a:blipFill>
        </p:spPr>
        <p:txBody>
          <a:bodyPr wrap="square">
            <a:noAutofit/>
          </a:bodyPr>
          <a:lstStyle>
            <a:lvl1pPr marL="0" indent="0">
              <a:buNone/>
              <a:defRPr/>
            </a:lvl1pPr>
          </a:lstStyle>
          <a:p>
            <a:r>
              <a:rPr lang="en-US" dirty="0"/>
              <a:t>   </a:t>
            </a:r>
          </a:p>
        </p:txBody>
      </p:sp>
      <p:sp>
        <p:nvSpPr>
          <p:cNvPr id="7" name="Content Placeholder 6">
            <a:extLst>
              <a:ext uri="{FF2B5EF4-FFF2-40B4-BE49-F238E27FC236}">
                <a16:creationId xmlns:a16="http://schemas.microsoft.com/office/drawing/2014/main" id="{28C8B19A-6FC1-2B71-0BFB-9274CBF396B9}"/>
              </a:ext>
            </a:extLst>
          </p:cNvPr>
          <p:cNvSpPr>
            <a:spLocks noGrp="1"/>
          </p:cNvSpPr>
          <p:nvPr>
            <p:ph sz="quarter" idx="13"/>
          </p:nvPr>
        </p:nvSpPr>
        <p:spPr>
          <a:xfrm>
            <a:off x="9134856" y="1371600"/>
            <a:ext cx="2441448" cy="4876800"/>
          </a:xfrm>
        </p:spPr>
        <p:txBody>
          <a:bodyPr>
            <a:normAutofit/>
          </a:bodyPr>
          <a:lstStyle>
            <a:lvl1pPr marL="457200" indent="-457200">
              <a:buFont typeface="+mj-lt"/>
              <a:buAutoNum type="arabicPeriod"/>
              <a:defRPr sz="1400"/>
            </a:lvl1pPr>
            <a:lvl2pPr marL="571500" indent="-342900">
              <a:buFont typeface="+mj-lt"/>
              <a:buAutoNum type="arabicPeriod"/>
              <a:defRPr sz="1400"/>
            </a:lvl2pPr>
            <a:lvl3pPr marL="800100" indent="-342900">
              <a:buFont typeface="+mj-lt"/>
              <a:buAutoNum type="arabicPeriod"/>
              <a:defRPr sz="1400"/>
            </a:lvl3pPr>
            <a:lvl4pPr marL="1028700" indent="-342900">
              <a:buFont typeface="+mj-lt"/>
              <a:buAutoNum type="arabicPeriod"/>
              <a:defRPr sz="1400"/>
            </a:lvl4pPr>
            <a:lvl5pPr>
              <a:buFont typeface="+mj-lt"/>
              <a:buAutoNum type="arabicPeriod"/>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68195761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Content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2790911" y="2133600"/>
            <a:ext cx="6623436" cy="1070776"/>
          </a:xfrm>
        </p:spPr>
        <p:txBody>
          <a:bodyPr anchor="b">
            <a:normAutofit/>
          </a:bodyPr>
          <a:lstStyle>
            <a:lvl1pPr algn="ctr">
              <a:defRPr sz="3200"/>
            </a:lvl1pPr>
          </a:lstStyle>
          <a:p>
            <a:r>
              <a:rPr lang="en-US"/>
              <a:t>Click to edit Master title style</a:t>
            </a:r>
            <a:endParaRPr lang="en-US" dirty="0"/>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p>
            <a:fld id="{04761C04-CC91-4AAF-9006-A3A27BF33173}" type="datetime1">
              <a:rPr lang="en-US" smtClean="0"/>
              <a:t>7/12/2026</a:t>
            </a:fld>
            <a:endParaRPr lang="en-US" dirty="0"/>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p>
            <a:r>
              <a:rPr lang="en-US" dirty="0"/>
              <a:t>Sample Footer Text</a:t>
            </a:r>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AEAA3239-9EA4-4A65-A281-97F994456D9F}" type="slidenum">
              <a:rPr lang="en-US" smtClean="0"/>
              <a:t>‹#›</a:t>
            </a:fld>
            <a:endParaRPr lang="en-US" dirty="0"/>
          </a:p>
        </p:txBody>
      </p:sp>
      <p:sp>
        <p:nvSpPr>
          <p:cNvPr id="8" name="Content Placeholder 7">
            <a:extLst>
              <a:ext uri="{FF2B5EF4-FFF2-40B4-BE49-F238E27FC236}">
                <a16:creationId xmlns:a16="http://schemas.microsoft.com/office/drawing/2014/main" id="{7D633F00-464B-3088-812A-40496FD1021A}"/>
              </a:ext>
            </a:extLst>
          </p:cNvPr>
          <p:cNvSpPr>
            <a:spLocks noGrp="1"/>
          </p:cNvSpPr>
          <p:nvPr>
            <p:ph sz="quarter" idx="13"/>
          </p:nvPr>
        </p:nvSpPr>
        <p:spPr>
          <a:xfrm>
            <a:off x="3768786" y="3588424"/>
            <a:ext cx="4659735" cy="1645198"/>
          </a:xfrm>
        </p:spPr>
        <p:txBody>
          <a:bodyPr/>
          <a:lstStyle>
            <a:lvl1pPr marL="0" indent="0" algn="ctr">
              <a:buNone/>
              <a:defRPr/>
            </a:lvl1pPr>
            <a:lvl2pPr marL="228600" indent="0" algn="ctr">
              <a:buNone/>
              <a:defRPr/>
            </a:lvl2pPr>
            <a:lvl3pPr marL="457200" indent="0" algn="ctr">
              <a:buNone/>
              <a:defRPr/>
            </a:lvl3pPr>
            <a:lvl4pPr marL="685800" indent="0" algn="ctr">
              <a:buNone/>
              <a:defRPr/>
            </a:lvl4pPr>
            <a:lvl5pPr marL="914400" indent="0" algn="ctr">
              <a:buNone/>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7219984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Content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1543291" y="1373986"/>
            <a:ext cx="3493858" cy="3456894"/>
          </a:xfrm>
        </p:spPr>
        <p:txBody>
          <a:bodyPr anchor="t">
            <a:normAutofit/>
          </a:bodyPr>
          <a:lstStyle>
            <a:lvl1pPr>
              <a:defRPr sz="2400"/>
            </a:lvl1pPr>
          </a:lstStyle>
          <a:p>
            <a:r>
              <a:rPr lang="en-US"/>
              <a:t>Click to edit Master title style</a:t>
            </a:r>
            <a:endParaRPr lang="en-US" dirty="0"/>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p>
            <a:fld id="{105EDACB-E986-4E04-ADB1-8913384D68D3}" type="datetime1">
              <a:rPr lang="en-US" smtClean="0"/>
              <a:t>7/12/2026</a:t>
            </a:fld>
            <a:endParaRPr lang="en-US" dirty="0"/>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p>
            <a:r>
              <a:rPr lang="en-US" dirty="0"/>
              <a:t>Sample Footer Text</a:t>
            </a:r>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AEAA3239-9EA4-4A65-A281-97F994456D9F}" type="slidenum">
              <a:rPr lang="en-US" smtClean="0"/>
              <a:t>‹#›</a:t>
            </a:fld>
            <a:endParaRPr lang="en-US" dirty="0"/>
          </a:p>
        </p:txBody>
      </p:sp>
      <p:sp>
        <p:nvSpPr>
          <p:cNvPr id="8" name="Content Placeholder 7">
            <a:extLst>
              <a:ext uri="{FF2B5EF4-FFF2-40B4-BE49-F238E27FC236}">
                <a16:creationId xmlns:a16="http://schemas.microsoft.com/office/drawing/2014/main" id="{D42D62A0-8127-CE86-0633-0D65E1E136F7}"/>
              </a:ext>
            </a:extLst>
          </p:cNvPr>
          <p:cNvSpPr>
            <a:spLocks noGrp="1"/>
          </p:cNvSpPr>
          <p:nvPr>
            <p:ph sz="quarter" idx="13"/>
          </p:nvPr>
        </p:nvSpPr>
        <p:spPr>
          <a:xfrm>
            <a:off x="5519738" y="1373986"/>
            <a:ext cx="4956175" cy="34612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49035573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Content 4">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614678" y="1388700"/>
            <a:ext cx="3923455" cy="4083580"/>
          </a:xfrm>
        </p:spPr>
        <p:txBody>
          <a:bodyPr anchor="t">
            <a:normAutofit/>
          </a:bodyPr>
          <a:lstStyle>
            <a:lvl1pPr>
              <a:defRPr sz="2400"/>
            </a:lvl1pPr>
          </a:lstStyle>
          <a:p>
            <a:r>
              <a:rPr lang="en-US"/>
              <a:t>Click to edit Master title style</a:t>
            </a:r>
            <a:endParaRPr lang="en-US" dirty="0"/>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p>
            <a:fld id="{FC338E35-CB21-4D15-A87F-675D4C9EDCA4}" type="datetime1">
              <a:rPr lang="en-US" smtClean="0"/>
              <a:t>7/12/2026</a:t>
            </a:fld>
            <a:endParaRPr lang="en-US" dirty="0"/>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p>
            <a:r>
              <a:rPr lang="en-US" dirty="0"/>
              <a:t>Sample Footer Text</a:t>
            </a:r>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AEAA3239-9EA4-4A65-A281-97F994456D9F}" type="slidenum">
              <a:rPr lang="en-US" smtClean="0"/>
              <a:t>‹#›</a:t>
            </a:fld>
            <a:endParaRPr lang="en-US" dirty="0"/>
          </a:p>
        </p:txBody>
      </p:sp>
      <p:sp>
        <p:nvSpPr>
          <p:cNvPr id="8" name="Content Placeholder 7">
            <a:extLst>
              <a:ext uri="{FF2B5EF4-FFF2-40B4-BE49-F238E27FC236}">
                <a16:creationId xmlns:a16="http://schemas.microsoft.com/office/drawing/2014/main" id="{FFB4667A-FE47-8556-FD3A-55FDBA801D76}"/>
              </a:ext>
            </a:extLst>
          </p:cNvPr>
          <p:cNvSpPr>
            <a:spLocks noGrp="1"/>
          </p:cNvSpPr>
          <p:nvPr>
            <p:ph sz="quarter" idx="13"/>
          </p:nvPr>
        </p:nvSpPr>
        <p:spPr>
          <a:xfrm>
            <a:off x="4922181" y="1389134"/>
            <a:ext cx="6279220" cy="408357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51931236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Content 5">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614677" y="1371600"/>
            <a:ext cx="3496147" cy="4876800"/>
          </a:xfrm>
        </p:spPr>
        <p:txBody>
          <a:bodyPr anchor="t">
            <a:normAutofit/>
          </a:bodyPr>
          <a:lstStyle>
            <a:lvl1pPr>
              <a:defRPr sz="2400"/>
            </a:lvl1pPr>
          </a:lstStyle>
          <a:p>
            <a:r>
              <a:rPr lang="en-US"/>
              <a:t>Click to edit Master title style</a:t>
            </a:r>
            <a:endParaRPr lang="en-US" dirty="0"/>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p>
            <a:fld id="{E71CA9EE-AFE9-47E0-9F22-915E0A45E5AF}" type="datetime1">
              <a:rPr lang="en-US" smtClean="0"/>
              <a:t>7/12/2026</a:t>
            </a:fld>
            <a:endParaRPr lang="en-US" dirty="0"/>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p>
            <a:r>
              <a:rPr lang="en-US" dirty="0"/>
              <a:t>Sample Footer Text</a:t>
            </a:r>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AEAA3239-9EA4-4A65-A281-97F994456D9F}" type="slidenum">
              <a:rPr lang="en-US" smtClean="0"/>
              <a:t>‹#›</a:t>
            </a:fld>
            <a:endParaRPr lang="en-US" dirty="0"/>
          </a:p>
        </p:txBody>
      </p:sp>
      <p:sp>
        <p:nvSpPr>
          <p:cNvPr id="8" name="Content Placeholder 7">
            <a:extLst>
              <a:ext uri="{FF2B5EF4-FFF2-40B4-BE49-F238E27FC236}">
                <a16:creationId xmlns:a16="http://schemas.microsoft.com/office/drawing/2014/main" id="{C6F072A2-EBC7-B7EA-DA98-BAC0AA46E7A4}"/>
              </a:ext>
            </a:extLst>
          </p:cNvPr>
          <p:cNvSpPr>
            <a:spLocks noGrp="1"/>
          </p:cNvSpPr>
          <p:nvPr>
            <p:ph sz="quarter" idx="13"/>
          </p:nvPr>
        </p:nvSpPr>
        <p:spPr>
          <a:xfrm>
            <a:off x="4494872" y="1371600"/>
            <a:ext cx="7081431" cy="4876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40895972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Content 6">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609600" y="1371600"/>
            <a:ext cx="3349754" cy="2721451"/>
          </a:xfrm>
        </p:spPr>
        <p:txBody>
          <a:bodyPr anchor="t">
            <a:normAutofit/>
          </a:bodyPr>
          <a:lstStyle>
            <a:lvl1pPr>
              <a:defRPr sz="2400"/>
            </a:lvl1pPr>
          </a:lstStyle>
          <a:p>
            <a:r>
              <a:rPr lang="en-US"/>
              <a:t>Click to edit Master title style</a:t>
            </a:r>
            <a:endParaRPr lang="en-US" dirty="0"/>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a:xfrm>
            <a:off x="609600" y="322731"/>
            <a:ext cx="914400" cy="286869"/>
          </a:xfrm>
        </p:spPr>
        <p:txBody>
          <a:bodyPr/>
          <a:lstStyle/>
          <a:p>
            <a:fld id="{7C504BF7-6B14-4333-B52B-ADBC1BCF47B5}" type="datetime1">
              <a:rPr lang="en-US" smtClean="0"/>
              <a:t>7/12/2026</a:t>
            </a:fld>
            <a:endParaRPr lang="en-US" dirty="0"/>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p>
            <a:r>
              <a:rPr lang="en-US" dirty="0"/>
              <a:t>Sample Footer Text</a:t>
            </a:r>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AEAA3239-9EA4-4A65-A281-97F994456D9F}" type="slidenum">
              <a:rPr lang="en-US" smtClean="0"/>
              <a:t>‹#›</a:t>
            </a:fld>
            <a:endParaRPr lang="en-US" dirty="0"/>
          </a:p>
        </p:txBody>
      </p:sp>
      <p:sp>
        <p:nvSpPr>
          <p:cNvPr id="8" name="Content Placeholder 7">
            <a:extLst>
              <a:ext uri="{FF2B5EF4-FFF2-40B4-BE49-F238E27FC236}">
                <a16:creationId xmlns:a16="http://schemas.microsoft.com/office/drawing/2014/main" id="{8C71126E-AEFA-B45A-CD39-AC1315E03339}"/>
              </a:ext>
            </a:extLst>
          </p:cNvPr>
          <p:cNvSpPr>
            <a:spLocks noGrp="1"/>
          </p:cNvSpPr>
          <p:nvPr>
            <p:ph sz="quarter" idx="13"/>
          </p:nvPr>
        </p:nvSpPr>
        <p:spPr>
          <a:xfrm>
            <a:off x="4343402" y="1371600"/>
            <a:ext cx="7232901" cy="5181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31909478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Content 7">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609600" y="1371600"/>
            <a:ext cx="4352926" cy="766774"/>
          </a:xfrm>
        </p:spPr>
        <p:txBody>
          <a:bodyPr anchor="t">
            <a:normAutofit/>
          </a:bodyPr>
          <a:lstStyle>
            <a:lvl1pPr>
              <a:defRPr sz="2400"/>
            </a:lvl1pPr>
          </a:lstStyle>
          <a:p>
            <a:r>
              <a:rPr lang="en-US"/>
              <a:t>Click to edit Master title style</a:t>
            </a:r>
            <a:endParaRPr lang="en-US" dirty="0"/>
          </a:p>
        </p:txBody>
      </p:sp>
      <p:sp>
        <p:nvSpPr>
          <p:cNvPr id="7" name="Subtitle 2">
            <a:extLst>
              <a:ext uri="{FF2B5EF4-FFF2-40B4-BE49-F238E27FC236}">
                <a16:creationId xmlns:a16="http://schemas.microsoft.com/office/drawing/2014/main" id="{684DE9B9-A2D7-1C5E-03A8-327B24C29FD9}"/>
              </a:ext>
            </a:extLst>
          </p:cNvPr>
          <p:cNvSpPr>
            <a:spLocks noGrp="1"/>
          </p:cNvSpPr>
          <p:nvPr>
            <p:ph type="subTitle" idx="1"/>
          </p:nvPr>
        </p:nvSpPr>
        <p:spPr>
          <a:xfrm>
            <a:off x="634029" y="2522423"/>
            <a:ext cx="4328497" cy="3700576"/>
          </a:xfrm>
        </p:spPr>
        <p:txBody>
          <a:bodyPr vert="horz" lIns="91440" tIns="45720" rIns="91440" bIns="45720" rtlCol="0" anchor="b">
            <a:normAutofit/>
          </a:bodyPr>
          <a:lstStyle>
            <a:lvl1pPr marL="0" indent="0">
              <a:buNone/>
              <a:defRPr lang="en-US" sz="1400" dirty="0"/>
            </a:lvl1pPr>
          </a:lstStyle>
          <a:p>
            <a:pPr lvl="0"/>
            <a:r>
              <a:rPr lang="en-US"/>
              <a:t>Click to edit Master subtitle style</a:t>
            </a:r>
            <a:endParaRPr lang="en-US" dirty="0"/>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a:xfrm>
            <a:off x="609600" y="322731"/>
            <a:ext cx="914400" cy="286869"/>
          </a:xfrm>
        </p:spPr>
        <p:txBody>
          <a:bodyPr/>
          <a:lstStyle/>
          <a:p>
            <a:fld id="{C1C21BA4-3737-442B-A21A-11EEBBB51C57}" type="datetime1">
              <a:rPr lang="en-US" smtClean="0"/>
              <a:t>7/12/2026</a:t>
            </a:fld>
            <a:endParaRPr lang="en-US" dirty="0"/>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p>
            <a:r>
              <a:rPr lang="en-US" dirty="0"/>
              <a:t>Sample Footer Text</a:t>
            </a:r>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AEAA3239-9EA4-4A65-A281-97F994456D9F}" type="slidenum">
              <a:rPr lang="en-US" smtClean="0"/>
              <a:t>‹#›</a:t>
            </a:fld>
            <a:endParaRPr lang="en-US" dirty="0"/>
          </a:p>
        </p:txBody>
      </p:sp>
    </p:spTree>
    <p:extLst>
      <p:ext uri="{BB962C8B-B14F-4D97-AF65-F5344CB8AC3E}">
        <p14:creationId xmlns:p14="http://schemas.microsoft.com/office/powerpoint/2010/main" val="3227244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p:txBody>
          <a:bodyPr anchor="t"/>
          <a:lstStyle/>
          <a:p>
            <a:r>
              <a:rPr lang="en-US"/>
              <a:t>Click to edit Master title style</a:t>
            </a:r>
            <a:endParaRPr lang="en-US" dirty="0"/>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p>
            <a:fld id="{092815CB-5A42-4381-B4B5-1F0A0AD684E0}" type="datetime1">
              <a:rPr lang="en-US" smtClean="0"/>
              <a:t>7/12/2026</a:t>
            </a:fld>
            <a:endParaRPr lang="en-US" dirty="0"/>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p>
            <a:r>
              <a:rPr lang="en-US" dirty="0"/>
              <a:t>Sample Footer Text</a:t>
            </a:r>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AEAA3239-9EA4-4A65-A281-97F994456D9F}" type="slidenum">
              <a:rPr lang="en-US" smtClean="0"/>
              <a:t>‹#›</a:t>
            </a:fld>
            <a:endParaRPr lang="en-US" dirty="0"/>
          </a:p>
        </p:txBody>
      </p:sp>
      <p:sp>
        <p:nvSpPr>
          <p:cNvPr id="3" name="Content Placeholder 2">
            <a:extLst>
              <a:ext uri="{FF2B5EF4-FFF2-40B4-BE49-F238E27FC236}">
                <a16:creationId xmlns:a16="http://schemas.microsoft.com/office/drawing/2014/main" id="{6C2DD052-3E45-E789-01F8-33250024ECB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79254446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Content with Pictur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4950289" y="1371601"/>
            <a:ext cx="6632111" cy="606888"/>
          </a:xfrm>
        </p:spPr>
        <p:txBody>
          <a:bodyPr anchor="t"/>
          <a:lstStyle/>
          <a:p>
            <a:r>
              <a:rPr lang="en-US"/>
              <a:t>Click to edit Master title style</a:t>
            </a:r>
            <a:endParaRPr lang="en-US" dirty="0"/>
          </a:p>
        </p:txBody>
      </p:sp>
      <p:sp>
        <p:nvSpPr>
          <p:cNvPr id="4" name="Date Placeholder 3">
            <a:extLst>
              <a:ext uri="{FF2B5EF4-FFF2-40B4-BE49-F238E27FC236}">
                <a16:creationId xmlns:a16="http://schemas.microsoft.com/office/drawing/2014/main" id="{1E742B5C-5438-96A4-4A2A-AE939906F8A4}"/>
              </a:ext>
            </a:extLst>
          </p:cNvPr>
          <p:cNvSpPr>
            <a:spLocks noGrp="1"/>
          </p:cNvSpPr>
          <p:nvPr>
            <p:ph type="dt" sz="half" idx="15"/>
          </p:nvPr>
        </p:nvSpPr>
        <p:spPr>
          <a:xfrm>
            <a:off x="609600" y="322731"/>
            <a:ext cx="914400" cy="283464"/>
          </a:xfrm>
        </p:spPr>
        <p:txBody>
          <a:bodyPr/>
          <a:lstStyle/>
          <a:p>
            <a:fld id="{8EF3DE08-A0D1-4FD8-A862-5499266B124D}" type="datetime1">
              <a:rPr lang="en-US" smtClean="0"/>
              <a:t>7/12/2026</a:t>
            </a:fld>
            <a:endParaRPr lang="en-US" dirty="0"/>
          </a:p>
        </p:txBody>
      </p:sp>
      <p:sp>
        <p:nvSpPr>
          <p:cNvPr id="9" name="Footer Placeholder 8">
            <a:extLst>
              <a:ext uri="{FF2B5EF4-FFF2-40B4-BE49-F238E27FC236}">
                <a16:creationId xmlns:a16="http://schemas.microsoft.com/office/drawing/2014/main" id="{C65BFCB1-FAA8-D03A-3B62-DCB2CF1CA112}"/>
              </a:ext>
            </a:extLst>
          </p:cNvPr>
          <p:cNvSpPr>
            <a:spLocks noGrp="1"/>
          </p:cNvSpPr>
          <p:nvPr>
            <p:ph type="ftr" sz="quarter" idx="16"/>
          </p:nvPr>
        </p:nvSpPr>
        <p:spPr>
          <a:xfrm>
            <a:off x="2514600" y="322731"/>
            <a:ext cx="7162800" cy="283464"/>
          </a:xfrm>
        </p:spPr>
        <p:txBody>
          <a:bodyPr/>
          <a:lstStyle/>
          <a:p>
            <a:r>
              <a:rPr lang="en-US" dirty="0"/>
              <a:t>Sample Footer Text</a:t>
            </a:r>
          </a:p>
        </p:txBody>
      </p:sp>
      <p:sp>
        <p:nvSpPr>
          <p:cNvPr id="10" name="Slide Number Placeholder 9">
            <a:extLst>
              <a:ext uri="{FF2B5EF4-FFF2-40B4-BE49-F238E27FC236}">
                <a16:creationId xmlns:a16="http://schemas.microsoft.com/office/drawing/2014/main" id="{0A608994-46CD-AAE0-DCC4-A59D26254D84}"/>
              </a:ext>
            </a:extLst>
          </p:cNvPr>
          <p:cNvSpPr>
            <a:spLocks noGrp="1"/>
          </p:cNvSpPr>
          <p:nvPr>
            <p:ph type="sldNum" sz="quarter" idx="17"/>
          </p:nvPr>
        </p:nvSpPr>
        <p:spPr>
          <a:xfrm>
            <a:off x="10661904" y="322731"/>
            <a:ext cx="914400" cy="283464"/>
          </a:xfrm>
        </p:spPr>
        <p:txBody>
          <a:bodyPr/>
          <a:lstStyle/>
          <a:p>
            <a:fld id="{AEAA3239-9EA4-4A65-A281-97F994456D9F}" type="slidenum">
              <a:rPr lang="en-US" smtClean="0"/>
              <a:t>‹#›</a:t>
            </a:fld>
            <a:endParaRPr lang="en-US" dirty="0"/>
          </a:p>
        </p:txBody>
      </p:sp>
      <p:sp>
        <p:nvSpPr>
          <p:cNvPr id="14" name="Picture Placeholder 13">
            <a:extLst>
              <a:ext uri="{FF2B5EF4-FFF2-40B4-BE49-F238E27FC236}">
                <a16:creationId xmlns:a16="http://schemas.microsoft.com/office/drawing/2014/main" id="{0F6718FE-EF5C-5023-A98D-91BFEF2C0337}"/>
              </a:ext>
            </a:extLst>
          </p:cNvPr>
          <p:cNvSpPr>
            <a:spLocks noGrp="1"/>
          </p:cNvSpPr>
          <p:nvPr>
            <p:ph type="pic" sz="quarter" idx="13" hasCustomPrompt="1"/>
          </p:nvPr>
        </p:nvSpPr>
        <p:spPr>
          <a:xfrm>
            <a:off x="609600" y="1371599"/>
            <a:ext cx="3950854" cy="4876801"/>
          </a:xfrm>
          <a:custGeom>
            <a:avLst/>
            <a:gdLst>
              <a:gd name="connsiteX0" fmla="*/ 0 w 4560454"/>
              <a:gd name="connsiteY0" fmla="*/ 0 h 6858000"/>
              <a:gd name="connsiteX1" fmla="*/ 4560454 w 4560454"/>
              <a:gd name="connsiteY1" fmla="*/ 0 h 6858000"/>
              <a:gd name="connsiteX2" fmla="*/ 4560454 w 4560454"/>
              <a:gd name="connsiteY2" fmla="*/ 6858000 h 6858000"/>
              <a:gd name="connsiteX3" fmla="*/ 0 w 4560454"/>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4560454" h="6858000">
                <a:moveTo>
                  <a:pt x="0" y="0"/>
                </a:moveTo>
                <a:lnTo>
                  <a:pt x="4560454" y="0"/>
                </a:lnTo>
                <a:lnTo>
                  <a:pt x="4560454" y="6858000"/>
                </a:lnTo>
                <a:lnTo>
                  <a:pt x="0" y="6858000"/>
                </a:lnTo>
                <a:close/>
              </a:path>
            </a:pathLst>
          </a:custGeom>
          <a:blipFill dpi="0" rotWithShape="1">
            <a:blip r:embed="rId2">
              <a:alphaModFix amt="60000"/>
            </a:blip>
            <a:srcRect/>
            <a:stretch>
              <a:fillRect/>
            </a:stretch>
          </a:blipFill>
        </p:spPr>
        <p:txBody>
          <a:bodyPr wrap="square">
            <a:noAutofit/>
          </a:bodyPr>
          <a:lstStyle>
            <a:lvl1pPr marL="0" indent="0">
              <a:buNone/>
              <a:defRPr/>
            </a:lvl1pPr>
          </a:lstStyle>
          <a:p>
            <a:r>
              <a:rPr lang="en-US" dirty="0"/>
              <a:t>   </a:t>
            </a:r>
          </a:p>
        </p:txBody>
      </p:sp>
      <p:sp>
        <p:nvSpPr>
          <p:cNvPr id="8" name="Content Placeholder 7">
            <a:extLst>
              <a:ext uri="{FF2B5EF4-FFF2-40B4-BE49-F238E27FC236}">
                <a16:creationId xmlns:a16="http://schemas.microsoft.com/office/drawing/2014/main" id="{818B74D6-CD72-B859-C229-60DB988B25E3}"/>
              </a:ext>
            </a:extLst>
          </p:cNvPr>
          <p:cNvSpPr>
            <a:spLocks noGrp="1"/>
          </p:cNvSpPr>
          <p:nvPr>
            <p:ph sz="quarter" idx="14"/>
          </p:nvPr>
        </p:nvSpPr>
        <p:spPr>
          <a:xfrm>
            <a:off x="4950290" y="2362534"/>
            <a:ext cx="6626014" cy="390153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01830340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Content with Picture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12647" y="1371599"/>
            <a:ext cx="6632111" cy="606888"/>
          </a:xfrm>
        </p:spPr>
        <p:txBody>
          <a:bodyPr anchor="t"/>
          <a:lstStyle/>
          <a:p>
            <a:r>
              <a:rPr lang="en-US"/>
              <a:t>Click to edit Master title style</a:t>
            </a:r>
            <a:endParaRPr lang="en-US" dirty="0"/>
          </a:p>
        </p:txBody>
      </p:sp>
      <p:sp>
        <p:nvSpPr>
          <p:cNvPr id="9" name="Date Placeholder 8">
            <a:extLst>
              <a:ext uri="{FF2B5EF4-FFF2-40B4-BE49-F238E27FC236}">
                <a16:creationId xmlns:a16="http://schemas.microsoft.com/office/drawing/2014/main" id="{81177663-FC76-DF36-EEB7-5BE4C6C82F3A}"/>
              </a:ext>
            </a:extLst>
          </p:cNvPr>
          <p:cNvSpPr>
            <a:spLocks noGrp="1"/>
          </p:cNvSpPr>
          <p:nvPr>
            <p:ph type="dt" sz="half" idx="15"/>
          </p:nvPr>
        </p:nvSpPr>
        <p:spPr>
          <a:xfrm>
            <a:off x="609600" y="322731"/>
            <a:ext cx="914400" cy="283464"/>
          </a:xfrm>
        </p:spPr>
        <p:txBody>
          <a:bodyPr/>
          <a:lstStyle/>
          <a:p>
            <a:fld id="{6C5A15EF-D72C-40D5-8663-2C77F9B42EC1}" type="datetime1">
              <a:rPr lang="en-US" smtClean="0"/>
              <a:t>7/12/2026</a:t>
            </a:fld>
            <a:endParaRPr lang="en-US" dirty="0"/>
          </a:p>
        </p:txBody>
      </p:sp>
      <p:sp>
        <p:nvSpPr>
          <p:cNvPr id="10" name="Footer Placeholder 9">
            <a:extLst>
              <a:ext uri="{FF2B5EF4-FFF2-40B4-BE49-F238E27FC236}">
                <a16:creationId xmlns:a16="http://schemas.microsoft.com/office/drawing/2014/main" id="{4515DEC4-C967-ABFB-73CF-0A90335332A4}"/>
              </a:ext>
            </a:extLst>
          </p:cNvPr>
          <p:cNvSpPr>
            <a:spLocks noGrp="1"/>
          </p:cNvSpPr>
          <p:nvPr>
            <p:ph type="ftr" sz="quarter" idx="16"/>
          </p:nvPr>
        </p:nvSpPr>
        <p:spPr>
          <a:xfrm>
            <a:off x="2514600" y="322731"/>
            <a:ext cx="7162799" cy="283464"/>
          </a:xfrm>
        </p:spPr>
        <p:txBody>
          <a:bodyPr/>
          <a:lstStyle/>
          <a:p>
            <a:r>
              <a:rPr lang="en-US" dirty="0"/>
              <a:t>Sample Footer Text</a:t>
            </a:r>
          </a:p>
        </p:txBody>
      </p:sp>
      <p:sp>
        <p:nvSpPr>
          <p:cNvPr id="12" name="Slide Number Placeholder 11">
            <a:extLst>
              <a:ext uri="{FF2B5EF4-FFF2-40B4-BE49-F238E27FC236}">
                <a16:creationId xmlns:a16="http://schemas.microsoft.com/office/drawing/2014/main" id="{A5A5085F-BE80-B110-AA1F-9DD0919E27D7}"/>
              </a:ext>
            </a:extLst>
          </p:cNvPr>
          <p:cNvSpPr>
            <a:spLocks noGrp="1"/>
          </p:cNvSpPr>
          <p:nvPr>
            <p:ph type="sldNum" sz="quarter" idx="17"/>
          </p:nvPr>
        </p:nvSpPr>
        <p:spPr>
          <a:xfrm>
            <a:off x="10653334" y="322731"/>
            <a:ext cx="914400" cy="283464"/>
          </a:xfrm>
        </p:spPr>
        <p:txBody>
          <a:bodyPr/>
          <a:lstStyle/>
          <a:p>
            <a:fld id="{AEAA3239-9EA4-4A65-A281-97F994456D9F}" type="slidenum">
              <a:rPr lang="en-US" smtClean="0"/>
              <a:t>‹#›</a:t>
            </a:fld>
            <a:endParaRPr lang="en-US" dirty="0"/>
          </a:p>
        </p:txBody>
      </p:sp>
      <p:sp>
        <p:nvSpPr>
          <p:cNvPr id="8" name="Content Placeholder 7">
            <a:extLst>
              <a:ext uri="{FF2B5EF4-FFF2-40B4-BE49-F238E27FC236}">
                <a16:creationId xmlns:a16="http://schemas.microsoft.com/office/drawing/2014/main" id="{07755DB3-9272-8E5E-039F-AC14A2C07898}"/>
              </a:ext>
            </a:extLst>
          </p:cNvPr>
          <p:cNvSpPr>
            <a:spLocks noGrp="1"/>
          </p:cNvSpPr>
          <p:nvPr>
            <p:ph sz="quarter" idx="14"/>
          </p:nvPr>
        </p:nvSpPr>
        <p:spPr>
          <a:xfrm>
            <a:off x="612774" y="2362534"/>
            <a:ext cx="6631984" cy="388586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Picture Placeholder 13">
            <a:extLst>
              <a:ext uri="{FF2B5EF4-FFF2-40B4-BE49-F238E27FC236}">
                <a16:creationId xmlns:a16="http://schemas.microsoft.com/office/drawing/2014/main" id="{D62B7BD4-B0D6-F90A-8AD2-9FA1574A17A8}"/>
              </a:ext>
            </a:extLst>
          </p:cNvPr>
          <p:cNvSpPr>
            <a:spLocks noGrp="1"/>
          </p:cNvSpPr>
          <p:nvPr>
            <p:ph type="pic" sz="quarter" idx="18" hasCustomPrompt="1"/>
          </p:nvPr>
        </p:nvSpPr>
        <p:spPr>
          <a:xfrm>
            <a:off x="7616880" y="1371599"/>
            <a:ext cx="3950854" cy="4876801"/>
          </a:xfrm>
          <a:custGeom>
            <a:avLst/>
            <a:gdLst>
              <a:gd name="connsiteX0" fmla="*/ 0 w 4560454"/>
              <a:gd name="connsiteY0" fmla="*/ 0 h 6858000"/>
              <a:gd name="connsiteX1" fmla="*/ 4560454 w 4560454"/>
              <a:gd name="connsiteY1" fmla="*/ 0 h 6858000"/>
              <a:gd name="connsiteX2" fmla="*/ 4560454 w 4560454"/>
              <a:gd name="connsiteY2" fmla="*/ 6858000 h 6858000"/>
              <a:gd name="connsiteX3" fmla="*/ 0 w 4560454"/>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4560454" h="6858000">
                <a:moveTo>
                  <a:pt x="0" y="0"/>
                </a:moveTo>
                <a:lnTo>
                  <a:pt x="4560454" y="0"/>
                </a:lnTo>
                <a:lnTo>
                  <a:pt x="4560454" y="6858000"/>
                </a:lnTo>
                <a:lnTo>
                  <a:pt x="0" y="6858000"/>
                </a:lnTo>
                <a:close/>
              </a:path>
            </a:pathLst>
          </a:custGeom>
          <a:blipFill dpi="0" rotWithShape="1">
            <a:blip r:embed="rId2">
              <a:alphaModFix amt="60000"/>
            </a:blip>
            <a:srcRect/>
            <a:stretch>
              <a:fillRect/>
            </a:stretch>
          </a:blipFill>
        </p:spPr>
        <p:txBody>
          <a:bodyPr wrap="square">
            <a:noAutofit/>
          </a:bodyPr>
          <a:lstStyle>
            <a:lvl1pPr marL="0" indent="0">
              <a:buNone/>
              <a:defRPr/>
            </a:lvl1pPr>
          </a:lstStyle>
          <a:p>
            <a:r>
              <a:rPr lang="en-US" dirty="0"/>
              <a:t>   </a:t>
            </a:r>
          </a:p>
        </p:txBody>
      </p:sp>
    </p:spTree>
    <p:extLst>
      <p:ext uri="{BB962C8B-B14F-4D97-AF65-F5344CB8AC3E}">
        <p14:creationId xmlns:p14="http://schemas.microsoft.com/office/powerpoint/2010/main" val="376880945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Content with Picture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4410118" y="1371600"/>
            <a:ext cx="7172282" cy="606886"/>
          </a:xfrm>
        </p:spPr>
        <p:txBody>
          <a:bodyPr anchor="t"/>
          <a:lstStyle/>
          <a:p>
            <a:r>
              <a:rPr lang="en-US"/>
              <a:t>Click to edit Master title style</a:t>
            </a:r>
            <a:endParaRPr lang="en-US" dirty="0"/>
          </a:p>
        </p:txBody>
      </p:sp>
      <p:sp>
        <p:nvSpPr>
          <p:cNvPr id="3" name="Date Placeholder 2">
            <a:extLst>
              <a:ext uri="{FF2B5EF4-FFF2-40B4-BE49-F238E27FC236}">
                <a16:creationId xmlns:a16="http://schemas.microsoft.com/office/drawing/2014/main" id="{F0BFB53A-8FDF-F131-DCF2-D7BECE95381F}"/>
              </a:ext>
            </a:extLst>
          </p:cNvPr>
          <p:cNvSpPr>
            <a:spLocks noGrp="1"/>
          </p:cNvSpPr>
          <p:nvPr>
            <p:ph type="dt" sz="half" idx="15"/>
          </p:nvPr>
        </p:nvSpPr>
        <p:spPr>
          <a:xfrm>
            <a:off x="609600" y="322731"/>
            <a:ext cx="914400" cy="283464"/>
          </a:xfrm>
        </p:spPr>
        <p:txBody>
          <a:bodyPr/>
          <a:lstStyle/>
          <a:p>
            <a:fld id="{D56F8A71-DDE0-43CA-81C3-EA9C4963E6AE}" type="datetime1">
              <a:rPr lang="en-US" smtClean="0"/>
              <a:t>7/12/2026</a:t>
            </a:fld>
            <a:endParaRPr lang="en-US" dirty="0"/>
          </a:p>
        </p:txBody>
      </p:sp>
      <p:sp>
        <p:nvSpPr>
          <p:cNvPr id="4" name="Footer Placeholder 3">
            <a:extLst>
              <a:ext uri="{FF2B5EF4-FFF2-40B4-BE49-F238E27FC236}">
                <a16:creationId xmlns:a16="http://schemas.microsoft.com/office/drawing/2014/main" id="{5446E4B5-B423-4137-0255-D68BAC85BE95}"/>
              </a:ext>
            </a:extLst>
          </p:cNvPr>
          <p:cNvSpPr>
            <a:spLocks noGrp="1"/>
          </p:cNvSpPr>
          <p:nvPr>
            <p:ph type="ftr" sz="quarter" idx="16"/>
          </p:nvPr>
        </p:nvSpPr>
        <p:spPr>
          <a:xfrm>
            <a:off x="2514600" y="322731"/>
            <a:ext cx="7162800" cy="283464"/>
          </a:xfrm>
        </p:spPr>
        <p:txBody>
          <a:bodyPr/>
          <a:lstStyle/>
          <a:p>
            <a:r>
              <a:rPr lang="en-US" dirty="0"/>
              <a:t>Sample Footer Text</a:t>
            </a:r>
          </a:p>
        </p:txBody>
      </p:sp>
      <p:sp>
        <p:nvSpPr>
          <p:cNvPr id="9" name="Slide Number Placeholder 8">
            <a:extLst>
              <a:ext uri="{FF2B5EF4-FFF2-40B4-BE49-F238E27FC236}">
                <a16:creationId xmlns:a16="http://schemas.microsoft.com/office/drawing/2014/main" id="{79FEC5A8-0DCB-9EEB-83E2-0411804C543D}"/>
              </a:ext>
            </a:extLst>
          </p:cNvPr>
          <p:cNvSpPr>
            <a:spLocks noGrp="1"/>
          </p:cNvSpPr>
          <p:nvPr>
            <p:ph type="sldNum" sz="quarter" idx="17"/>
          </p:nvPr>
        </p:nvSpPr>
        <p:spPr>
          <a:xfrm>
            <a:off x="10668000" y="322731"/>
            <a:ext cx="914400" cy="283464"/>
          </a:xfrm>
        </p:spPr>
        <p:txBody>
          <a:bodyPr/>
          <a:lstStyle/>
          <a:p>
            <a:fld id="{AEAA3239-9EA4-4A65-A281-97F994456D9F}" type="slidenum">
              <a:rPr lang="en-US" smtClean="0"/>
              <a:t>‹#›</a:t>
            </a:fld>
            <a:endParaRPr lang="en-US" dirty="0"/>
          </a:p>
        </p:txBody>
      </p:sp>
      <p:sp>
        <p:nvSpPr>
          <p:cNvPr id="11" name="Picture Placeholder 10">
            <a:extLst>
              <a:ext uri="{FF2B5EF4-FFF2-40B4-BE49-F238E27FC236}">
                <a16:creationId xmlns:a16="http://schemas.microsoft.com/office/drawing/2014/main" id="{7F8EA658-2652-6F81-1B04-D50C60A3F171}"/>
              </a:ext>
            </a:extLst>
          </p:cNvPr>
          <p:cNvSpPr>
            <a:spLocks noGrp="1"/>
          </p:cNvSpPr>
          <p:nvPr>
            <p:ph type="pic" sz="quarter" idx="13" hasCustomPrompt="1"/>
          </p:nvPr>
        </p:nvSpPr>
        <p:spPr>
          <a:xfrm>
            <a:off x="609600" y="1371600"/>
            <a:ext cx="3413760" cy="4876800"/>
          </a:xfrm>
          <a:blipFill dpi="0" rotWithShape="1">
            <a:blip r:embed="rId2">
              <a:alphaModFix amt="60000"/>
            </a:blip>
            <a:srcRect/>
            <a:stretch>
              <a:fillRect/>
            </a:stretch>
          </a:blipFill>
        </p:spPr>
        <p:txBody>
          <a:bodyPr/>
          <a:lstStyle>
            <a:lvl1pPr marL="0" indent="0">
              <a:buNone/>
              <a:defRPr/>
            </a:lvl1pPr>
          </a:lstStyle>
          <a:p>
            <a:r>
              <a:rPr lang="en-US" dirty="0"/>
              <a:t>   </a:t>
            </a:r>
          </a:p>
        </p:txBody>
      </p:sp>
      <p:sp>
        <p:nvSpPr>
          <p:cNvPr id="8" name="Content Placeholder 7">
            <a:extLst>
              <a:ext uri="{FF2B5EF4-FFF2-40B4-BE49-F238E27FC236}">
                <a16:creationId xmlns:a16="http://schemas.microsoft.com/office/drawing/2014/main" id="{818B74D6-CD72-B859-C229-60DB988B25E3}"/>
              </a:ext>
            </a:extLst>
          </p:cNvPr>
          <p:cNvSpPr>
            <a:spLocks noGrp="1"/>
          </p:cNvSpPr>
          <p:nvPr>
            <p:ph sz="quarter" idx="14"/>
          </p:nvPr>
        </p:nvSpPr>
        <p:spPr>
          <a:xfrm>
            <a:off x="4410118" y="2362534"/>
            <a:ext cx="7172282" cy="388586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411258212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Content with Picture 4">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12646" y="1371600"/>
            <a:ext cx="7166187" cy="606886"/>
          </a:xfrm>
        </p:spPr>
        <p:txBody>
          <a:bodyPr anchor="t"/>
          <a:lstStyle/>
          <a:p>
            <a:r>
              <a:rPr lang="en-US"/>
              <a:t>Click to edit Master title style</a:t>
            </a:r>
            <a:endParaRPr lang="en-US" dirty="0"/>
          </a:p>
        </p:txBody>
      </p:sp>
      <p:sp>
        <p:nvSpPr>
          <p:cNvPr id="4" name="Date Placeholder 3">
            <a:extLst>
              <a:ext uri="{FF2B5EF4-FFF2-40B4-BE49-F238E27FC236}">
                <a16:creationId xmlns:a16="http://schemas.microsoft.com/office/drawing/2014/main" id="{9F3CAD5B-18BB-E21E-3A4C-7BAACB8519A4}"/>
              </a:ext>
            </a:extLst>
          </p:cNvPr>
          <p:cNvSpPr>
            <a:spLocks noGrp="1"/>
          </p:cNvSpPr>
          <p:nvPr>
            <p:ph type="dt" sz="half" idx="15"/>
          </p:nvPr>
        </p:nvSpPr>
        <p:spPr>
          <a:xfrm>
            <a:off x="609600" y="322731"/>
            <a:ext cx="914400" cy="283464"/>
          </a:xfrm>
        </p:spPr>
        <p:txBody>
          <a:bodyPr/>
          <a:lstStyle/>
          <a:p>
            <a:fld id="{E525A034-19B5-40C2-A08C-916D805B8A45}" type="datetime1">
              <a:rPr lang="en-US" smtClean="0"/>
              <a:t>7/12/2026</a:t>
            </a:fld>
            <a:endParaRPr lang="en-US" dirty="0"/>
          </a:p>
        </p:txBody>
      </p:sp>
      <p:sp>
        <p:nvSpPr>
          <p:cNvPr id="9" name="Footer Placeholder 8">
            <a:extLst>
              <a:ext uri="{FF2B5EF4-FFF2-40B4-BE49-F238E27FC236}">
                <a16:creationId xmlns:a16="http://schemas.microsoft.com/office/drawing/2014/main" id="{820916D3-99FA-E971-607F-14E290E58854}"/>
              </a:ext>
            </a:extLst>
          </p:cNvPr>
          <p:cNvSpPr>
            <a:spLocks noGrp="1"/>
          </p:cNvSpPr>
          <p:nvPr>
            <p:ph type="ftr" sz="quarter" idx="16"/>
          </p:nvPr>
        </p:nvSpPr>
        <p:spPr>
          <a:xfrm>
            <a:off x="2514600" y="322731"/>
            <a:ext cx="7162800" cy="283464"/>
          </a:xfrm>
        </p:spPr>
        <p:txBody>
          <a:bodyPr/>
          <a:lstStyle/>
          <a:p>
            <a:r>
              <a:rPr lang="en-US" dirty="0"/>
              <a:t>Sample Footer Text</a:t>
            </a:r>
          </a:p>
        </p:txBody>
      </p:sp>
      <p:sp>
        <p:nvSpPr>
          <p:cNvPr id="10" name="Slide Number Placeholder 9">
            <a:extLst>
              <a:ext uri="{FF2B5EF4-FFF2-40B4-BE49-F238E27FC236}">
                <a16:creationId xmlns:a16="http://schemas.microsoft.com/office/drawing/2014/main" id="{BBDEAB8E-8806-A459-E320-4CA2B455BFD7}"/>
              </a:ext>
            </a:extLst>
          </p:cNvPr>
          <p:cNvSpPr>
            <a:spLocks noGrp="1"/>
          </p:cNvSpPr>
          <p:nvPr>
            <p:ph type="sldNum" sz="quarter" idx="17"/>
          </p:nvPr>
        </p:nvSpPr>
        <p:spPr>
          <a:xfrm>
            <a:off x="10664953" y="322731"/>
            <a:ext cx="914400" cy="283464"/>
          </a:xfrm>
        </p:spPr>
        <p:txBody>
          <a:bodyPr/>
          <a:lstStyle/>
          <a:p>
            <a:fld id="{AEAA3239-9EA4-4A65-A281-97F994456D9F}" type="slidenum">
              <a:rPr lang="en-US" smtClean="0"/>
              <a:t>‹#›</a:t>
            </a:fld>
            <a:endParaRPr lang="en-US" dirty="0"/>
          </a:p>
        </p:txBody>
      </p:sp>
      <p:sp>
        <p:nvSpPr>
          <p:cNvPr id="8" name="Content Placeholder 7">
            <a:extLst>
              <a:ext uri="{FF2B5EF4-FFF2-40B4-BE49-F238E27FC236}">
                <a16:creationId xmlns:a16="http://schemas.microsoft.com/office/drawing/2014/main" id="{07755DB3-9272-8E5E-039F-AC14A2C07898}"/>
              </a:ext>
            </a:extLst>
          </p:cNvPr>
          <p:cNvSpPr>
            <a:spLocks noGrp="1"/>
          </p:cNvSpPr>
          <p:nvPr>
            <p:ph sz="quarter" idx="14"/>
          </p:nvPr>
        </p:nvSpPr>
        <p:spPr>
          <a:xfrm>
            <a:off x="612647" y="2362534"/>
            <a:ext cx="7166188" cy="388586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3" name="Picture Placeholder 10">
            <a:extLst>
              <a:ext uri="{FF2B5EF4-FFF2-40B4-BE49-F238E27FC236}">
                <a16:creationId xmlns:a16="http://schemas.microsoft.com/office/drawing/2014/main" id="{3B8151E2-ED8A-E9B1-A83A-CF01A37B5F98}"/>
              </a:ext>
            </a:extLst>
          </p:cNvPr>
          <p:cNvSpPr>
            <a:spLocks noGrp="1"/>
          </p:cNvSpPr>
          <p:nvPr>
            <p:ph type="pic" sz="quarter" idx="13" hasCustomPrompt="1"/>
          </p:nvPr>
        </p:nvSpPr>
        <p:spPr>
          <a:xfrm>
            <a:off x="8165593" y="1373529"/>
            <a:ext cx="3413760" cy="4876800"/>
          </a:xfrm>
          <a:blipFill dpi="0" rotWithShape="1">
            <a:blip r:embed="rId2">
              <a:alphaModFix amt="60000"/>
            </a:blip>
            <a:srcRect/>
            <a:stretch>
              <a:fillRect/>
            </a:stretch>
          </a:blipFill>
        </p:spPr>
        <p:txBody>
          <a:bodyPr/>
          <a:lstStyle>
            <a:lvl1pPr marL="0" indent="0">
              <a:buNone/>
              <a:defRPr/>
            </a:lvl1pPr>
          </a:lstStyle>
          <a:p>
            <a:r>
              <a:rPr lang="en-US" dirty="0"/>
              <a:t>   </a:t>
            </a:r>
          </a:p>
        </p:txBody>
      </p:sp>
    </p:spTree>
    <p:extLst>
      <p:ext uri="{BB962C8B-B14F-4D97-AF65-F5344CB8AC3E}">
        <p14:creationId xmlns:p14="http://schemas.microsoft.com/office/powerpoint/2010/main" val="126237331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Content with Picture 5">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904077" y="1371599"/>
            <a:ext cx="4667987" cy="606887"/>
          </a:xfrm>
        </p:spPr>
        <p:txBody>
          <a:bodyPr anchor="t">
            <a:normAutofit/>
          </a:bodyPr>
          <a:lstStyle>
            <a:lvl1pPr>
              <a:defRPr sz="2400"/>
            </a:lvl1pPr>
          </a:lstStyle>
          <a:p>
            <a:r>
              <a:rPr lang="en-US"/>
              <a:t>Click to edit Master title style</a:t>
            </a:r>
            <a:endParaRPr lang="en-US" dirty="0"/>
          </a:p>
        </p:txBody>
      </p:sp>
      <p:sp>
        <p:nvSpPr>
          <p:cNvPr id="9" name="Date Placeholder 4">
            <a:extLst>
              <a:ext uri="{FF2B5EF4-FFF2-40B4-BE49-F238E27FC236}">
                <a16:creationId xmlns:a16="http://schemas.microsoft.com/office/drawing/2014/main" id="{ADD95619-B63B-77E6-BE04-262FAAD12CB4}"/>
              </a:ext>
            </a:extLst>
          </p:cNvPr>
          <p:cNvSpPr>
            <a:spLocks noGrp="1"/>
          </p:cNvSpPr>
          <p:nvPr>
            <p:ph type="dt" sz="half" idx="10"/>
          </p:nvPr>
        </p:nvSpPr>
        <p:spPr>
          <a:xfrm>
            <a:off x="609600" y="322731"/>
            <a:ext cx="914400" cy="283464"/>
          </a:xfrm>
        </p:spPr>
        <p:txBody>
          <a:bodyPr/>
          <a:lstStyle>
            <a:lvl1pPr>
              <a:defRPr>
                <a:solidFill>
                  <a:schemeClr val="tx1"/>
                </a:solidFill>
                <a:effectLst/>
              </a:defRPr>
            </a:lvl1pPr>
          </a:lstStyle>
          <a:p>
            <a:fld id="{D2C5EE04-1B51-44BB-A7D3-16AEE79C4983}" type="datetime1">
              <a:rPr lang="en-US" smtClean="0"/>
              <a:t>7/12/2026</a:t>
            </a:fld>
            <a:endParaRPr lang="en-US" dirty="0"/>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a:xfrm>
            <a:off x="2514600" y="322731"/>
            <a:ext cx="7162800" cy="283464"/>
          </a:xfrm>
        </p:spPr>
        <p:txBody>
          <a:bodyPr/>
          <a:lstStyle/>
          <a:p>
            <a:r>
              <a:rPr lang="en-US" dirty="0"/>
              <a:t>Sample Footer Text</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a:xfrm>
            <a:off x="10668001" y="322731"/>
            <a:ext cx="914400" cy="283464"/>
          </a:xfrm>
        </p:spPr>
        <p:txBody>
          <a:bodyPr/>
          <a:lstStyle/>
          <a:p>
            <a:fld id="{AEAA3239-9EA4-4A65-A281-97F994456D9F}" type="slidenum">
              <a:rPr lang="en-US" smtClean="0"/>
              <a:t>‹#›</a:t>
            </a:fld>
            <a:endParaRPr lang="en-US" dirty="0"/>
          </a:p>
        </p:txBody>
      </p:sp>
      <p:sp>
        <p:nvSpPr>
          <p:cNvPr id="11" name="Picture Placeholder 10">
            <a:extLst>
              <a:ext uri="{FF2B5EF4-FFF2-40B4-BE49-F238E27FC236}">
                <a16:creationId xmlns:a16="http://schemas.microsoft.com/office/drawing/2014/main" id="{7F8EA658-2652-6F81-1B04-D50C60A3F171}"/>
              </a:ext>
            </a:extLst>
          </p:cNvPr>
          <p:cNvSpPr>
            <a:spLocks noGrp="1"/>
          </p:cNvSpPr>
          <p:nvPr>
            <p:ph type="pic" sz="quarter" idx="13" hasCustomPrompt="1"/>
          </p:nvPr>
        </p:nvSpPr>
        <p:spPr>
          <a:xfrm>
            <a:off x="609599" y="1371600"/>
            <a:ext cx="5882642" cy="4876800"/>
          </a:xfrm>
          <a:blipFill dpi="0" rotWithShape="1">
            <a:blip r:embed="rId2">
              <a:alphaModFix amt="60000"/>
            </a:blip>
            <a:srcRect/>
            <a:stretch>
              <a:fillRect/>
            </a:stretch>
          </a:blipFill>
        </p:spPr>
        <p:txBody>
          <a:bodyPr/>
          <a:lstStyle>
            <a:lvl1pPr marL="0" indent="0">
              <a:buNone/>
              <a:defRPr/>
            </a:lvl1pPr>
          </a:lstStyle>
          <a:p>
            <a:r>
              <a:rPr lang="en-US" dirty="0"/>
              <a:t>   </a:t>
            </a:r>
          </a:p>
        </p:txBody>
      </p:sp>
      <p:sp>
        <p:nvSpPr>
          <p:cNvPr id="8" name="Content Placeholder 7">
            <a:extLst>
              <a:ext uri="{FF2B5EF4-FFF2-40B4-BE49-F238E27FC236}">
                <a16:creationId xmlns:a16="http://schemas.microsoft.com/office/drawing/2014/main" id="{7FF0220E-48F8-B4D9-19DE-7B457C3C221C}"/>
              </a:ext>
            </a:extLst>
          </p:cNvPr>
          <p:cNvSpPr>
            <a:spLocks noGrp="1"/>
          </p:cNvSpPr>
          <p:nvPr>
            <p:ph sz="quarter" idx="14"/>
          </p:nvPr>
        </p:nvSpPr>
        <p:spPr>
          <a:xfrm>
            <a:off x="6906805" y="2362535"/>
            <a:ext cx="4675596" cy="388586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04773455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Content with Picture 6">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12649" y="1371600"/>
            <a:ext cx="4700225" cy="606887"/>
          </a:xfrm>
        </p:spPr>
        <p:txBody>
          <a:bodyPr anchor="t">
            <a:normAutofit/>
          </a:bodyPr>
          <a:lstStyle>
            <a:lvl1pPr>
              <a:defRPr sz="2400"/>
            </a:lvl1pPr>
          </a:lstStyle>
          <a:p>
            <a:r>
              <a:rPr lang="en-US"/>
              <a:t>Click to edit Master title style</a:t>
            </a:r>
            <a:endParaRPr lang="en-US" dirty="0"/>
          </a:p>
        </p:txBody>
      </p:sp>
      <p:sp>
        <p:nvSpPr>
          <p:cNvPr id="10" name="Date Placeholder 4">
            <a:extLst>
              <a:ext uri="{FF2B5EF4-FFF2-40B4-BE49-F238E27FC236}">
                <a16:creationId xmlns:a16="http://schemas.microsoft.com/office/drawing/2014/main" id="{84676EBB-6E0A-AD72-143B-39A640FF3585}"/>
              </a:ext>
            </a:extLst>
          </p:cNvPr>
          <p:cNvSpPr>
            <a:spLocks noGrp="1"/>
          </p:cNvSpPr>
          <p:nvPr>
            <p:ph type="dt" sz="half" idx="10"/>
          </p:nvPr>
        </p:nvSpPr>
        <p:spPr>
          <a:xfrm>
            <a:off x="609600" y="322731"/>
            <a:ext cx="914400" cy="283464"/>
          </a:xfrm>
        </p:spPr>
        <p:txBody>
          <a:bodyPr/>
          <a:lstStyle>
            <a:lvl1pPr>
              <a:defRPr>
                <a:solidFill>
                  <a:schemeClr val="tx1"/>
                </a:solidFill>
              </a:defRPr>
            </a:lvl1pPr>
          </a:lstStyle>
          <a:p>
            <a:fld id="{E79D7598-9667-4FA1-B20E-133F7DF30C66}" type="datetime1">
              <a:rPr lang="en-US" smtClean="0"/>
              <a:t>7/12/2026</a:t>
            </a:fld>
            <a:endParaRPr lang="en-US" dirty="0"/>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a:xfrm>
            <a:off x="2514600" y="322731"/>
            <a:ext cx="7162800" cy="283464"/>
          </a:xfrm>
        </p:spPr>
        <p:txBody>
          <a:bodyPr/>
          <a:lstStyle>
            <a:lvl1pPr>
              <a:defRPr>
                <a:solidFill>
                  <a:schemeClr val="tx1"/>
                </a:solidFill>
                <a:effectLst/>
              </a:defRPr>
            </a:lvl1pPr>
          </a:lstStyle>
          <a:p>
            <a:r>
              <a:rPr lang="en-US" dirty="0"/>
              <a:t>Sample Footer Text</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a:xfrm>
            <a:off x="10668000" y="322731"/>
            <a:ext cx="914400" cy="283464"/>
          </a:xfrm>
        </p:spPr>
        <p:txBody>
          <a:bodyPr/>
          <a:lstStyle>
            <a:lvl1pPr>
              <a:defRPr>
                <a:solidFill>
                  <a:schemeClr val="tx1"/>
                </a:solidFill>
                <a:effectLst/>
              </a:defRPr>
            </a:lvl1pPr>
          </a:lstStyle>
          <a:p>
            <a:fld id="{AEAA3239-9EA4-4A65-A281-97F994456D9F}" type="slidenum">
              <a:rPr lang="en-US" smtClean="0"/>
              <a:pPr/>
              <a:t>‹#›</a:t>
            </a:fld>
            <a:endParaRPr lang="en-US" dirty="0"/>
          </a:p>
        </p:txBody>
      </p:sp>
      <p:sp>
        <p:nvSpPr>
          <p:cNvPr id="8" name="Content Placeholder 7">
            <a:extLst>
              <a:ext uri="{FF2B5EF4-FFF2-40B4-BE49-F238E27FC236}">
                <a16:creationId xmlns:a16="http://schemas.microsoft.com/office/drawing/2014/main" id="{747AED59-1A26-9C13-8482-7857E7DEFE52}"/>
              </a:ext>
            </a:extLst>
          </p:cNvPr>
          <p:cNvSpPr>
            <a:spLocks noGrp="1"/>
          </p:cNvSpPr>
          <p:nvPr>
            <p:ph sz="quarter" idx="14"/>
          </p:nvPr>
        </p:nvSpPr>
        <p:spPr>
          <a:xfrm>
            <a:off x="612775" y="2362534"/>
            <a:ext cx="4700225" cy="388586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3" name="Picture Placeholder 10">
            <a:extLst>
              <a:ext uri="{FF2B5EF4-FFF2-40B4-BE49-F238E27FC236}">
                <a16:creationId xmlns:a16="http://schemas.microsoft.com/office/drawing/2014/main" id="{87DB94FD-8F2A-F0DB-71EB-3565077D4A20}"/>
              </a:ext>
            </a:extLst>
          </p:cNvPr>
          <p:cNvSpPr>
            <a:spLocks noGrp="1"/>
          </p:cNvSpPr>
          <p:nvPr>
            <p:ph type="pic" sz="quarter" idx="15" hasCustomPrompt="1"/>
          </p:nvPr>
        </p:nvSpPr>
        <p:spPr>
          <a:xfrm>
            <a:off x="5699758" y="1371600"/>
            <a:ext cx="5882642" cy="4876800"/>
          </a:xfrm>
          <a:blipFill dpi="0" rotWithShape="1">
            <a:blip r:embed="rId2">
              <a:alphaModFix amt="60000"/>
            </a:blip>
            <a:srcRect/>
            <a:stretch>
              <a:fillRect/>
            </a:stretch>
          </a:blipFill>
        </p:spPr>
        <p:txBody>
          <a:bodyPr/>
          <a:lstStyle>
            <a:lvl1pPr marL="0" indent="0">
              <a:buNone/>
              <a:defRPr/>
            </a:lvl1pPr>
          </a:lstStyle>
          <a:p>
            <a:r>
              <a:rPr lang="en-US" dirty="0"/>
              <a:t>   </a:t>
            </a:r>
          </a:p>
        </p:txBody>
      </p:sp>
    </p:spTree>
    <p:extLst>
      <p:ext uri="{BB962C8B-B14F-4D97-AF65-F5344CB8AC3E}">
        <p14:creationId xmlns:p14="http://schemas.microsoft.com/office/powerpoint/2010/main" val="194044004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Content with Picture 7">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8212663" y="1371599"/>
            <a:ext cx="3363514" cy="914401"/>
          </a:xfrm>
        </p:spPr>
        <p:txBody>
          <a:bodyPr anchor="t">
            <a:normAutofit/>
          </a:bodyPr>
          <a:lstStyle>
            <a:lvl1pPr>
              <a:defRPr sz="2400"/>
            </a:lvl1pPr>
          </a:lstStyle>
          <a:p>
            <a:r>
              <a:rPr lang="en-US"/>
              <a:t>Click to edit Master title style</a:t>
            </a:r>
            <a:endParaRPr lang="en-US" dirty="0"/>
          </a:p>
        </p:txBody>
      </p:sp>
      <p:sp>
        <p:nvSpPr>
          <p:cNvPr id="6" name="Date Placeholder 3">
            <a:extLst>
              <a:ext uri="{FF2B5EF4-FFF2-40B4-BE49-F238E27FC236}">
                <a16:creationId xmlns:a16="http://schemas.microsoft.com/office/drawing/2014/main" id="{CBA07C19-A01D-B0B9-930B-9E9E7D2E653C}"/>
              </a:ext>
            </a:extLst>
          </p:cNvPr>
          <p:cNvSpPr>
            <a:spLocks noGrp="1"/>
          </p:cNvSpPr>
          <p:nvPr>
            <p:ph type="dt" sz="half" idx="15"/>
          </p:nvPr>
        </p:nvSpPr>
        <p:spPr>
          <a:xfrm>
            <a:off x="609600" y="322731"/>
            <a:ext cx="914400" cy="283464"/>
          </a:xfrm>
        </p:spPr>
        <p:txBody>
          <a:bodyPr/>
          <a:lstStyle/>
          <a:p>
            <a:fld id="{E0F4D2D3-E754-452C-996E-A69280848F28}" type="datetime1">
              <a:rPr lang="en-US" smtClean="0"/>
              <a:t>7/12/2026</a:t>
            </a:fld>
            <a:endParaRPr lang="en-US" dirty="0"/>
          </a:p>
        </p:txBody>
      </p:sp>
      <p:sp>
        <p:nvSpPr>
          <p:cNvPr id="9" name="Footer Placeholder 8">
            <a:extLst>
              <a:ext uri="{FF2B5EF4-FFF2-40B4-BE49-F238E27FC236}">
                <a16:creationId xmlns:a16="http://schemas.microsoft.com/office/drawing/2014/main" id="{B09198F5-FF38-389C-E060-120AC6301809}"/>
              </a:ext>
            </a:extLst>
          </p:cNvPr>
          <p:cNvSpPr>
            <a:spLocks noGrp="1"/>
          </p:cNvSpPr>
          <p:nvPr>
            <p:ph type="ftr" sz="quarter" idx="16"/>
          </p:nvPr>
        </p:nvSpPr>
        <p:spPr>
          <a:xfrm>
            <a:off x="2514600" y="322731"/>
            <a:ext cx="7162799" cy="283464"/>
          </a:xfrm>
        </p:spPr>
        <p:txBody>
          <a:bodyPr/>
          <a:lstStyle/>
          <a:p>
            <a:r>
              <a:rPr lang="en-US" dirty="0"/>
              <a:t>Sample Footer Text</a:t>
            </a:r>
          </a:p>
        </p:txBody>
      </p:sp>
      <p:sp>
        <p:nvSpPr>
          <p:cNvPr id="10" name="Slide Number Placeholder 9">
            <a:extLst>
              <a:ext uri="{FF2B5EF4-FFF2-40B4-BE49-F238E27FC236}">
                <a16:creationId xmlns:a16="http://schemas.microsoft.com/office/drawing/2014/main" id="{4963CA08-6B63-DC1E-8CB3-C323C9040122}"/>
              </a:ext>
            </a:extLst>
          </p:cNvPr>
          <p:cNvSpPr>
            <a:spLocks noGrp="1"/>
          </p:cNvSpPr>
          <p:nvPr>
            <p:ph type="sldNum" sz="quarter" idx="17"/>
          </p:nvPr>
        </p:nvSpPr>
        <p:spPr>
          <a:xfrm>
            <a:off x="10661903" y="322731"/>
            <a:ext cx="914400" cy="283464"/>
          </a:xfrm>
        </p:spPr>
        <p:txBody>
          <a:bodyPr/>
          <a:lstStyle/>
          <a:p>
            <a:fld id="{AEAA3239-9EA4-4A65-A281-97F994456D9F}" type="slidenum">
              <a:rPr lang="en-US" smtClean="0"/>
              <a:t>‹#›</a:t>
            </a:fld>
            <a:endParaRPr lang="en-US" dirty="0"/>
          </a:p>
        </p:txBody>
      </p:sp>
      <p:sp>
        <p:nvSpPr>
          <p:cNvPr id="11" name="Picture Placeholder 10">
            <a:extLst>
              <a:ext uri="{FF2B5EF4-FFF2-40B4-BE49-F238E27FC236}">
                <a16:creationId xmlns:a16="http://schemas.microsoft.com/office/drawing/2014/main" id="{7F8EA658-2652-6F81-1B04-D50C60A3F171}"/>
              </a:ext>
            </a:extLst>
          </p:cNvPr>
          <p:cNvSpPr>
            <a:spLocks noGrp="1"/>
          </p:cNvSpPr>
          <p:nvPr>
            <p:ph type="pic" sz="quarter" idx="13" hasCustomPrompt="1"/>
          </p:nvPr>
        </p:nvSpPr>
        <p:spPr>
          <a:xfrm>
            <a:off x="609600" y="1371600"/>
            <a:ext cx="7197978" cy="4876800"/>
          </a:xfrm>
          <a:blipFill dpi="0" rotWithShape="1">
            <a:blip r:embed="rId2">
              <a:alphaModFix amt="60000"/>
            </a:blip>
            <a:srcRect/>
            <a:stretch>
              <a:fillRect/>
            </a:stretch>
          </a:blipFill>
        </p:spPr>
        <p:txBody>
          <a:bodyPr/>
          <a:lstStyle>
            <a:lvl1pPr marL="0" indent="0">
              <a:buNone/>
              <a:defRPr/>
            </a:lvl1pPr>
          </a:lstStyle>
          <a:p>
            <a:r>
              <a:rPr lang="en-US" dirty="0"/>
              <a:t>   </a:t>
            </a:r>
          </a:p>
        </p:txBody>
      </p:sp>
      <p:sp>
        <p:nvSpPr>
          <p:cNvPr id="8" name="Content Placeholder 7">
            <a:extLst>
              <a:ext uri="{FF2B5EF4-FFF2-40B4-BE49-F238E27FC236}">
                <a16:creationId xmlns:a16="http://schemas.microsoft.com/office/drawing/2014/main" id="{747AED59-1A26-9C13-8482-7857E7DEFE52}"/>
              </a:ext>
            </a:extLst>
          </p:cNvPr>
          <p:cNvSpPr>
            <a:spLocks noGrp="1"/>
          </p:cNvSpPr>
          <p:nvPr>
            <p:ph sz="quarter" idx="14"/>
          </p:nvPr>
        </p:nvSpPr>
        <p:spPr>
          <a:xfrm>
            <a:off x="8218887" y="2670047"/>
            <a:ext cx="3363513" cy="357835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35741914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Content with Picture 8">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15697" y="1371599"/>
            <a:ext cx="3363513" cy="914401"/>
          </a:xfrm>
        </p:spPr>
        <p:txBody>
          <a:bodyPr anchor="t">
            <a:normAutofit/>
          </a:bodyPr>
          <a:lstStyle>
            <a:lvl1pPr>
              <a:defRPr sz="2400"/>
            </a:lvl1pPr>
          </a:lstStyle>
          <a:p>
            <a:r>
              <a:rPr lang="en-US"/>
              <a:t>Click to edit Master title style</a:t>
            </a:r>
            <a:endParaRPr lang="en-US" dirty="0"/>
          </a:p>
        </p:txBody>
      </p:sp>
      <p:sp>
        <p:nvSpPr>
          <p:cNvPr id="4" name="Date Placeholder 3">
            <a:extLst>
              <a:ext uri="{FF2B5EF4-FFF2-40B4-BE49-F238E27FC236}">
                <a16:creationId xmlns:a16="http://schemas.microsoft.com/office/drawing/2014/main" id="{15305F20-8340-4F06-2EA5-4D05FFED4587}"/>
              </a:ext>
            </a:extLst>
          </p:cNvPr>
          <p:cNvSpPr>
            <a:spLocks noGrp="1"/>
          </p:cNvSpPr>
          <p:nvPr>
            <p:ph type="dt" sz="half" idx="15"/>
          </p:nvPr>
        </p:nvSpPr>
        <p:spPr>
          <a:xfrm>
            <a:off x="609600" y="322731"/>
            <a:ext cx="914400" cy="283464"/>
          </a:xfrm>
        </p:spPr>
        <p:txBody>
          <a:bodyPr/>
          <a:lstStyle/>
          <a:p>
            <a:fld id="{17A20D89-EAE3-437D-A562-62F383E1F1E4}" type="datetime1">
              <a:rPr lang="en-US" smtClean="0"/>
              <a:t>7/12/2026</a:t>
            </a:fld>
            <a:endParaRPr lang="en-US" dirty="0"/>
          </a:p>
        </p:txBody>
      </p:sp>
      <p:sp>
        <p:nvSpPr>
          <p:cNvPr id="9" name="Footer Placeholder 8">
            <a:extLst>
              <a:ext uri="{FF2B5EF4-FFF2-40B4-BE49-F238E27FC236}">
                <a16:creationId xmlns:a16="http://schemas.microsoft.com/office/drawing/2014/main" id="{B09198F5-FF38-389C-E060-120AC6301809}"/>
              </a:ext>
            </a:extLst>
          </p:cNvPr>
          <p:cNvSpPr>
            <a:spLocks noGrp="1"/>
          </p:cNvSpPr>
          <p:nvPr>
            <p:ph type="ftr" sz="quarter" idx="16"/>
          </p:nvPr>
        </p:nvSpPr>
        <p:spPr>
          <a:xfrm>
            <a:off x="2514600" y="322731"/>
            <a:ext cx="7162800" cy="283464"/>
          </a:xfrm>
        </p:spPr>
        <p:txBody>
          <a:bodyPr/>
          <a:lstStyle/>
          <a:p>
            <a:r>
              <a:rPr lang="en-US" dirty="0"/>
              <a:t>Sample Footer Text</a:t>
            </a:r>
          </a:p>
        </p:txBody>
      </p:sp>
      <p:sp>
        <p:nvSpPr>
          <p:cNvPr id="10" name="Slide Number Placeholder 9">
            <a:extLst>
              <a:ext uri="{FF2B5EF4-FFF2-40B4-BE49-F238E27FC236}">
                <a16:creationId xmlns:a16="http://schemas.microsoft.com/office/drawing/2014/main" id="{4963CA08-6B63-DC1E-8CB3-C323C9040122}"/>
              </a:ext>
            </a:extLst>
          </p:cNvPr>
          <p:cNvSpPr>
            <a:spLocks noGrp="1"/>
          </p:cNvSpPr>
          <p:nvPr>
            <p:ph type="sldNum" sz="quarter" idx="17"/>
          </p:nvPr>
        </p:nvSpPr>
        <p:spPr>
          <a:xfrm>
            <a:off x="10661776" y="322731"/>
            <a:ext cx="914400" cy="283464"/>
          </a:xfrm>
        </p:spPr>
        <p:txBody>
          <a:bodyPr/>
          <a:lstStyle/>
          <a:p>
            <a:fld id="{AEAA3239-9EA4-4A65-A281-97F994456D9F}" type="slidenum">
              <a:rPr lang="en-US" smtClean="0"/>
              <a:t>‹#›</a:t>
            </a:fld>
            <a:endParaRPr lang="en-US" dirty="0"/>
          </a:p>
        </p:txBody>
      </p:sp>
      <p:sp>
        <p:nvSpPr>
          <p:cNvPr id="8" name="Content Placeholder 7">
            <a:extLst>
              <a:ext uri="{FF2B5EF4-FFF2-40B4-BE49-F238E27FC236}">
                <a16:creationId xmlns:a16="http://schemas.microsoft.com/office/drawing/2014/main" id="{747AED59-1A26-9C13-8482-7857E7DEFE52}"/>
              </a:ext>
            </a:extLst>
          </p:cNvPr>
          <p:cNvSpPr>
            <a:spLocks noGrp="1"/>
          </p:cNvSpPr>
          <p:nvPr>
            <p:ph sz="quarter" idx="14"/>
          </p:nvPr>
        </p:nvSpPr>
        <p:spPr>
          <a:xfrm>
            <a:off x="615825" y="2670047"/>
            <a:ext cx="3363386" cy="357835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3" name="Picture Placeholder 10">
            <a:extLst>
              <a:ext uri="{FF2B5EF4-FFF2-40B4-BE49-F238E27FC236}">
                <a16:creationId xmlns:a16="http://schemas.microsoft.com/office/drawing/2014/main" id="{158FD965-81B2-7E47-FC2D-2FFFA61C3D06}"/>
              </a:ext>
            </a:extLst>
          </p:cNvPr>
          <p:cNvSpPr>
            <a:spLocks noGrp="1"/>
          </p:cNvSpPr>
          <p:nvPr>
            <p:ph type="pic" sz="quarter" idx="18" hasCustomPrompt="1"/>
          </p:nvPr>
        </p:nvSpPr>
        <p:spPr>
          <a:xfrm>
            <a:off x="4378198" y="1371600"/>
            <a:ext cx="7197978" cy="4876800"/>
          </a:xfrm>
          <a:blipFill dpi="0" rotWithShape="1">
            <a:blip r:embed="rId2">
              <a:alphaModFix amt="60000"/>
            </a:blip>
            <a:srcRect/>
            <a:stretch>
              <a:fillRect/>
            </a:stretch>
          </a:blipFill>
        </p:spPr>
        <p:txBody>
          <a:bodyPr/>
          <a:lstStyle>
            <a:lvl1pPr marL="0" indent="0">
              <a:buNone/>
              <a:defRPr/>
            </a:lvl1pPr>
          </a:lstStyle>
          <a:p>
            <a:r>
              <a:rPr lang="en-US" dirty="0"/>
              <a:t>   </a:t>
            </a:r>
          </a:p>
        </p:txBody>
      </p:sp>
    </p:spTree>
    <p:extLst>
      <p:ext uri="{BB962C8B-B14F-4D97-AF65-F5344CB8AC3E}">
        <p14:creationId xmlns:p14="http://schemas.microsoft.com/office/powerpoint/2010/main" val="214627854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Content with Picture 9">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8888061" y="1371600"/>
            <a:ext cx="2699254" cy="1836503"/>
          </a:xfrm>
        </p:spPr>
        <p:txBody>
          <a:bodyPr anchor="t"/>
          <a:lstStyle/>
          <a:p>
            <a:r>
              <a:rPr lang="en-US"/>
              <a:t>Click to edit Master title style</a:t>
            </a:r>
            <a:endParaRPr lang="en-US" dirty="0"/>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a:xfrm>
            <a:off x="609600" y="322731"/>
            <a:ext cx="914400" cy="283464"/>
          </a:xfrm>
        </p:spPr>
        <p:txBody>
          <a:bodyPr/>
          <a:lstStyle>
            <a:lvl1pPr>
              <a:defRPr>
                <a:solidFill>
                  <a:schemeClr val="tx1"/>
                </a:solidFill>
                <a:effectLst/>
              </a:defRPr>
            </a:lvl1pPr>
          </a:lstStyle>
          <a:p>
            <a:fld id="{D481F196-B1D0-4451-BD57-0DCCBF9A6C9D}" type="datetime1">
              <a:rPr lang="en-US" smtClean="0"/>
              <a:t>7/12/2026</a:t>
            </a:fld>
            <a:endParaRPr lang="en-US" dirty="0"/>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a:xfrm>
            <a:off x="2514601" y="322731"/>
            <a:ext cx="7162800" cy="283464"/>
          </a:xfrm>
        </p:spPr>
        <p:txBody>
          <a:bodyPr/>
          <a:lstStyle/>
          <a:p>
            <a:r>
              <a:rPr lang="en-US" dirty="0"/>
              <a:t>Sample Footer Text</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a:xfrm>
            <a:off x="10668001" y="322731"/>
            <a:ext cx="914400" cy="283464"/>
          </a:xfrm>
        </p:spPr>
        <p:txBody>
          <a:bodyPr/>
          <a:lstStyle/>
          <a:p>
            <a:fld id="{AEAA3239-9EA4-4A65-A281-97F994456D9F}" type="slidenum">
              <a:rPr lang="en-US" smtClean="0"/>
              <a:t>‹#›</a:t>
            </a:fld>
            <a:endParaRPr lang="en-US" dirty="0"/>
          </a:p>
        </p:txBody>
      </p:sp>
      <p:sp>
        <p:nvSpPr>
          <p:cNvPr id="10" name="Picture Placeholder 9">
            <a:extLst>
              <a:ext uri="{FF2B5EF4-FFF2-40B4-BE49-F238E27FC236}">
                <a16:creationId xmlns:a16="http://schemas.microsoft.com/office/drawing/2014/main" id="{3CA946DA-5AE8-39E2-3ADD-B8F06308C1C6}"/>
              </a:ext>
            </a:extLst>
          </p:cNvPr>
          <p:cNvSpPr>
            <a:spLocks noGrp="1"/>
          </p:cNvSpPr>
          <p:nvPr>
            <p:ph type="pic" sz="quarter" idx="13" hasCustomPrompt="1"/>
          </p:nvPr>
        </p:nvSpPr>
        <p:spPr>
          <a:xfrm>
            <a:off x="615697" y="1371600"/>
            <a:ext cx="7885606" cy="4876800"/>
          </a:xfrm>
          <a:custGeom>
            <a:avLst/>
            <a:gdLst>
              <a:gd name="connsiteX0" fmla="*/ 0 w 8326323"/>
              <a:gd name="connsiteY0" fmla="*/ 0 h 6858000"/>
              <a:gd name="connsiteX1" fmla="*/ 8326323 w 8326323"/>
              <a:gd name="connsiteY1" fmla="*/ 0 h 6858000"/>
              <a:gd name="connsiteX2" fmla="*/ 8326323 w 8326323"/>
              <a:gd name="connsiteY2" fmla="*/ 6858000 h 6858000"/>
              <a:gd name="connsiteX3" fmla="*/ 0 w 8326323"/>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8326323" h="6858000">
                <a:moveTo>
                  <a:pt x="0" y="0"/>
                </a:moveTo>
                <a:lnTo>
                  <a:pt x="8326323" y="0"/>
                </a:lnTo>
                <a:lnTo>
                  <a:pt x="8326323" y="6858000"/>
                </a:lnTo>
                <a:lnTo>
                  <a:pt x="0" y="6858000"/>
                </a:lnTo>
                <a:close/>
              </a:path>
            </a:pathLst>
          </a:custGeom>
          <a:blipFill dpi="0" rotWithShape="1">
            <a:blip r:embed="rId2">
              <a:alphaModFix amt="60000"/>
            </a:blip>
            <a:srcRect/>
            <a:stretch>
              <a:fillRect/>
            </a:stretch>
          </a:blipFill>
        </p:spPr>
        <p:txBody>
          <a:bodyPr wrap="square">
            <a:noAutofit/>
          </a:bodyPr>
          <a:lstStyle>
            <a:lvl1pPr marL="0" indent="0">
              <a:buNone/>
              <a:defRPr/>
            </a:lvl1pPr>
          </a:lstStyle>
          <a:p>
            <a:r>
              <a:rPr lang="en-US" dirty="0"/>
              <a:t>   </a:t>
            </a:r>
          </a:p>
        </p:txBody>
      </p:sp>
      <p:sp>
        <p:nvSpPr>
          <p:cNvPr id="8" name="Content Placeholder 7">
            <a:extLst>
              <a:ext uri="{FF2B5EF4-FFF2-40B4-BE49-F238E27FC236}">
                <a16:creationId xmlns:a16="http://schemas.microsoft.com/office/drawing/2014/main" id="{6E0D00CE-C191-6DE5-9D82-7EFB59BC3739}"/>
              </a:ext>
            </a:extLst>
          </p:cNvPr>
          <p:cNvSpPr>
            <a:spLocks noGrp="1"/>
          </p:cNvSpPr>
          <p:nvPr>
            <p:ph sz="quarter" idx="14"/>
          </p:nvPr>
        </p:nvSpPr>
        <p:spPr>
          <a:xfrm>
            <a:off x="8883147" y="3592150"/>
            <a:ext cx="2699254" cy="2656250"/>
          </a:xfrm>
        </p:spPr>
        <p:txBody>
          <a:bodyPr vert="horz" lIns="91440" tIns="45720" rIns="91440" bIns="45720" rtlCol="0">
            <a:normAutofit/>
          </a:bodyPr>
          <a:lstStyle>
            <a:lvl1pPr marL="0" indent="0">
              <a:buNone/>
              <a:defRPr lang="en-US" dirty="0"/>
            </a:lvl1pPr>
            <a:lvl2pPr marL="228600" indent="0">
              <a:buNone/>
              <a:defRPr lang="en-US" dirty="0"/>
            </a:lvl2pPr>
            <a:lvl3pPr marL="457200" indent="0">
              <a:buNone/>
              <a:defRPr lang="en-US" dirty="0"/>
            </a:lvl3pPr>
            <a:lvl4pPr marL="685800" indent="0">
              <a:buNone/>
              <a:defRPr lang="en-US" dirty="0"/>
            </a:lvl4pPr>
            <a:lvl5pPr marL="914400" indent="0">
              <a:buNone/>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64438002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Content with Picture 10">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15697" y="1371600"/>
            <a:ext cx="2699254" cy="1858941"/>
          </a:xfrm>
        </p:spPr>
        <p:txBody>
          <a:bodyPr anchor="t"/>
          <a:lstStyle/>
          <a:p>
            <a:r>
              <a:rPr lang="en-US"/>
              <a:t>Click to edit Master title style</a:t>
            </a:r>
            <a:endParaRPr lang="en-US" dirty="0"/>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a:xfrm>
            <a:off x="609600" y="322731"/>
            <a:ext cx="914400" cy="283464"/>
          </a:xfrm>
        </p:spPr>
        <p:txBody>
          <a:bodyPr/>
          <a:lstStyle>
            <a:lvl1pPr>
              <a:defRPr>
                <a:solidFill>
                  <a:schemeClr val="tx1"/>
                </a:solidFill>
                <a:effectLst/>
              </a:defRPr>
            </a:lvl1pPr>
          </a:lstStyle>
          <a:p>
            <a:fld id="{E2505D57-3CC9-48CD-A7D7-2BE3E605D0A5}" type="datetime1">
              <a:rPr lang="en-US" smtClean="0"/>
              <a:t>7/12/2026</a:t>
            </a:fld>
            <a:endParaRPr lang="en-US" dirty="0"/>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a:xfrm>
            <a:off x="2514600" y="322731"/>
            <a:ext cx="7162800" cy="283464"/>
          </a:xfrm>
        </p:spPr>
        <p:txBody>
          <a:bodyPr/>
          <a:lstStyle/>
          <a:p>
            <a:r>
              <a:rPr lang="en-US" dirty="0"/>
              <a:t>Sample Footer Text</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a:xfrm>
            <a:off x="10668000" y="322731"/>
            <a:ext cx="914400" cy="283464"/>
          </a:xfrm>
        </p:spPr>
        <p:txBody>
          <a:bodyPr/>
          <a:lstStyle/>
          <a:p>
            <a:fld id="{AEAA3239-9EA4-4A65-A281-97F994456D9F}" type="slidenum">
              <a:rPr lang="en-US" smtClean="0"/>
              <a:t>‹#›</a:t>
            </a:fld>
            <a:endParaRPr lang="en-US" dirty="0"/>
          </a:p>
        </p:txBody>
      </p:sp>
      <p:sp>
        <p:nvSpPr>
          <p:cNvPr id="8" name="Content Placeholder 7">
            <a:extLst>
              <a:ext uri="{FF2B5EF4-FFF2-40B4-BE49-F238E27FC236}">
                <a16:creationId xmlns:a16="http://schemas.microsoft.com/office/drawing/2014/main" id="{6E0D00CE-C191-6DE5-9D82-7EFB59BC3739}"/>
              </a:ext>
            </a:extLst>
          </p:cNvPr>
          <p:cNvSpPr>
            <a:spLocks noGrp="1"/>
          </p:cNvSpPr>
          <p:nvPr>
            <p:ph sz="quarter" idx="14"/>
          </p:nvPr>
        </p:nvSpPr>
        <p:spPr>
          <a:xfrm>
            <a:off x="616691" y="3592150"/>
            <a:ext cx="2693346" cy="2656250"/>
          </a:xfrm>
        </p:spPr>
        <p:txBody>
          <a:bodyPr vert="horz" lIns="91440" tIns="45720" rIns="91440" bIns="45720" rtlCol="0">
            <a:normAutofit/>
          </a:bodyPr>
          <a:lstStyle>
            <a:lvl1pPr marL="0" indent="0">
              <a:buNone/>
              <a:defRPr lang="en-US" dirty="0"/>
            </a:lvl1pPr>
            <a:lvl2pPr marL="228600" indent="0">
              <a:buNone/>
              <a:defRPr lang="en-US" dirty="0"/>
            </a:lvl2pPr>
            <a:lvl3pPr marL="457200" indent="0">
              <a:buNone/>
              <a:defRPr lang="en-US" dirty="0"/>
            </a:lvl3pPr>
            <a:lvl4pPr marL="685800" indent="0">
              <a:buNone/>
              <a:defRPr lang="en-US" dirty="0"/>
            </a:lvl4pPr>
            <a:lvl5pPr marL="914400" indent="0">
              <a:buNone/>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3" name="Picture Placeholder 9">
            <a:extLst>
              <a:ext uri="{FF2B5EF4-FFF2-40B4-BE49-F238E27FC236}">
                <a16:creationId xmlns:a16="http://schemas.microsoft.com/office/drawing/2014/main" id="{7A8F660F-60A6-785B-047B-B48856C7BBFC}"/>
              </a:ext>
            </a:extLst>
          </p:cNvPr>
          <p:cNvSpPr>
            <a:spLocks noGrp="1"/>
          </p:cNvSpPr>
          <p:nvPr>
            <p:ph type="pic" sz="quarter" idx="15" hasCustomPrompt="1"/>
          </p:nvPr>
        </p:nvSpPr>
        <p:spPr>
          <a:xfrm>
            <a:off x="3696794" y="1371600"/>
            <a:ext cx="7885606" cy="4876800"/>
          </a:xfrm>
          <a:custGeom>
            <a:avLst/>
            <a:gdLst>
              <a:gd name="connsiteX0" fmla="*/ 0 w 8326323"/>
              <a:gd name="connsiteY0" fmla="*/ 0 h 6858000"/>
              <a:gd name="connsiteX1" fmla="*/ 8326323 w 8326323"/>
              <a:gd name="connsiteY1" fmla="*/ 0 h 6858000"/>
              <a:gd name="connsiteX2" fmla="*/ 8326323 w 8326323"/>
              <a:gd name="connsiteY2" fmla="*/ 6858000 h 6858000"/>
              <a:gd name="connsiteX3" fmla="*/ 0 w 8326323"/>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8326323" h="6858000">
                <a:moveTo>
                  <a:pt x="0" y="0"/>
                </a:moveTo>
                <a:lnTo>
                  <a:pt x="8326323" y="0"/>
                </a:lnTo>
                <a:lnTo>
                  <a:pt x="8326323" y="6858000"/>
                </a:lnTo>
                <a:lnTo>
                  <a:pt x="0" y="6858000"/>
                </a:lnTo>
                <a:close/>
              </a:path>
            </a:pathLst>
          </a:custGeom>
          <a:blipFill dpi="0" rotWithShape="1">
            <a:blip r:embed="rId2">
              <a:alphaModFix amt="60000"/>
            </a:blip>
            <a:srcRect/>
            <a:stretch>
              <a:fillRect/>
            </a:stretch>
          </a:blipFill>
        </p:spPr>
        <p:txBody>
          <a:bodyPr wrap="square">
            <a:noAutofit/>
          </a:bodyPr>
          <a:lstStyle>
            <a:lvl1pPr marL="0" indent="0">
              <a:buNone/>
              <a:defRPr/>
            </a:lvl1pPr>
          </a:lstStyle>
          <a:p>
            <a:r>
              <a:rPr lang="en-US" dirty="0"/>
              <a:t>   </a:t>
            </a:r>
          </a:p>
        </p:txBody>
      </p:sp>
    </p:spTree>
    <p:extLst>
      <p:ext uri="{BB962C8B-B14F-4D97-AF65-F5344CB8AC3E}">
        <p14:creationId xmlns:p14="http://schemas.microsoft.com/office/powerpoint/2010/main" val="12640094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le with Picture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612647" y="4840225"/>
            <a:ext cx="10963658" cy="799655"/>
          </a:xfrm>
        </p:spPr>
        <p:txBody>
          <a:bodyPr vert="horz" lIns="91440" tIns="45720" rIns="91440" bIns="45720" rtlCol="0" anchor="b">
            <a:normAutofit/>
          </a:bodyPr>
          <a:lstStyle>
            <a:lvl1pPr>
              <a:defRPr lang="en-US" sz="3200" dirty="0"/>
            </a:lvl1pPr>
          </a:lstStyle>
          <a:p>
            <a:pPr lvl="0"/>
            <a:r>
              <a:rPr lang="en-US"/>
              <a:t>Click to edit Master title style</a:t>
            </a:r>
            <a:endParaRPr lang="en-US" dirty="0"/>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612647" y="5845175"/>
            <a:ext cx="10963658" cy="365125"/>
          </a:xfrm>
        </p:spPr>
        <p:txBody>
          <a:bodyPr vert="horz" lIns="91440" tIns="45720" rIns="91440" bIns="45720" rtlCol="0">
            <a:normAutofit/>
          </a:bodyPr>
          <a:lstStyle>
            <a:lvl1pPr marL="0" indent="0">
              <a:buNone/>
              <a:defRPr lang="en-US" sz="1400" dirty="0"/>
            </a:lvl1pPr>
          </a:lstStyle>
          <a:p>
            <a:pPr lvl="0"/>
            <a:r>
              <a:rPr lang="en-US"/>
              <a:t>Click to edit Master subtitle style</a:t>
            </a:r>
            <a:endParaRPr lang="en-US" dirty="0"/>
          </a:p>
        </p:txBody>
      </p:sp>
      <p:sp>
        <p:nvSpPr>
          <p:cNvPr id="7" name="Date Placeholder 6">
            <a:extLst>
              <a:ext uri="{FF2B5EF4-FFF2-40B4-BE49-F238E27FC236}">
                <a16:creationId xmlns:a16="http://schemas.microsoft.com/office/drawing/2014/main" id="{1AA6C9C7-A264-237A-7F3C-46E6A7A9646D}"/>
              </a:ext>
            </a:extLst>
          </p:cNvPr>
          <p:cNvSpPr>
            <a:spLocks noGrp="1"/>
          </p:cNvSpPr>
          <p:nvPr>
            <p:ph type="dt" sz="half" idx="14"/>
          </p:nvPr>
        </p:nvSpPr>
        <p:spPr/>
        <p:txBody>
          <a:bodyPr/>
          <a:lstStyle/>
          <a:p>
            <a:fld id="{26D2EC77-EDF2-486F-BC40-B49DAB22DB64}" type="datetime1">
              <a:rPr lang="en-US" smtClean="0"/>
              <a:t>7/12/2026</a:t>
            </a:fld>
            <a:endParaRPr lang="en-US" dirty="0"/>
          </a:p>
        </p:txBody>
      </p:sp>
      <p:sp>
        <p:nvSpPr>
          <p:cNvPr id="8" name="Footer Placeholder 7">
            <a:extLst>
              <a:ext uri="{FF2B5EF4-FFF2-40B4-BE49-F238E27FC236}">
                <a16:creationId xmlns:a16="http://schemas.microsoft.com/office/drawing/2014/main" id="{1B5B8C48-05E9-5280-3F6A-22F8BCBB477E}"/>
              </a:ext>
            </a:extLst>
          </p:cNvPr>
          <p:cNvSpPr>
            <a:spLocks noGrp="1"/>
          </p:cNvSpPr>
          <p:nvPr>
            <p:ph type="ftr" sz="quarter" idx="15"/>
          </p:nvPr>
        </p:nvSpPr>
        <p:spPr/>
        <p:txBody>
          <a:bodyPr/>
          <a:lstStyle/>
          <a:p>
            <a:r>
              <a:rPr lang="en-US" dirty="0"/>
              <a:t>Sample Footer Text</a:t>
            </a:r>
          </a:p>
        </p:txBody>
      </p:sp>
      <p:sp>
        <p:nvSpPr>
          <p:cNvPr id="9" name="Slide Number Placeholder 8">
            <a:extLst>
              <a:ext uri="{FF2B5EF4-FFF2-40B4-BE49-F238E27FC236}">
                <a16:creationId xmlns:a16="http://schemas.microsoft.com/office/drawing/2014/main" id="{47BC820F-C031-6832-5CA0-B972903E0D5F}"/>
              </a:ext>
            </a:extLst>
          </p:cNvPr>
          <p:cNvSpPr>
            <a:spLocks noGrp="1"/>
          </p:cNvSpPr>
          <p:nvPr>
            <p:ph type="sldNum" sz="quarter" idx="16"/>
          </p:nvPr>
        </p:nvSpPr>
        <p:spPr/>
        <p:txBody>
          <a:bodyPr/>
          <a:lstStyle/>
          <a:p>
            <a:fld id="{AEAA3239-9EA4-4A65-A281-97F994456D9F}" type="slidenum">
              <a:rPr lang="en-US" smtClean="0"/>
              <a:t>‹#›</a:t>
            </a:fld>
            <a:endParaRPr lang="en-US" dirty="0"/>
          </a:p>
        </p:txBody>
      </p:sp>
      <p:sp>
        <p:nvSpPr>
          <p:cNvPr id="11" name="Picture Placeholder 10">
            <a:extLst>
              <a:ext uri="{FF2B5EF4-FFF2-40B4-BE49-F238E27FC236}">
                <a16:creationId xmlns:a16="http://schemas.microsoft.com/office/drawing/2014/main" id="{B24A208E-BD69-BB12-21B8-DA405B501FA8}"/>
              </a:ext>
            </a:extLst>
          </p:cNvPr>
          <p:cNvSpPr>
            <a:spLocks noGrp="1"/>
          </p:cNvSpPr>
          <p:nvPr>
            <p:ph type="pic" sz="quarter" idx="13" hasCustomPrompt="1"/>
          </p:nvPr>
        </p:nvSpPr>
        <p:spPr>
          <a:xfrm>
            <a:off x="609601" y="647700"/>
            <a:ext cx="10972800" cy="3808477"/>
          </a:xfrm>
          <a:blipFill dpi="0" rotWithShape="1">
            <a:blip r:embed="rId2">
              <a:alphaModFix amt="60000"/>
            </a:blip>
            <a:srcRect/>
            <a:stretch>
              <a:fillRect/>
            </a:stretch>
          </a:blipFill>
        </p:spPr>
        <p:txBody>
          <a:bodyPr/>
          <a:lstStyle>
            <a:lvl1pPr marL="0" indent="0">
              <a:buNone/>
              <a:defRPr/>
            </a:lvl1pPr>
          </a:lstStyle>
          <a:p>
            <a:r>
              <a:rPr lang="en-US" dirty="0"/>
              <a:t>   </a:t>
            </a:r>
          </a:p>
        </p:txBody>
      </p:sp>
    </p:spTree>
    <p:extLst>
      <p:ext uri="{BB962C8B-B14F-4D97-AF65-F5344CB8AC3E}">
        <p14:creationId xmlns:p14="http://schemas.microsoft.com/office/powerpoint/2010/main" val="3888061288"/>
      </p:ext>
    </p:extLst>
  </p:cSld>
  <p:clrMapOvr>
    <a:masterClrMapping/>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Content with Picture 1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12646" y="5012267"/>
            <a:ext cx="4019522" cy="1236133"/>
          </a:xfrm>
        </p:spPr>
        <p:txBody>
          <a:bodyPr anchor="t">
            <a:normAutofit/>
          </a:bodyPr>
          <a:lstStyle>
            <a:lvl1pPr>
              <a:defRPr sz="2400"/>
            </a:lvl1pPr>
          </a:lstStyle>
          <a:p>
            <a:r>
              <a:rPr lang="en-US"/>
              <a:t>Click to edit Master title style</a:t>
            </a:r>
            <a:endParaRPr lang="en-US" dirty="0"/>
          </a:p>
        </p:txBody>
      </p:sp>
      <p:sp>
        <p:nvSpPr>
          <p:cNvPr id="12" name="Date Placeholder 4">
            <a:extLst>
              <a:ext uri="{FF2B5EF4-FFF2-40B4-BE49-F238E27FC236}">
                <a16:creationId xmlns:a16="http://schemas.microsoft.com/office/drawing/2014/main" id="{2D9E4C7C-63E4-6DA5-5108-15D4DA6D0607}"/>
              </a:ext>
            </a:extLst>
          </p:cNvPr>
          <p:cNvSpPr>
            <a:spLocks noGrp="1"/>
          </p:cNvSpPr>
          <p:nvPr>
            <p:ph type="dt" sz="half" idx="10"/>
          </p:nvPr>
        </p:nvSpPr>
        <p:spPr>
          <a:xfrm>
            <a:off x="609600" y="322731"/>
            <a:ext cx="914400" cy="286869"/>
          </a:xfrm>
        </p:spPr>
        <p:txBody>
          <a:bodyPr/>
          <a:lstStyle/>
          <a:p>
            <a:fld id="{3F2E167B-0B78-4B36-8A57-49085AADF134}" type="datetime1">
              <a:rPr lang="en-US" smtClean="0"/>
              <a:t>7/12/2026</a:t>
            </a:fld>
            <a:endParaRPr lang="en-US" dirty="0"/>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p>
            <a:r>
              <a:rPr lang="en-US" dirty="0"/>
              <a:t>Sample Footer Text</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AEAA3239-9EA4-4A65-A281-97F994456D9F}" type="slidenum">
              <a:rPr lang="en-US" smtClean="0"/>
              <a:t>‹#›</a:t>
            </a:fld>
            <a:endParaRPr lang="en-US" dirty="0"/>
          </a:p>
        </p:txBody>
      </p:sp>
      <p:sp>
        <p:nvSpPr>
          <p:cNvPr id="11" name="Picture Placeholder 10">
            <a:extLst>
              <a:ext uri="{FF2B5EF4-FFF2-40B4-BE49-F238E27FC236}">
                <a16:creationId xmlns:a16="http://schemas.microsoft.com/office/drawing/2014/main" id="{7F8EA658-2652-6F81-1B04-D50C60A3F171}"/>
              </a:ext>
            </a:extLst>
          </p:cNvPr>
          <p:cNvSpPr>
            <a:spLocks noGrp="1"/>
          </p:cNvSpPr>
          <p:nvPr>
            <p:ph type="pic" sz="quarter" idx="13" hasCustomPrompt="1"/>
          </p:nvPr>
        </p:nvSpPr>
        <p:spPr>
          <a:xfrm>
            <a:off x="609599" y="1371600"/>
            <a:ext cx="10966705" cy="3256619"/>
          </a:xfrm>
          <a:blipFill dpi="0" rotWithShape="1">
            <a:blip r:embed="rId2">
              <a:alphaModFix amt="60000"/>
            </a:blip>
            <a:srcRect/>
            <a:stretch>
              <a:fillRect/>
            </a:stretch>
          </a:blipFill>
        </p:spPr>
        <p:txBody>
          <a:bodyPr/>
          <a:lstStyle>
            <a:lvl1pPr marL="0" indent="0">
              <a:buNone/>
              <a:defRPr/>
            </a:lvl1pPr>
          </a:lstStyle>
          <a:p>
            <a:r>
              <a:rPr lang="en-US" dirty="0"/>
              <a:t>   </a:t>
            </a:r>
          </a:p>
        </p:txBody>
      </p:sp>
      <p:sp>
        <p:nvSpPr>
          <p:cNvPr id="8" name="Content Placeholder 7">
            <a:extLst>
              <a:ext uri="{FF2B5EF4-FFF2-40B4-BE49-F238E27FC236}">
                <a16:creationId xmlns:a16="http://schemas.microsoft.com/office/drawing/2014/main" id="{C3D15418-1E32-0501-0E66-54FC2DD08E39}"/>
              </a:ext>
            </a:extLst>
          </p:cNvPr>
          <p:cNvSpPr>
            <a:spLocks noGrp="1"/>
          </p:cNvSpPr>
          <p:nvPr>
            <p:ph sz="quarter" idx="14"/>
          </p:nvPr>
        </p:nvSpPr>
        <p:spPr>
          <a:xfrm>
            <a:off x="5018927" y="5012267"/>
            <a:ext cx="6563474" cy="1236133"/>
          </a:xfrm>
        </p:spPr>
        <p:txBody>
          <a:bodyPr vert="horz" lIns="91440" tIns="45720" rIns="91440" bIns="45720" rtlCol="0">
            <a:normAutofit/>
          </a:bodyPr>
          <a:lstStyle>
            <a:lvl1pPr marL="0" indent="0">
              <a:buNone/>
              <a:defRPr lang="en-US" dirty="0"/>
            </a:lvl1pPr>
            <a:lvl2pPr marL="228600" indent="0">
              <a:buNone/>
              <a:defRPr lang="en-US" dirty="0"/>
            </a:lvl2pPr>
            <a:lvl3pPr marL="457200" indent="0">
              <a:buNone/>
              <a:defRPr lang="en-US" dirty="0"/>
            </a:lvl3pPr>
            <a:lvl4pPr marL="685800" indent="0">
              <a:buNone/>
              <a:defRPr lang="en-US" dirty="0"/>
            </a:lvl4pPr>
            <a:lvl5pPr marL="914400" indent="0">
              <a:buNone/>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39324698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p:cSld name="Content with Picture 1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12646" y="4205330"/>
            <a:ext cx="3044954" cy="2019586"/>
          </a:xfrm>
        </p:spPr>
        <p:txBody>
          <a:bodyPr anchor="t">
            <a:normAutofit/>
          </a:bodyPr>
          <a:lstStyle>
            <a:lvl1pPr>
              <a:defRPr sz="2400"/>
            </a:lvl1pPr>
          </a:lstStyle>
          <a:p>
            <a:r>
              <a:rPr lang="en-US"/>
              <a:t>Click to edit Master title style</a:t>
            </a:r>
            <a:endParaRPr lang="en-US" dirty="0"/>
          </a:p>
        </p:txBody>
      </p:sp>
      <p:sp>
        <p:nvSpPr>
          <p:cNvPr id="9" name="Date Placeholder 4">
            <a:extLst>
              <a:ext uri="{FF2B5EF4-FFF2-40B4-BE49-F238E27FC236}">
                <a16:creationId xmlns:a16="http://schemas.microsoft.com/office/drawing/2014/main" id="{E59D63EA-A363-194D-0D29-EB63BC89E3E3}"/>
              </a:ext>
            </a:extLst>
          </p:cNvPr>
          <p:cNvSpPr>
            <a:spLocks noGrp="1"/>
          </p:cNvSpPr>
          <p:nvPr>
            <p:ph type="dt" sz="half" idx="10"/>
          </p:nvPr>
        </p:nvSpPr>
        <p:spPr>
          <a:xfrm>
            <a:off x="609600" y="322731"/>
            <a:ext cx="914400" cy="286869"/>
          </a:xfrm>
        </p:spPr>
        <p:txBody>
          <a:bodyPr/>
          <a:lstStyle/>
          <a:p>
            <a:fld id="{B9462E82-6E33-4AEF-AE7B-DF7C6F462D56}" type="datetime1">
              <a:rPr lang="en-US" smtClean="0"/>
              <a:t>7/12/2026</a:t>
            </a:fld>
            <a:endParaRPr lang="en-US" dirty="0"/>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p>
            <a:r>
              <a:rPr lang="en-US" dirty="0"/>
              <a:t>Sample Footer Text</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AEAA3239-9EA4-4A65-A281-97F994456D9F}" type="slidenum">
              <a:rPr lang="en-US" smtClean="0"/>
              <a:t>‹#›</a:t>
            </a:fld>
            <a:endParaRPr lang="en-US" dirty="0"/>
          </a:p>
        </p:txBody>
      </p:sp>
      <p:sp>
        <p:nvSpPr>
          <p:cNvPr id="11" name="Picture Placeholder 10">
            <a:extLst>
              <a:ext uri="{FF2B5EF4-FFF2-40B4-BE49-F238E27FC236}">
                <a16:creationId xmlns:a16="http://schemas.microsoft.com/office/drawing/2014/main" id="{7F8EA658-2652-6F81-1B04-D50C60A3F171}"/>
              </a:ext>
            </a:extLst>
          </p:cNvPr>
          <p:cNvSpPr>
            <a:spLocks noGrp="1"/>
          </p:cNvSpPr>
          <p:nvPr>
            <p:ph type="pic" sz="quarter" idx="13" hasCustomPrompt="1"/>
          </p:nvPr>
        </p:nvSpPr>
        <p:spPr>
          <a:xfrm>
            <a:off x="609599" y="1371600"/>
            <a:ext cx="10966705" cy="2449683"/>
          </a:xfrm>
          <a:blipFill dpi="0" rotWithShape="1">
            <a:blip r:embed="rId2">
              <a:alphaModFix amt="60000"/>
            </a:blip>
            <a:srcRect/>
            <a:stretch>
              <a:fillRect/>
            </a:stretch>
          </a:blipFill>
        </p:spPr>
        <p:txBody>
          <a:bodyPr/>
          <a:lstStyle>
            <a:lvl1pPr marL="0" indent="0">
              <a:buNone/>
              <a:defRPr/>
            </a:lvl1pPr>
          </a:lstStyle>
          <a:p>
            <a:r>
              <a:rPr lang="en-US" dirty="0"/>
              <a:t>   </a:t>
            </a:r>
          </a:p>
        </p:txBody>
      </p:sp>
      <p:sp>
        <p:nvSpPr>
          <p:cNvPr id="8" name="Content Placeholder 7">
            <a:extLst>
              <a:ext uri="{FF2B5EF4-FFF2-40B4-BE49-F238E27FC236}">
                <a16:creationId xmlns:a16="http://schemas.microsoft.com/office/drawing/2014/main" id="{C3D15418-1E32-0501-0E66-54FC2DD08E39}"/>
              </a:ext>
            </a:extLst>
          </p:cNvPr>
          <p:cNvSpPr>
            <a:spLocks noGrp="1"/>
          </p:cNvSpPr>
          <p:nvPr>
            <p:ph sz="quarter" idx="14"/>
          </p:nvPr>
        </p:nvSpPr>
        <p:spPr>
          <a:xfrm>
            <a:off x="4044358" y="4205331"/>
            <a:ext cx="7538041" cy="2019586"/>
          </a:xfrm>
        </p:spPr>
        <p:txBody>
          <a:bodyPr vert="horz" lIns="91440" tIns="45720" rIns="91440" bIns="45720" rtlCol="0">
            <a:normAutofit/>
          </a:bodyPr>
          <a:lstStyle>
            <a:lvl1pPr marL="0" indent="0">
              <a:buNone/>
              <a:defRPr lang="en-US" dirty="0"/>
            </a:lvl1pPr>
            <a:lvl2pPr marL="228600" indent="0">
              <a:buNone/>
              <a:defRPr lang="en-US" dirty="0"/>
            </a:lvl2pPr>
            <a:lvl3pPr marL="457200" indent="0">
              <a:buNone/>
              <a:defRPr lang="en-US" dirty="0"/>
            </a:lvl3pPr>
            <a:lvl4pPr marL="685800" indent="0">
              <a:buNone/>
              <a:defRPr lang="en-US" dirty="0"/>
            </a:lvl4pPr>
            <a:lvl5pPr marL="914400" indent="0">
              <a:buNone/>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33856807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p:cSld name="Content with Picture 1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09600" y="1390892"/>
            <a:ext cx="3021873" cy="1773540"/>
          </a:xfrm>
        </p:spPr>
        <p:txBody>
          <a:bodyPr anchor="t">
            <a:normAutofit/>
          </a:bodyPr>
          <a:lstStyle>
            <a:lvl1pPr>
              <a:defRPr sz="2800"/>
            </a:lvl1pPr>
          </a:lstStyle>
          <a:p>
            <a:r>
              <a:rPr lang="en-US"/>
              <a:t>Click to edit Master title style</a:t>
            </a:r>
            <a:endParaRPr lang="en-US" dirty="0"/>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a:xfrm>
            <a:off x="609600" y="322731"/>
            <a:ext cx="914400" cy="283464"/>
          </a:xfrm>
        </p:spPr>
        <p:txBody>
          <a:bodyPr/>
          <a:lstStyle/>
          <a:p>
            <a:fld id="{83BF6E84-C156-49F4-8E82-3F8A64544B22}" type="datetime1">
              <a:rPr lang="en-US" smtClean="0"/>
              <a:t>7/12/2026</a:t>
            </a:fld>
            <a:endParaRPr lang="en-US" dirty="0"/>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a:xfrm>
            <a:off x="2514600" y="322731"/>
            <a:ext cx="7162800" cy="283464"/>
          </a:xfrm>
        </p:spPr>
        <p:txBody>
          <a:bodyPr/>
          <a:lstStyle/>
          <a:p>
            <a:r>
              <a:rPr lang="en-US" dirty="0"/>
              <a:t>Sample Footer Text</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a:xfrm>
            <a:off x="10668000" y="322731"/>
            <a:ext cx="914400" cy="283464"/>
          </a:xfrm>
        </p:spPr>
        <p:txBody>
          <a:bodyPr/>
          <a:lstStyle/>
          <a:p>
            <a:fld id="{AEAA3239-9EA4-4A65-A281-97F994456D9F}" type="slidenum">
              <a:rPr lang="en-US" smtClean="0"/>
              <a:t>‹#›</a:t>
            </a:fld>
            <a:endParaRPr lang="en-US" dirty="0"/>
          </a:p>
        </p:txBody>
      </p:sp>
      <p:sp>
        <p:nvSpPr>
          <p:cNvPr id="8" name="Content Placeholder 7">
            <a:extLst>
              <a:ext uri="{FF2B5EF4-FFF2-40B4-BE49-F238E27FC236}">
                <a16:creationId xmlns:a16="http://schemas.microsoft.com/office/drawing/2014/main" id="{C3D15418-1E32-0501-0E66-54FC2DD08E39}"/>
              </a:ext>
            </a:extLst>
          </p:cNvPr>
          <p:cNvSpPr>
            <a:spLocks noGrp="1"/>
          </p:cNvSpPr>
          <p:nvPr>
            <p:ph sz="quarter" idx="14"/>
          </p:nvPr>
        </p:nvSpPr>
        <p:spPr>
          <a:xfrm>
            <a:off x="4122370" y="1390891"/>
            <a:ext cx="7460029" cy="2330455"/>
          </a:xfrm>
        </p:spPr>
        <p:txBody>
          <a:bodyPr vert="horz" lIns="91440" tIns="45720" rIns="91440" bIns="45720" rtlCol="0">
            <a:normAutofit/>
          </a:bodyPr>
          <a:lstStyle>
            <a:lvl1pPr marL="0" indent="0">
              <a:buNone/>
              <a:defRPr lang="en-US" dirty="0"/>
            </a:lvl1pPr>
            <a:lvl2pPr marL="228600" indent="0">
              <a:buNone/>
              <a:defRPr lang="en-US" dirty="0"/>
            </a:lvl2pPr>
            <a:lvl3pPr marL="457200" indent="0">
              <a:buNone/>
              <a:defRPr lang="en-US" dirty="0"/>
            </a:lvl3pPr>
            <a:lvl4pPr marL="685800" indent="0">
              <a:buNone/>
              <a:defRPr lang="en-US" dirty="0"/>
            </a:lvl4pPr>
            <a:lvl5pPr marL="914400" indent="0">
              <a:buNone/>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Picture Placeholder 3">
            <a:extLst>
              <a:ext uri="{FF2B5EF4-FFF2-40B4-BE49-F238E27FC236}">
                <a16:creationId xmlns:a16="http://schemas.microsoft.com/office/drawing/2014/main" id="{EDB92F6E-55FC-C88B-734D-26D3B9923E69}"/>
              </a:ext>
            </a:extLst>
          </p:cNvPr>
          <p:cNvSpPr>
            <a:spLocks noGrp="1"/>
          </p:cNvSpPr>
          <p:nvPr>
            <p:ph type="pic" sz="quarter" idx="13" hasCustomPrompt="1"/>
          </p:nvPr>
        </p:nvSpPr>
        <p:spPr>
          <a:xfrm>
            <a:off x="609599" y="4127577"/>
            <a:ext cx="10972801" cy="2120823"/>
          </a:xfrm>
          <a:custGeom>
            <a:avLst/>
            <a:gdLst>
              <a:gd name="connsiteX0" fmla="*/ 0 w 12192000"/>
              <a:gd name="connsiteY0" fmla="*/ 0 h 3221477"/>
              <a:gd name="connsiteX1" fmla="*/ 12192000 w 12192000"/>
              <a:gd name="connsiteY1" fmla="*/ 0 h 3221477"/>
              <a:gd name="connsiteX2" fmla="*/ 12192000 w 12192000"/>
              <a:gd name="connsiteY2" fmla="*/ 3221477 h 3221477"/>
              <a:gd name="connsiteX3" fmla="*/ 0 w 12192000"/>
              <a:gd name="connsiteY3" fmla="*/ 3221477 h 3221477"/>
            </a:gdLst>
            <a:ahLst/>
            <a:cxnLst>
              <a:cxn ang="0">
                <a:pos x="connsiteX0" y="connsiteY0"/>
              </a:cxn>
              <a:cxn ang="0">
                <a:pos x="connsiteX1" y="connsiteY1"/>
              </a:cxn>
              <a:cxn ang="0">
                <a:pos x="connsiteX2" y="connsiteY2"/>
              </a:cxn>
              <a:cxn ang="0">
                <a:pos x="connsiteX3" y="connsiteY3"/>
              </a:cxn>
            </a:cxnLst>
            <a:rect l="l" t="t" r="r" b="b"/>
            <a:pathLst>
              <a:path w="12192000" h="3221477">
                <a:moveTo>
                  <a:pt x="0" y="0"/>
                </a:moveTo>
                <a:lnTo>
                  <a:pt x="12192000" y="0"/>
                </a:lnTo>
                <a:lnTo>
                  <a:pt x="12192000" y="3221477"/>
                </a:lnTo>
                <a:lnTo>
                  <a:pt x="0" y="3221477"/>
                </a:lnTo>
                <a:close/>
              </a:path>
            </a:pathLst>
          </a:custGeom>
          <a:blipFill dpi="0" rotWithShape="1">
            <a:blip r:embed="rId2">
              <a:alphaModFix amt="60000"/>
            </a:blip>
            <a:srcRect/>
            <a:stretch>
              <a:fillRect/>
            </a:stretch>
          </a:blipFill>
        </p:spPr>
        <p:txBody>
          <a:bodyPr wrap="square">
            <a:noAutofit/>
          </a:bodyPr>
          <a:lstStyle>
            <a:lvl1pPr marL="0" indent="0">
              <a:buNone/>
              <a:defRPr/>
            </a:lvl1pPr>
          </a:lstStyle>
          <a:p>
            <a:r>
              <a:rPr lang="en-US" dirty="0"/>
              <a:t>   </a:t>
            </a:r>
          </a:p>
        </p:txBody>
      </p:sp>
    </p:spTree>
    <p:extLst>
      <p:ext uri="{BB962C8B-B14F-4D97-AF65-F5344CB8AC3E}">
        <p14:creationId xmlns:p14="http://schemas.microsoft.com/office/powerpoint/2010/main" val="4064926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p:cSld name="Content with Picture 14">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12647" y="1371600"/>
            <a:ext cx="10969753" cy="745559"/>
          </a:xfrm>
        </p:spPr>
        <p:txBody>
          <a:bodyPr anchor="t"/>
          <a:lstStyle/>
          <a:p>
            <a:r>
              <a:rPr lang="en-US"/>
              <a:t>Click to edit Master title style</a:t>
            </a:r>
            <a:endParaRPr lang="en-US" dirty="0"/>
          </a:p>
        </p:txBody>
      </p:sp>
      <p:sp>
        <p:nvSpPr>
          <p:cNvPr id="4" name="Date Placeholder 3">
            <a:extLst>
              <a:ext uri="{FF2B5EF4-FFF2-40B4-BE49-F238E27FC236}">
                <a16:creationId xmlns:a16="http://schemas.microsoft.com/office/drawing/2014/main" id="{9F3CAD5B-18BB-E21E-3A4C-7BAACB8519A4}"/>
              </a:ext>
            </a:extLst>
          </p:cNvPr>
          <p:cNvSpPr>
            <a:spLocks noGrp="1"/>
          </p:cNvSpPr>
          <p:nvPr>
            <p:ph type="dt" sz="half" idx="15"/>
          </p:nvPr>
        </p:nvSpPr>
        <p:spPr>
          <a:xfrm>
            <a:off x="609600" y="322731"/>
            <a:ext cx="914400" cy="283464"/>
          </a:xfrm>
        </p:spPr>
        <p:txBody>
          <a:bodyPr/>
          <a:lstStyle/>
          <a:p>
            <a:fld id="{001F9C0A-11C5-40F2-BD0E-27AA70E2625D}" type="datetime1">
              <a:rPr lang="en-US" smtClean="0"/>
              <a:t>7/12/2026</a:t>
            </a:fld>
            <a:endParaRPr lang="en-US" dirty="0"/>
          </a:p>
        </p:txBody>
      </p:sp>
      <p:sp>
        <p:nvSpPr>
          <p:cNvPr id="9" name="Footer Placeholder 8">
            <a:extLst>
              <a:ext uri="{FF2B5EF4-FFF2-40B4-BE49-F238E27FC236}">
                <a16:creationId xmlns:a16="http://schemas.microsoft.com/office/drawing/2014/main" id="{820916D3-99FA-E971-607F-14E290E58854}"/>
              </a:ext>
            </a:extLst>
          </p:cNvPr>
          <p:cNvSpPr>
            <a:spLocks noGrp="1"/>
          </p:cNvSpPr>
          <p:nvPr>
            <p:ph type="ftr" sz="quarter" idx="16"/>
          </p:nvPr>
        </p:nvSpPr>
        <p:spPr>
          <a:xfrm>
            <a:off x="2514600" y="322731"/>
            <a:ext cx="7162800" cy="283464"/>
          </a:xfrm>
        </p:spPr>
        <p:txBody>
          <a:bodyPr/>
          <a:lstStyle/>
          <a:p>
            <a:r>
              <a:rPr lang="en-US" dirty="0"/>
              <a:t>Sample Footer Text</a:t>
            </a:r>
          </a:p>
        </p:txBody>
      </p:sp>
      <p:sp>
        <p:nvSpPr>
          <p:cNvPr id="10" name="Slide Number Placeholder 9">
            <a:extLst>
              <a:ext uri="{FF2B5EF4-FFF2-40B4-BE49-F238E27FC236}">
                <a16:creationId xmlns:a16="http://schemas.microsoft.com/office/drawing/2014/main" id="{BBDEAB8E-8806-A459-E320-4CA2B455BFD7}"/>
              </a:ext>
            </a:extLst>
          </p:cNvPr>
          <p:cNvSpPr>
            <a:spLocks noGrp="1"/>
          </p:cNvSpPr>
          <p:nvPr>
            <p:ph type="sldNum" sz="quarter" idx="17"/>
          </p:nvPr>
        </p:nvSpPr>
        <p:spPr>
          <a:xfrm>
            <a:off x="10664952" y="322731"/>
            <a:ext cx="914400" cy="283464"/>
          </a:xfrm>
        </p:spPr>
        <p:txBody>
          <a:bodyPr/>
          <a:lstStyle/>
          <a:p>
            <a:fld id="{AEAA3239-9EA4-4A65-A281-97F994456D9F}" type="slidenum">
              <a:rPr lang="en-US" smtClean="0"/>
              <a:t>‹#›</a:t>
            </a:fld>
            <a:endParaRPr lang="en-US" dirty="0"/>
          </a:p>
        </p:txBody>
      </p:sp>
      <p:sp>
        <p:nvSpPr>
          <p:cNvPr id="8" name="Content Placeholder 7">
            <a:extLst>
              <a:ext uri="{FF2B5EF4-FFF2-40B4-BE49-F238E27FC236}">
                <a16:creationId xmlns:a16="http://schemas.microsoft.com/office/drawing/2014/main" id="{07755DB3-9272-8E5E-039F-AC14A2C07898}"/>
              </a:ext>
            </a:extLst>
          </p:cNvPr>
          <p:cNvSpPr>
            <a:spLocks noGrp="1"/>
          </p:cNvSpPr>
          <p:nvPr>
            <p:ph sz="quarter" idx="14"/>
          </p:nvPr>
        </p:nvSpPr>
        <p:spPr>
          <a:xfrm>
            <a:off x="612647" y="2501206"/>
            <a:ext cx="4513079" cy="374719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Picture Placeholder 11">
            <a:extLst>
              <a:ext uri="{FF2B5EF4-FFF2-40B4-BE49-F238E27FC236}">
                <a16:creationId xmlns:a16="http://schemas.microsoft.com/office/drawing/2014/main" id="{96F64025-FA05-CC42-8294-F944BC95DD00}"/>
              </a:ext>
            </a:extLst>
          </p:cNvPr>
          <p:cNvSpPr>
            <a:spLocks noGrp="1"/>
          </p:cNvSpPr>
          <p:nvPr>
            <p:ph type="pic" sz="quarter" idx="13" hasCustomPrompt="1"/>
          </p:nvPr>
        </p:nvSpPr>
        <p:spPr>
          <a:xfrm>
            <a:off x="5512485" y="2501206"/>
            <a:ext cx="6066867" cy="3747194"/>
          </a:xfrm>
          <a:custGeom>
            <a:avLst/>
            <a:gdLst>
              <a:gd name="connsiteX0" fmla="*/ 0 w 6460672"/>
              <a:gd name="connsiteY0" fmla="*/ 0 h 5029200"/>
              <a:gd name="connsiteX1" fmla="*/ 6460672 w 6460672"/>
              <a:gd name="connsiteY1" fmla="*/ 0 h 5029200"/>
              <a:gd name="connsiteX2" fmla="*/ 6460672 w 6460672"/>
              <a:gd name="connsiteY2" fmla="*/ 5029200 h 5029200"/>
              <a:gd name="connsiteX3" fmla="*/ 0 w 6460672"/>
              <a:gd name="connsiteY3" fmla="*/ 5029200 h 5029200"/>
            </a:gdLst>
            <a:ahLst/>
            <a:cxnLst>
              <a:cxn ang="0">
                <a:pos x="connsiteX0" y="connsiteY0"/>
              </a:cxn>
              <a:cxn ang="0">
                <a:pos x="connsiteX1" y="connsiteY1"/>
              </a:cxn>
              <a:cxn ang="0">
                <a:pos x="connsiteX2" y="connsiteY2"/>
              </a:cxn>
              <a:cxn ang="0">
                <a:pos x="connsiteX3" y="connsiteY3"/>
              </a:cxn>
            </a:cxnLst>
            <a:rect l="l" t="t" r="r" b="b"/>
            <a:pathLst>
              <a:path w="6460672" h="5029200">
                <a:moveTo>
                  <a:pt x="0" y="0"/>
                </a:moveTo>
                <a:lnTo>
                  <a:pt x="6460672" y="0"/>
                </a:lnTo>
                <a:lnTo>
                  <a:pt x="6460672" y="5029200"/>
                </a:lnTo>
                <a:lnTo>
                  <a:pt x="0" y="5029200"/>
                </a:lnTo>
                <a:close/>
              </a:path>
            </a:pathLst>
          </a:custGeom>
          <a:blipFill dpi="0" rotWithShape="1">
            <a:blip r:embed="rId2">
              <a:alphaModFix amt="60000"/>
            </a:blip>
            <a:srcRect/>
            <a:stretch>
              <a:fillRect/>
            </a:stretch>
          </a:blipFill>
        </p:spPr>
        <p:txBody>
          <a:bodyPr vert="horz" wrap="square" lIns="91440" tIns="45720" rIns="91440" bIns="45720" rtlCol="0">
            <a:noAutofit/>
          </a:bodyPr>
          <a:lstStyle>
            <a:lvl1pPr>
              <a:defRPr lang="en-US" dirty="0"/>
            </a:lvl1pPr>
          </a:lstStyle>
          <a:p>
            <a:pPr marL="0" lvl="0" indent="0">
              <a:buNone/>
            </a:pPr>
            <a:r>
              <a:rPr lang="en-US" dirty="0"/>
              <a:t>   </a:t>
            </a:r>
          </a:p>
        </p:txBody>
      </p:sp>
    </p:spTree>
    <p:extLst>
      <p:ext uri="{BB962C8B-B14F-4D97-AF65-F5344CB8AC3E}">
        <p14:creationId xmlns:p14="http://schemas.microsoft.com/office/powerpoint/2010/main" val="258859096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p:cSld name="Content with Picture 15">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12647" y="1371600"/>
            <a:ext cx="10969753" cy="745560"/>
          </a:xfrm>
        </p:spPr>
        <p:txBody>
          <a:bodyPr anchor="t"/>
          <a:lstStyle/>
          <a:p>
            <a:r>
              <a:rPr lang="en-US"/>
              <a:t>Click to edit Master title style</a:t>
            </a:r>
            <a:endParaRPr lang="en-US" dirty="0"/>
          </a:p>
        </p:txBody>
      </p:sp>
      <p:sp>
        <p:nvSpPr>
          <p:cNvPr id="4" name="Date Placeholder 3">
            <a:extLst>
              <a:ext uri="{FF2B5EF4-FFF2-40B4-BE49-F238E27FC236}">
                <a16:creationId xmlns:a16="http://schemas.microsoft.com/office/drawing/2014/main" id="{9F3CAD5B-18BB-E21E-3A4C-7BAACB8519A4}"/>
              </a:ext>
            </a:extLst>
          </p:cNvPr>
          <p:cNvSpPr>
            <a:spLocks noGrp="1"/>
          </p:cNvSpPr>
          <p:nvPr>
            <p:ph type="dt" sz="half" idx="15"/>
          </p:nvPr>
        </p:nvSpPr>
        <p:spPr>
          <a:xfrm>
            <a:off x="609600" y="322731"/>
            <a:ext cx="914400" cy="283464"/>
          </a:xfrm>
        </p:spPr>
        <p:txBody>
          <a:bodyPr/>
          <a:lstStyle/>
          <a:p>
            <a:fld id="{9CDFB84F-677F-480D-99C2-22BB3A82E4AD}" type="datetime1">
              <a:rPr lang="en-US" smtClean="0"/>
              <a:t>7/12/2026</a:t>
            </a:fld>
            <a:endParaRPr lang="en-US" dirty="0"/>
          </a:p>
        </p:txBody>
      </p:sp>
      <p:sp>
        <p:nvSpPr>
          <p:cNvPr id="9" name="Footer Placeholder 8">
            <a:extLst>
              <a:ext uri="{FF2B5EF4-FFF2-40B4-BE49-F238E27FC236}">
                <a16:creationId xmlns:a16="http://schemas.microsoft.com/office/drawing/2014/main" id="{820916D3-99FA-E971-607F-14E290E58854}"/>
              </a:ext>
            </a:extLst>
          </p:cNvPr>
          <p:cNvSpPr>
            <a:spLocks noGrp="1"/>
          </p:cNvSpPr>
          <p:nvPr>
            <p:ph type="ftr" sz="quarter" idx="16"/>
          </p:nvPr>
        </p:nvSpPr>
        <p:spPr>
          <a:xfrm>
            <a:off x="2514600" y="322731"/>
            <a:ext cx="7162800" cy="283464"/>
          </a:xfrm>
        </p:spPr>
        <p:txBody>
          <a:bodyPr/>
          <a:lstStyle/>
          <a:p>
            <a:r>
              <a:rPr lang="en-US" dirty="0"/>
              <a:t>Sample Footer Text</a:t>
            </a:r>
          </a:p>
        </p:txBody>
      </p:sp>
      <p:sp>
        <p:nvSpPr>
          <p:cNvPr id="10" name="Slide Number Placeholder 9">
            <a:extLst>
              <a:ext uri="{FF2B5EF4-FFF2-40B4-BE49-F238E27FC236}">
                <a16:creationId xmlns:a16="http://schemas.microsoft.com/office/drawing/2014/main" id="{BBDEAB8E-8806-A459-E320-4CA2B455BFD7}"/>
              </a:ext>
            </a:extLst>
          </p:cNvPr>
          <p:cNvSpPr>
            <a:spLocks noGrp="1"/>
          </p:cNvSpPr>
          <p:nvPr>
            <p:ph type="sldNum" sz="quarter" idx="17"/>
          </p:nvPr>
        </p:nvSpPr>
        <p:spPr>
          <a:xfrm>
            <a:off x="10667999" y="322731"/>
            <a:ext cx="914400" cy="283464"/>
          </a:xfrm>
        </p:spPr>
        <p:txBody>
          <a:bodyPr/>
          <a:lstStyle/>
          <a:p>
            <a:fld id="{AEAA3239-9EA4-4A65-A281-97F994456D9F}" type="slidenum">
              <a:rPr lang="en-US" smtClean="0"/>
              <a:t>‹#›</a:t>
            </a:fld>
            <a:endParaRPr lang="en-US" dirty="0"/>
          </a:p>
        </p:txBody>
      </p:sp>
      <p:sp>
        <p:nvSpPr>
          <p:cNvPr id="8" name="Content Placeholder 7">
            <a:extLst>
              <a:ext uri="{FF2B5EF4-FFF2-40B4-BE49-F238E27FC236}">
                <a16:creationId xmlns:a16="http://schemas.microsoft.com/office/drawing/2014/main" id="{07755DB3-9272-8E5E-039F-AC14A2C07898}"/>
              </a:ext>
            </a:extLst>
          </p:cNvPr>
          <p:cNvSpPr>
            <a:spLocks noGrp="1"/>
          </p:cNvSpPr>
          <p:nvPr>
            <p:ph sz="quarter" idx="14"/>
          </p:nvPr>
        </p:nvSpPr>
        <p:spPr>
          <a:xfrm>
            <a:off x="612647" y="2501206"/>
            <a:ext cx="4931835" cy="374719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Picture Placeholder 5">
            <a:extLst>
              <a:ext uri="{FF2B5EF4-FFF2-40B4-BE49-F238E27FC236}">
                <a16:creationId xmlns:a16="http://schemas.microsoft.com/office/drawing/2014/main" id="{71A5194B-746E-D0FD-A7D1-71D10560BCCE}"/>
              </a:ext>
            </a:extLst>
          </p:cNvPr>
          <p:cNvSpPr>
            <a:spLocks noGrp="1"/>
          </p:cNvSpPr>
          <p:nvPr>
            <p:ph type="pic" sz="quarter" idx="13" hasCustomPrompt="1"/>
          </p:nvPr>
        </p:nvSpPr>
        <p:spPr>
          <a:xfrm>
            <a:off x="5931240" y="2501206"/>
            <a:ext cx="5651159" cy="3747194"/>
          </a:xfrm>
          <a:custGeom>
            <a:avLst/>
            <a:gdLst>
              <a:gd name="connsiteX0" fmla="*/ 0 w 5560101"/>
              <a:gd name="connsiteY0" fmla="*/ 0 h 4074407"/>
              <a:gd name="connsiteX1" fmla="*/ 5560101 w 5560101"/>
              <a:gd name="connsiteY1" fmla="*/ 0 h 4074407"/>
              <a:gd name="connsiteX2" fmla="*/ 5560101 w 5560101"/>
              <a:gd name="connsiteY2" fmla="*/ 4074407 h 4074407"/>
              <a:gd name="connsiteX3" fmla="*/ 0 w 5560101"/>
              <a:gd name="connsiteY3" fmla="*/ 4074407 h 4074407"/>
            </a:gdLst>
            <a:ahLst/>
            <a:cxnLst>
              <a:cxn ang="0">
                <a:pos x="connsiteX0" y="connsiteY0"/>
              </a:cxn>
              <a:cxn ang="0">
                <a:pos x="connsiteX1" y="connsiteY1"/>
              </a:cxn>
              <a:cxn ang="0">
                <a:pos x="connsiteX2" y="connsiteY2"/>
              </a:cxn>
              <a:cxn ang="0">
                <a:pos x="connsiteX3" y="connsiteY3"/>
              </a:cxn>
            </a:cxnLst>
            <a:rect l="l" t="t" r="r" b="b"/>
            <a:pathLst>
              <a:path w="5560101" h="4074407">
                <a:moveTo>
                  <a:pt x="0" y="0"/>
                </a:moveTo>
                <a:lnTo>
                  <a:pt x="5560101" y="0"/>
                </a:lnTo>
                <a:lnTo>
                  <a:pt x="5560101" y="4074407"/>
                </a:lnTo>
                <a:lnTo>
                  <a:pt x="0" y="4074407"/>
                </a:lnTo>
                <a:close/>
              </a:path>
            </a:pathLst>
          </a:custGeom>
          <a:blipFill dpi="0" rotWithShape="1">
            <a:blip r:embed="rId2">
              <a:alphaModFix amt="60000"/>
            </a:blip>
            <a:srcRect/>
            <a:stretch>
              <a:fillRect/>
            </a:stretch>
          </a:blipFill>
        </p:spPr>
        <p:txBody>
          <a:bodyPr vert="horz" wrap="square" lIns="91440" tIns="45720" rIns="91440" bIns="45720" rtlCol="0">
            <a:noAutofit/>
          </a:bodyPr>
          <a:lstStyle>
            <a:lvl1pPr>
              <a:defRPr lang="en-US" dirty="0"/>
            </a:lvl1pPr>
          </a:lstStyle>
          <a:p>
            <a:pPr marL="0" lvl="0" indent="0">
              <a:buNone/>
            </a:pPr>
            <a:r>
              <a:rPr lang="en-US" dirty="0"/>
              <a:t>   </a:t>
            </a:r>
          </a:p>
        </p:txBody>
      </p:sp>
    </p:spTree>
    <p:extLst>
      <p:ext uri="{BB962C8B-B14F-4D97-AF65-F5344CB8AC3E}">
        <p14:creationId xmlns:p14="http://schemas.microsoft.com/office/powerpoint/2010/main" val="3278988920"/>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Content with Picture 16">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12647" y="1371600"/>
            <a:ext cx="10969753" cy="745558"/>
          </a:xfrm>
        </p:spPr>
        <p:txBody>
          <a:bodyPr anchor="t"/>
          <a:lstStyle/>
          <a:p>
            <a:r>
              <a:rPr lang="en-US"/>
              <a:t>Click to edit Master title style</a:t>
            </a:r>
            <a:endParaRPr lang="en-US" dirty="0"/>
          </a:p>
        </p:txBody>
      </p:sp>
      <p:sp>
        <p:nvSpPr>
          <p:cNvPr id="4" name="Date Placeholder 3">
            <a:extLst>
              <a:ext uri="{FF2B5EF4-FFF2-40B4-BE49-F238E27FC236}">
                <a16:creationId xmlns:a16="http://schemas.microsoft.com/office/drawing/2014/main" id="{9F3CAD5B-18BB-E21E-3A4C-7BAACB8519A4}"/>
              </a:ext>
            </a:extLst>
          </p:cNvPr>
          <p:cNvSpPr>
            <a:spLocks noGrp="1"/>
          </p:cNvSpPr>
          <p:nvPr>
            <p:ph type="dt" sz="half" idx="15"/>
          </p:nvPr>
        </p:nvSpPr>
        <p:spPr>
          <a:xfrm>
            <a:off x="609600" y="322731"/>
            <a:ext cx="914400" cy="283464"/>
          </a:xfrm>
        </p:spPr>
        <p:txBody>
          <a:bodyPr/>
          <a:lstStyle/>
          <a:p>
            <a:fld id="{1C640349-FC90-47D1-9F46-4D34EA792223}" type="datetime1">
              <a:rPr lang="en-US" smtClean="0"/>
              <a:t>7/12/2026</a:t>
            </a:fld>
            <a:endParaRPr lang="en-US" dirty="0"/>
          </a:p>
        </p:txBody>
      </p:sp>
      <p:sp>
        <p:nvSpPr>
          <p:cNvPr id="9" name="Footer Placeholder 8">
            <a:extLst>
              <a:ext uri="{FF2B5EF4-FFF2-40B4-BE49-F238E27FC236}">
                <a16:creationId xmlns:a16="http://schemas.microsoft.com/office/drawing/2014/main" id="{820916D3-99FA-E971-607F-14E290E58854}"/>
              </a:ext>
            </a:extLst>
          </p:cNvPr>
          <p:cNvSpPr>
            <a:spLocks noGrp="1"/>
          </p:cNvSpPr>
          <p:nvPr>
            <p:ph type="ftr" sz="quarter" idx="16"/>
          </p:nvPr>
        </p:nvSpPr>
        <p:spPr>
          <a:xfrm>
            <a:off x="2514600" y="322731"/>
            <a:ext cx="7162800" cy="283464"/>
          </a:xfrm>
        </p:spPr>
        <p:txBody>
          <a:bodyPr/>
          <a:lstStyle/>
          <a:p>
            <a:r>
              <a:rPr lang="en-US" dirty="0"/>
              <a:t>Sample Footer Text</a:t>
            </a:r>
          </a:p>
        </p:txBody>
      </p:sp>
      <p:sp>
        <p:nvSpPr>
          <p:cNvPr id="10" name="Slide Number Placeholder 9">
            <a:extLst>
              <a:ext uri="{FF2B5EF4-FFF2-40B4-BE49-F238E27FC236}">
                <a16:creationId xmlns:a16="http://schemas.microsoft.com/office/drawing/2014/main" id="{BBDEAB8E-8806-A459-E320-4CA2B455BFD7}"/>
              </a:ext>
            </a:extLst>
          </p:cNvPr>
          <p:cNvSpPr>
            <a:spLocks noGrp="1"/>
          </p:cNvSpPr>
          <p:nvPr>
            <p:ph type="sldNum" sz="quarter" idx="17"/>
          </p:nvPr>
        </p:nvSpPr>
        <p:spPr>
          <a:xfrm>
            <a:off x="10668000" y="322731"/>
            <a:ext cx="914400" cy="283464"/>
          </a:xfrm>
        </p:spPr>
        <p:txBody>
          <a:bodyPr/>
          <a:lstStyle/>
          <a:p>
            <a:fld id="{AEAA3239-9EA4-4A65-A281-97F994456D9F}" type="slidenum">
              <a:rPr lang="en-US" smtClean="0"/>
              <a:t>‹#›</a:t>
            </a:fld>
            <a:endParaRPr lang="en-US" dirty="0"/>
          </a:p>
        </p:txBody>
      </p:sp>
      <p:sp>
        <p:nvSpPr>
          <p:cNvPr id="15" name="Picture Placeholder 11">
            <a:extLst>
              <a:ext uri="{FF2B5EF4-FFF2-40B4-BE49-F238E27FC236}">
                <a16:creationId xmlns:a16="http://schemas.microsoft.com/office/drawing/2014/main" id="{95AEE073-61C4-86E8-2CDD-336E22094FD4}"/>
              </a:ext>
            </a:extLst>
          </p:cNvPr>
          <p:cNvSpPr>
            <a:spLocks noGrp="1"/>
          </p:cNvSpPr>
          <p:nvPr>
            <p:ph type="pic" sz="quarter" idx="19" hasCustomPrompt="1"/>
          </p:nvPr>
        </p:nvSpPr>
        <p:spPr>
          <a:xfrm>
            <a:off x="612647" y="2501206"/>
            <a:ext cx="6066867" cy="3747194"/>
          </a:xfrm>
          <a:custGeom>
            <a:avLst/>
            <a:gdLst>
              <a:gd name="connsiteX0" fmla="*/ 0 w 6460672"/>
              <a:gd name="connsiteY0" fmla="*/ 0 h 5029200"/>
              <a:gd name="connsiteX1" fmla="*/ 6460672 w 6460672"/>
              <a:gd name="connsiteY1" fmla="*/ 0 h 5029200"/>
              <a:gd name="connsiteX2" fmla="*/ 6460672 w 6460672"/>
              <a:gd name="connsiteY2" fmla="*/ 5029200 h 5029200"/>
              <a:gd name="connsiteX3" fmla="*/ 0 w 6460672"/>
              <a:gd name="connsiteY3" fmla="*/ 5029200 h 5029200"/>
            </a:gdLst>
            <a:ahLst/>
            <a:cxnLst>
              <a:cxn ang="0">
                <a:pos x="connsiteX0" y="connsiteY0"/>
              </a:cxn>
              <a:cxn ang="0">
                <a:pos x="connsiteX1" y="connsiteY1"/>
              </a:cxn>
              <a:cxn ang="0">
                <a:pos x="connsiteX2" y="connsiteY2"/>
              </a:cxn>
              <a:cxn ang="0">
                <a:pos x="connsiteX3" y="connsiteY3"/>
              </a:cxn>
            </a:cxnLst>
            <a:rect l="l" t="t" r="r" b="b"/>
            <a:pathLst>
              <a:path w="6460672" h="5029200">
                <a:moveTo>
                  <a:pt x="0" y="0"/>
                </a:moveTo>
                <a:lnTo>
                  <a:pt x="6460672" y="0"/>
                </a:lnTo>
                <a:lnTo>
                  <a:pt x="6460672" y="5029200"/>
                </a:lnTo>
                <a:lnTo>
                  <a:pt x="0" y="5029200"/>
                </a:lnTo>
                <a:close/>
              </a:path>
            </a:pathLst>
          </a:custGeom>
          <a:blipFill dpi="0" rotWithShape="1">
            <a:blip r:embed="rId2">
              <a:alphaModFix amt="60000"/>
            </a:blip>
            <a:srcRect/>
            <a:stretch>
              <a:fillRect/>
            </a:stretch>
          </a:blipFill>
        </p:spPr>
        <p:txBody>
          <a:bodyPr vert="horz" wrap="square" lIns="91440" tIns="45720" rIns="91440" bIns="45720" rtlCol="0">
            <a:noAutofit/>
          </a:bodyPr>
          <a:lstStyle>
            <a:lvl1pPr>
              <a:defRPr lang="en-US" dirty="0"/>
            </a:lvl1pPr>
          </a:lstStyle>
          <a:p>
            <a:pPr marL="0" lvl="0" indent="0">
              <a:buNone/>
            </a:pPr>
            <a:r>
              <a:rPr lang="en-US" dirty="0"/>
              <a:t>   </a:t>
            </a:r>
          </a:p>
        </p:txBody>
      </p:sp>
      <p:sp>
        <p:nvSpPr>
          <p:cNvPr id="14" name="Content Placeholder 7">
            <a:extLst>
              <a:ext uri="{FF2B5EF4-FFF2-40B4-BE49-F238E27FC236}">
                <a16:creationId xmlns:a16="http://schemas.microsoft.com/office/drawing/2014/main" id="{BB848C29-CF42-98B7-D019-4F384E06AD99}"/>
              </a:ext>
            </a:extLst>
          </p:cNvPr>
          <p:cNvSpPr>
            <a:spLocks noGrp="1"/>
          </p:cNvSpPr>
          <p:nvPr>
            <p:ph sz="quarter" idx="18"/>
          </p:nvPr>
        </p:nvSpPr>
        <p:spPr>
          <a:xfrm>
            <a:off x="7069321" y="2501206"/>
            <a:ext cx="4513079" cy="374719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15404250"/>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p:cSld name="Content with Picture 17">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09599" y="1371600"/>
            <a:ext cx="4675633" cy="990600"/>
          </a:xfrm>
        </p:spPr>
        <p:txBody>
          <a:bodyPr anchor="t">
            <a:normAutofit/>
          </a:bodyPr>
          <a:lstStyle>
            <a:lvl1pPr>
              <a:defRPr sz="2400"/>
            </a:lvl1pPr>
          </a:lstStyle>
          <a:p>
            <a:r>
              <a:rPr lang="en-US"/>
              <a:t>Click to edit Master title style</a:t>
            </a:r>
            <a:endParaRPr lang="en-US" dirty="0"/>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p:txBody>
          <a:bodyPr/>
          <a:lstStyle/>
          <a:p>
            <a:fld id="{48587C5F-6A61-4864-9518-A5514F3191A0}" type="datetime1">
              <a:rPr lang="en-US" smtClean="0"/>
              <a:t>7/12/2026</a:t>
            </a:fld>
            <a:endParaRPr lang="en-US" dirty="0"/>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p>
            <a:r>
              <a:rPr lang="en-US" dirty="0"/>
              <a:t>Sample Footer Text</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AEAA3239-9EA4-4A65-A281-97F994456D9F}" type="slidenum">
              <a:rPr lang="en-US" smtClean="0"/>
              <a:t>‹#›</a:t>
            </a:fld>
            <a:endParaRPr lang="en-US" dirty="0"/>
          </a:p>
        </p:txBody>
      </p:sp>
      <p:sp>
        <p:nvSpPr>
          <p:cNvPr id="11" name="Picture Placeholder 10">
            <a:extLst>
              <a:ext uri="{FF2B5EF4-FFF2-40B4-BE49-F238E27FC236}">
                <a16:creationId xmlns:a16="http://schemas.microsoft.com/office/drawing/2014/main" id="{7F8EA658-2652-6F81-1B04-D50C60A3F171}"/>
              </a:ext>
            </a:extLst>
          </p:cNvPr>
          <p:cNvSpPr>
            <a:spLocks noGrp="1"/>
          </p:cNvSpPr>
          <p:nvPr>
            <p:ph type="pic" sz="quarter" idx="13" hasCustomPrompt="1"/>
          </p:nvPr>
        </p:nvSpPr>
        <p:spPr>
          <a:xfrm>
            <a:off x="609600" y="2746246"/>
            <a:ext cx="4675632" cy="3502153"/>
          </a:xfrm>
          <a:blipFill dpi="0" rotWithShape="1">
            <a:blip r:embed="rId2">
              <a:alphaModFix amt="60000"/>
            </a:blip>
            <a:srcRect/>
            <a:stretch>
              <a:fillRect/>
            </a:stretch>
          </a:blipFill>
        </p:spPr>
        <p:txBody>
          <a:bodyPr/>
          <a:lstStyle>
            <a:lvl1pPr marL="0" indent="0">
              <a:buNone/>
              <a:defRPr/>
            </a:lvl1pPr>
          </a:lstStyle>
          <a:p>
            <a:r>
              <a:rPr lang="en-US" dirty="0"/>
              <a:t>   </a:t>
            </a:r>
          </a:p>
        </p:txBody>
      </p:sp>
      <p:sp>
        <p:nvSpPr>
          <p:cNvPr id="8" name="Content Placeholder 7">
            <a:extLst>
              <a:ext uri="{FF2B5EF4-FFF2-40B4-BE49-F238E27FC236}">
                <a16:creationId xmlns:a16="http://schemas.microsoft.com/office/drawing/2014/main" id="{8BAC3300-BF12-B200-9F06-8D5AC45CB7EF}"/>
              </a:ext>
            </a:extLst>
          </p:cNvPr>
          <p:cNvSpPr>
            <a:spLocks noGrp="1"/>
          </p:cNvSpPr>
          <p:nvPr>
            <p:ph sz="quarter" idx="14"/>
          </p:nvPr>
        </p:nvSpPr>
        <p:spPr>
          <a:xfrm>
            <a:off x="5712502" y="1371600"/>
            <a:ext cx="5869899" cy="4876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3762879"/>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p:cSld name="Content with Picture 18">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12648" y="1371600"/>
            <a:ext cx="3425954" cy="917450"/>
          </a:xfrm>
        </p:spPr>
        <p:txBody>
          <a:bodyPr anchor="t">
            <a:normAutofit/>
          </a:bodyPr>
          <a:lstStyle>
            <a:lvl1pPr>
              <a:defRPr sz="2400"/>
            </a:lvl1pPr>
          </a:lstStyle>
          <a:p>
            <a:r>
              <a:rPr lang="en-US"/>
              <a:t>Click to edit Master title style</a:t>
            </a:r>
            <a:endParaRPr lang="en-US" dirty="0"/>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p:txBody>
          <a:bodyPr/>
          <a:lstStyle/>
          <a:p>
            <a:fld id="{9B95669B-9B51-4A21-90C8-BB2E110B3FD6}" type="datetime1">
              <a:rPr lang="en-US" smtClean="0"/>
              <a:t>7/12/2026</a:t>
            </a:fld>
            <a:endParaRPr lang="en-US" dirty="0"/>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p>
            <a:r>
              <a:rPr lang="en-US" dirty="0"/>
              <a:t>Sample Footer Text</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AEAA3239-9EA4-4A65-A281-97F994456D9F}" type="slidenum">
              <a:rPr lang="en-US" smtClean="0"/>
              <a:t>‹#›</a:t>
            </a:fld>
            <a:endParaRPr lang="en-US" dirty="0"/>
          </a:p>
        </p:txBody>
      </p:sp>
      <p:sp>
        <p:nvSpPr>
          <p:cNvPr id="11" name="Picture Placeholder 10">
            <a:extLst>
              <a:ext uri="{FF2B5EF4-FFF2-40B4-BE49-F238E27FC236}">
                <a16:creationId xmlns:a16="http://schemas.microsoft.com/office/drawing/2014/main" id="{7F8EA658-2652-6F81-1B04-D50C60A3F171}"/>
              </a:ext>
            </a:extLst>
          </p:cNvPr>
          <p:cNvSpPr>
            <a:spLocks noGrp="1"/>
          </p:cNvSpPr>
          <p:nvPr>
            <p:ph type="pic" sz="quarter" idx="13" hasCustomPrompt="1"/>
          </p:nvPr>
        </p:nvSpPr>
        <p:spPr>
          <a:xfrm>
            <a:off x="609601" y="2673096"/>
            <a:ext cx="3429000" cy="3575303"/>
          </a:xfrm>
          <a:blipFill dpi="0" rotWithShape="1">
            <a:blip r:embed="rId2">
              <a:alphaModFix amt="60000"/>
            </a:blip>
            <a:srcRect/>
            <a:stretch>
              <a:fillRect/>
            </a:stretch>
          </a:blipFill>
        </p:spPr>
        <p:txBody>
          <a:bodyPr/>
          <a:lstStyle>
            <a:lvl1pPr marL="0" indent="0">
              <a:buNone/>
              <a:defRPr/>
            </a:lvl1pPr>
          </a:lstStyle>
          <a:p>
            <a:r>
              <a:rPr lang="en-US" dirty="0"/>
              <a:t>   </a:t>
            </a:r>
          </a:p>
        </p:txBody>
      </p:sp>
      <p:sp>
        <p:nvSpPr>
          <p:cNvPr id="8" name="Content Placeholder 7">
            <a:extLst>
              <a:ext uri="{FF2B5EF4-FFF2-40B4-BE49-F238E27FC236}">
                <a16:creationId xmlns:a16="http://schemas.microsoft.com/office/drawing/2014/main" id="{83F7B03F-5EDA-605B-1A2E-F48896E48939}"/>
              </a:ext>
            </a:extLst>
          </p:cNvPr>
          <p:cNvSpPr>
            <a:spLocks noGrp="1"/>
          </p:cNvSpPr>
          <p:nvPr>
            <p:ph sz="quarter" idx="14"/>
          </p:nvPr>
        </p:nvSpPr>
        <p:spPr>
          <a:xfrm>
            <a:off x="4425359" y="1371600"/>
            <a:ext cx="7152279" cy="4876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016853672"/>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Content with Picture 19">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12647" y="1371600"/>
            <a:ext cx="10969753" cy="399228"/>
          </a:xfrm>
        </p:spPr>
        <p:txBody>
          <a:bodyPr anchor="t"/>
          <a:lstStyle/>
          <a:p>
            <a:r>
              <a:rPr lang="en-US"/>
              <a:t>Click to edit Master title style</a:t>
            </a:r>
            <a:endParaRPr lang="en-US" dirty="0"/>
          </a:p>
        </p:txBody>
      </p:sp>
      <p:sp>
        <p:nvSpPr>
          <p:cNvPr id="4" name="Date Placeholder 3">
            <a:extLst>
              <a:ext uri="{FF2B5EF4-FFF2-40B4-BE49-F238E27FC236}">
                <a16:creationId xmlns:a16="http://schemas.microsoft.com/office/drawing/2014/main" id="{9F3CAD5B-18BB-E21E-3A4C-7BAACB8519A4}"/>
              </a:ext>
            </a:extLst>
          </p:cNvPr>
          <p:cNvSpPr>
            <a:spLocks noGrp="1"/>
          </p:cNvSpPr>
          <p:nvPr>
            <p:ph type="dt" sz="half" idx="15"/>
          </p:nvPr>
        </p:nvSpPr>
        <p:spPr>
          <a:xfrm>
            <a:off x="609600" y="322731"/>
            <a:ext cx="914400" cy="283464"/>
          </a:xfrm>
        </p:spPr>
        <p:txBody>
          <a:bodyPr/>
          <a:lstStyle/>
          <a:p>
            <a:fld id="{524A6D49-9F84-4D2B-BCDD-C2F0AED64BFE}" type="datetime1">
              <a:rPr lang="en-US" smtClean="0"/>
              <a:t>7/12/2026</a:t>
            </a:fld>
            <a:endParaRPr lang="en-US" dirty="0"/>
          </a:p>
        </p:txBody>
      </p:sp>
      <p:sp>
        <p:nvSpPr>
          <p:cNvPr id="9" name="Footer Placeholder 8">
            <a:extLst>
              <a:ext uri="{FF2B5EF4-FFF2-40B4-BE49-F238E27FC236}">
                <a16:creationId xmlns:a16="http://schemas.microsoft.com/office/drawing/2014/main" id="{820916D3-99FA-E971-607F-14E290E58854}"/>
              </a:ext>
            </a:extLst>
          </p:cNvPr>
          <p:cNvSpPr>
            <a:spLocks noGrp="1"/>
          </p:cNvSpPr>
          <p:nvPr>
            <p:ph type="ftr" sz="quarter" idx="16"/>
          </p:nvPr>
        </p:nvSpPr>
        <p:spPr>
          <a:xfrm>
            <a:off x="2514600" y="322731"/>
            <a:ext cx="7162800" cy="283464"/>
          </a:xfrm>
        </p:spPr>
        <p:txBody>
          <a:bodyPr/>
          <a:lstStyle/>
          <a:p>
            <a:r>
              <a:rPr lang="en-US" dirty="0"/>
              <a:t>Sample Footer Text</a:t>
            </a:r>
          </a:p>
        </p:txBody>
      </p:sp>
      <p:sp>
        <p:nvSpPr>
          <p:cNvPr id="10" name="Slide Number Placeholder 9">
            <a:extLst>
              <a:ext uri="{FF2B5EF4-FFF2-40B4-BE49-F238E27FC236}">
                <a16:creationId xmlns:a16="http://schemas.microsoft.com/office/drawing/2014/main" id="{BBDEAB8E-8806-A459-E320-4CA2B455BFD7}"/>
              </a:ext>
            </a:extLst>
          </p:cNvPr>
          <p:cNvSpPr>
            <a:spLocks noGrp="1"/>
          </p:cNvSpPr>
          <p:nvPr>
            <p:ph type="sldNum" sz="quarter" idx="17"/>
          </p:nvPr>
        </p:nvSpPr>
        <p:spPr>
          <a:xfrm>
            <a:off x="10668000" y="322731"/>
            <a:ext cx="914400" cy="283464"/>
          </a:xfrm>
        </p:spPr>
        <p:txBody>
          <a:bodyPr/>
          <a:lstStyle/>
          <a:p>
            <a:fld id="{AEAA3239-9EA4-4A65-A281-97F994456D9F}" type="slidenum">
              <a:rPr lang="en-US" smtClean="0"/>
              <a:t>‹#›</a:t>
            </a:fld>
            <a:endParaRPr lang="en-US" dirty="0"/>
          </a:p>
        </p:txBody>
      </p:sp>
      <p:sp>
        <p:nvSpPr>
          <p:cNvPr id="15" name="Picture Placeholder 11">
            <a:extLst>
              <a:ext uri="{FF2B5EF4-FFF2-40B4-BE49-F238E27FC236}">
                <a16:creationId xmlns:a16="http://schemas.microsoft.com/office/drawing/2014/main" id="{95AEE073-61C4-86E8-2CDD-336E22094FD4}"/>
              </a:ext>
            </a:extLst>
          </p:cNvPr>
          <p:cNvSpPr>
            <a:spLocks noGrp="1"/>
          </p:cNvSpPr>
          <p:nvPr>
            <p:ph type="pic" sz="quarter" idx="19" hasCustomPrompt="1"/>
          </p:nvPr>
        </p:nvSpPr>
        <p:spPr>
          <a:xfrm>
            <a:off x="612647" y="2154876"/>
            <a:ext cx="8499719" cy="4093524"/>
          </a:xfrm>
          <a:custGeom>
            <a:avLst/>
            <a:gdLst>
              <a:gd name="connsiteX0" fmla="*/ 0 w 6460672"/>
              <a:gd name="connsiteY0" fmla="*/ 0 h 5029200"/>
              <a:gd name="connsiteX1" fmla="*/ 6460672 w 6460672"/>
              <a:gd name="connsiteY1" fmla="*/ 0 h 5029200"/>
              <a:gd name="connsiteX2" fmla="*/ 6460672 w 6460672"/>
              <a:gd name="connsiteY2" fmla="*/ 5029200 h 5029200"/>
              <a:gd name="connsiteX3" fmla="*/ 0 w 6460672"/>
              <a:gd name="connsiteY3" fmla="*/ 5029200 h 5029200"/>
            </a:gdLst>
            <a:ahLst/>
            <a:cxnLst>
              <a:cxn ang="0">
                <a:pos x="connsiteX0" y="connsiteY0"/>
              </a:cxn>
              <a:cxn ang="0">
                <a:pos x="connsiteX1" y="connsiteY1"/>
              </a:cxn>
              <a:cxn ang="0">
                <a:pos x="connsiteX2" y="connsiteY2"/>
              </a:cxn>
              <a:cxn ang="0">
                <a:pos x="connsiteX3" y="connsiteY3"/>
              </a:cxn>
            </a:cxnLst>
            <a:rect l="l" t="t" r="r" b="b"/>
            <a:pathLst>
              <a:path w="6460672" h="5029200">
                <a:moveTo>
                  <a:pt x="0" y="0"/>
                </a:moveTo>
                <a:lnTo>
                  <a:pt x="6460672" y="0"/>
                </a:lnTo>
                <a:lnTo>
                  <a:pt x="6460672" y="5029200"/>
                </a:lnTo>
                <a:lnTo>
                  <a:pt x="0" y="5029200"/>
                </a:lnTo>
                <a:close/>
              </a:path>
            </a:pathLst>
          </a:custGeom>
          <a:blipFill dpi="0" rotWithShape="1">
            <a:blip r:embed="rId2">
              <a:alphaModFix amt="60000"/>
            </a:blip>
            <a:srcRect/>
            <a:stretch>
              <a:fillRect/>
            </a:stretch>
          </a:blipFill>
        </p:spPr>
        <p:txBody>
          <a:bodyPr vert="horz" wrap="square" lIns="91440" tIns="45720" rIns="91440" bIns="45720" rtlCol="0">
            <a:noAutofit/>
          </a:bodyPr>
          <a:lstStyle>
            <a:lvl1pPr>
              <a:defRPr lang="en-US" dirty="0"/>
            </a:lvl1pPr>
          </a:lstStyle>
          <a:p>
            <a:pPr marL="0" lvl="0" indent="0">
              <a:buNone/>
            </a:pPr>
            <a:r>
              <a:rPr lang="en-US" dirty="0"/>
              <a:t>   </a:t>
            </a:r>
          </a:p>
        </p:txBody>
      </p:sp>
      <p:sp>
        <p:nvSpPr>
          <p:cNvPr id="5" name="Content Placeholder 7">
            <a:extLst>
              <a:ext uri="{FF2B5EF4-FFF2-40B4-BE49-F238E27FC236}">
                <a16:creationId xmlns:a16="http://schemas.microsoft.com/office/drawing/2014/main" id="{15F7C753-E8D9-F006-4FC2-8BA2C55187F2}"/>
              </a:ext>
            </a:extLst>
          </p:cNvPr>
          <p:cNvSpPr>
            <a:spLocks noGrp="1"/>
          </p:cNvSpPr>
          <p:nvPr>
            <p:ph sz="quarter" idx="18"/>
          </p:nvPr>
        </p:nvSpPr>
        <p:spPr>
          <a:xfrm>
            <a:off x="9496414" y="2154876"/>
            <a:ext cx="2085986" cy="4093524"/>
          </a:xfrm>
        </p:spPr>
        <p:txBody>
          <a:bodyPr anchor="t"/>
          <a:lstStyle>
            <a:lvl1pPr>
              <a:buNone/>
              <a:defRPr/>
            </a:lvl1pPr>
            <a:lvl2pPr>
              <a:buNone/>
              <a:defRPr/>
            </a:lvl2pPr>
            <a:lvl3pPr>
              <a:buNone/>
              <a:defRPr/>
            </a:lvl3pPr>
            <a:lvl4pPr>
              <a:buNone/>
              <a:defRPr/>
            </a:lvl4pPr>
            <a:lvl5pPr>
              <a:buNone/>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773493231"/>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Content with Picture 20">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12647" y="1371600"/>
            <a:ext cx="10969753" cy="399228"/>
          </a:xfrm>
        </p:spPr>
        <p:txBody>
          <a:bodyPr anchor="t"/>
          <a:lstStyle/>
          <a:p>
            <a:r>
              <a:rPr lang="en-US"/>
              <a:t>Click to edit Master title style</a:t>
            </a:r>
            <a:endParaRPr lang="en-US" dirty="0"/>
          </a:p>
        </p:txBody>
      </p:sp>
      <p:sp>
        <p:nvSpPr>
          <p:cNvPr id="4" name="Date Placeholder 3">
            <a:extLst>
              <a:ext uri="{FF2B5EF4-FFF2-40B4-BE49-F238E27FC236}">
                <a16:creationId xmlns:a16="http://schemas.microsoft.com/office/drawing/2014/main" id="{9F3CAD5B-18BB-E21E-3A4C-7BAACB8519A4}"/>
              </a:ext>
            </a:extLst>
          </p:cNvPr>
          <p:cNvSpPr>
            <a:spLocks noGrp="1"/>
          </p:cNvSpPr>
          <p:nvPr>
            <p:ph type="dt" sz="half" idx="15"/>
          </p:nvPr>
        </p:nvSpPr>
        <p:spPr>
          <a:xfrm>
            <a:off x="609600" y="322731"/>
            <a:ext cx="914400" cy="283464"/>
          </a:xfrm>
        </p:spPr>
        <p:txBody>
          <a:bodyPr/>
          <a:lstStyle/>
          <a:p>
            <a:fld id="{275F2D28-3585-40CA-9EB9-F9971C1AA1E0}" type="datetime1">
              <a:rPr lang="en-US" smtClean="0"/>
              <a:t>7/12/2026</a:t>
            </a:fld>
            <a:endParaRPr lang="en-US" dirty="0"/>
          </a:p>
        </p:txBody>
      </p:sp>
      <p:sp>
        <p:nvSpPr>
          <p:cNvPr id="9" name="Footer Placeholder 8">
            <a:extLst>
              <a:ext uri="{FF2B5EF4-FFF2-40B4-BE49-F238E27FC236}">
                <a16:creationId xmlns:a16="http://schemas.microsoft.com/office/drawing/2014/main" id="{820916D3-99FA-E971-607F-14E290E58854}"/>
              </a:ext>
            </a:extLst>
          </p:cNvPr>
          <p:cNvSpPr>
            <a:spLocks noGrp="1"/>
          </p:cNvSpPr>
          <p:nvPr>
            <p:ph type="ftr" sz="quarter" idx="16"/>
          </p:nvPr>
        </p:nvSpPr>
        <p:spPr>
          <a:xfrm>
            <a:off x="2514600" y="322731"/>
            <a:ext cx="7162800" cy="283464"/>
          </a:xfrm>
        </p:spPr>
        <p:txBody>
          <a:bodyPr/>
          <a:lstStyle/>
          <a:p>
            <a:r>
              <a:rPr lang="en-US" dirty="0"/>
              <a:t>Sample Footer Text</a:t>
            </a:r>
          </a:p>
        </p:txBody>
      </p:sp>
      <p:sp>
        <p:nvSpPr>
          <p:cNvPr id="10" name="Slide Number Placeholder 9">
            <a:extLst>
              <a:ext uri="{FF2B5EF4-FFF2-40B4-BE49-F238E27FC236}">
                <a16:creationId xmlns:a16="http://schemas.microsoft.com/office/drawing/2014/main" id="{BBDEAB8E-8806-A459-E320-4CA2B455BFD7}"/>
              </a:ext>
            </a:extLst>
          </p:cNvPr>
          <p:cNvSpPr>
            <a:spLocks noGrp="1"/>
          </p:cNvSpPr>
          <p:nvPr>
            <p:ph type="sldNum" sz="quarter" idx="17"/>
          </p:nvPr>
        </p:nvSpPr>
        <p:spPr>
          <a:xfrm>
            <a:off x="10668000" y="322731"/>
            <a:ext cx="914400" cy="283464"/>
          </a:xfrm>
        </p:spPr>
        <p:txBody>
          <a:bodyPr/>
          <a:lstStyle/>
          <a:p>
            <a:fld id="{AEAA3239-9EA4-4A65-A281-97F994456D9F}" type="slidenum">
              <a:rPr lang="en-US" smtClean="0"/>
              <a:t>‹#›</a:t>
            </a:fld>
            <a:endParaRPr lang="en-US" dirty="0"/>
          </a:p>
        </p:txBody>
      </p:sp>
      <p:sp>
        <p:nvSpPr>
          <p:cNvPr id="3" name="Picture Placeholder 10">
            <a:extLst>
              <a:ext uri="{FF2B5EF4-FFF2-40B4-BE49-F238E27FC236}">
                <a16:creationId xmlns:a16="http://schemas.microsoft.com/office/drawing/2014/main" id="{B8BA6868-FD5D-17A2-6CAE-853852E8704F}"/>
              </a:ext>
            </a:extLst>
          </p:cNvPr>
          <p:cNvSpPr>
            <a:spLocks noGrp="1"/>
          </p:cNvSpPr>
          <p:nvPr>
            <p:ph type="pic" sz="quarter" idx="13" hasCustomPrompt="1"/>
          </p:nvPr>
        </p:nvSpPr>
        <p:spPr>
          <a:xfrm>
            <a:off x="609599" y="2169506"/>
            <a:ext cx="10966705" cy="3292510"/>
          </a:xfrm>
          <a:blipFill dpi="0" rotWithShape="1">
            <a:blip r:embed="rId2">
              <a:alphaModFix amt="60000"/>
            </a:blip>
            <a:srcRect/>
            <a:stretch>
              <a:fillRect/>
            </a:stretch>
          </a:blipFill>
        </p:spPr>
        <p:txBody>
          <a:bodyPr/>
          <a:lstStyle>
            <a:lvl1pPr marL="0" indent="0">
              <a:buNone/>
              <a:defRPr/>
            </a:lvl1pPr>
          </a:lstStyle>
          <a:p>
            <a:r>
              <a:rPr lang="en-US" dirty="0"/>
              <a:t>   </a:t>
            </a:r>
          </a:p>
        </p:txBody>
      </p:sp>
      <p:sp>
        <p:nvSpPr>
          <p:cNvPr id="5" name="Content Placeholder 7">
            <a:extLst>
              <a:ext uri="{FF2B5EF4-FFF2-40B4-BE49-F238E27FC236}">
                <a16:creationId xmlns:a16="http://schemas.microsoft.com/office/drawing/2014/main" id="{15F7C753-E8D9-F006-4FC2-8BA2C55187F2}"/>
              </a:ext>
            </a:extLst>
          </p:cNvPr>
          <p:cNvSpPr>
            <a:spLocks noGrp="1"/>
          </p:cNvSpPr>
          <p:nvPr>
            <p:ph sz="quarter" idx="18"/>
          </p:nvPr>
        </p:nvSpPr>
        <p:spPr>
          <a:xfrm>
            <a:off x="609600" y="5846064"/>
            <a:ext cx="10972800" cy="402336"/>
          </a:xfrm>
        </p:spPr>
        <p:txBody>
          <a:bodyPr anchor="b"/>
          <a:lstStyle>
            <a:lvl1pPr>
              <a:buNone/>
              <a:defRPr/>
            </a:lvl1pPr>
            <a:lvl2pPr>
              <a:buNone/>
              <a:defRPr/>
            </a:lvl2pPr>
            <a:lvl3pPr>
              <a:buNone/>
              <a:defRPr/>
            </a:lvl3pPr>
            <a:lvl4pPr>
              <a:buNone/>
              <a:defRPr/>
            </a:lvl4pPr>
            <a:lvl5pPr>
              <a:buNone/>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94909776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Title with Picture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7530569" y="606195"/>
            <a:ext cx="4045735" cy="3998595"/>
          </a:xfrm>
        </p:spPr>
        <p:txBody>
          <a:bodyPr vert="horz" lIns="91440" tIns="45720" rIns="91440" bIns="45720" rtlCol="0" anchor="t">
            <a:normAutofit/>
          </a:bodyPr>
          <a:lstStyle>
            <a:lvl1pPr>
              <a:defRPr lang="en-US" sz="3200" dirty="0"/>
            </a:lvl1pPr>
          </a:lstStyle>
          <a:p>
            <a:pPr lvl="0"/>
            <a:r>
              <a:rPr lang="en-US"/>
              <a:t>Click to edit Master title style</a:t>
            </a:r>
            <a:endParaRPr lang="en-US" dirty="0"/>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7530569" y="4870174"/>
            <a:ext cx="3755116" cy="1033669"/>
          </a:xfrm>
        </p:spPr>
        <p:txBody>
          <a:bodyPr vert="horz" lIns="91440" tIns="45720" rIns="91440" bIns="45720" rtlCol="0" anchor="b">
            <a:normAutofit/>
          </a:bodyPr>
          <a:lstStyle>
            <a:lvl1pPr marL="0" indent="0">
              <a:buNone/>
              <a:defRPr lang="en-US" sz="1400" dirty="0"/>
            </a:lvl1pPr>
          </a:lstStyle>
          <a:p>
            <a:pPr lvl="0"/>
            <a:r>
              <a:rPr lang="en-US"/>
              <a:t>Click to edit Master subtitle style</a:t>
            </a:r>
            <a:endParaRPr lang="en-US" dirty="0"/>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a:xfrm>
            <a:off x="609601" y="322731"/>
            <a:ext cx="914400" cy="283464"/>
          </a:xfrm>
        </p:spPr>
        <p:txBody>
          <a:bodyPr anchor="ctr"/>
          <a:lstStyle>
            <a:lvl1pPr>
              <a:defRPr>
                <a:solidFill>
                  <a:schemeClr val="tx1"/>
                </a:solidFill>
                <a:effectLst/>
              </a:defRPr>
            </a:lvl1pPr>
          </a:lstStyle>
          <a:p>
            <a:fld id="{162E3648-85D4-4FD7-B855-79C521A61C61}" type="datetime1">
              <a:rPr lang="en-US" smtClean="0"/>
              <a:t>7/12/2026</a:t>
            </a:fld>
            <a:endParaRPr lang="en-US" dirty="0"/>
          </a:p>
        </p:txBody>
      </p: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a:xfrm>
            <a:off x="2514600" y="322731"/>
            <a:ext cx="7162800" cy="283464"/>
          </a:xfrm>
        </p:spPr>
        <p:txBody>
          <a:bodyPr anchor="ctr"/>
          <a:lstStyle>
            <a:lvl1pPr algn="ctr">
              <a:defRPr/>
            </a:lvl1pPr>
          </a:lstStyle>
          <a:p>
            <a:pPr algn="ctr"/>
            <a:r>
              <a:rPr lang="en-US" dirty="0"/>
              <a:t>Sample Footer Text</a:t>
            </a:r>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a:xfrm>
            <a:off x="10668000" y="322731"/>
            <a:ext cx="914400" cy="283464"/>
          </a:xfrm>
        </p:spPr>
        <p:txBody>
          <a:bodyPr anchor="ctr"/>
          <a:lstStyle/>
          <a:p>
            <a:fld id="{AEAA3239-9EA4-4A65-A281-97F994456D9F}" type="slidenum">
              <a:rPr lang="en-US" smtClean="0"/>
              <a:t>‹#›</a:t>
            </a:fld>
            <a:endParaRPr lang="en-US" dirty="0"/>
          </a:p>
        </p:txBody>
      </p:sp>
      <p:sp>
        <p:nvSpPr>
          <p:cNvPr id="14" name="Picture Placeholder 13">
            <a:extLst>
              <a:ext uri="{FF2B5EF4-FFF2-40B4-BE49-F238E27FC236}">
                <a16:creationId xmlns:a16="http://schemas.microsoft.com/office/drawing/2014/main" id="{51A639AF-317A-79DF-3175-64C726EA3189}"/>
              </a:ext>
            </a:extLst>
          </p:cNvPr>
          <p:cNvSpPr>
            <a:spLocks noGrp="1"/>
          </p:cNvSpPr>
          <p:nvPr>
            <p:ph type="pic" sz="quarter" idx="14" hasCustomPrompt="1"/>
          </p:nvPr>
        </p:nvSpPr>
        <p:spPr>
          <a:xfrm>
            <a:off x="609600" y="609600"/>
            <a:ext cx="6534582" cy="5638800"/>
          </a:xfrm>
          <a:custGeom>
            <a:avLst/>
            <a:gdLst>
              <a:gd name="connsiteX0" fmla="*/ 0 w 7195675"/>
              <a:gd name="connsiteY0" fmla="*/ 0 h 6858000"/>
              <a:gd name="connsiteX1" fmla="*/ 7195675 w 7195675"/>
              <a:gd name="connsiteY1" fmla="*/ 0 h 6858000"/>
              <a:gd name="connsiteX2" fmla="*/ 7195675 w 7195675"/>
              <a:gd name="connsiteY2" fmla="*/ 6858000 h 6858000"/>
              <a:gd name="connsiteX3" fmla="*/ 0 w 7195675"/>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7195675" h="6858000">
                <a:moveTo>
                  <a:pt x="0" y="0"/>
                </a:moveTo>
                <a:lnTo>
                  <a:pt x="7195675" y="0"/>
                </a:lnTo>
                <a:lnTo>
                  <a:pt x="7195675" y="6858000"/>
                </a:lnTo>
                <a:lnTo>
                  <a:pt x="0" y="6858000"/>
                </a:lnTo>
                <a:close/>
              </a:path>
            </a:pathLst>
          </a:custGeom>
          <a:blipFill dpi="0" rotWithShape="1">
            <a:blip r:embed="rId2">
              <a:alphaModFix amt="60000"/>
            </a:blip>
            <a:srcRect/>
            <a:stretch>
              <a:fillRect/>
            </a:stretch>
          </a:blipFill>
        </p:spPr>
        <p:txBody>
          <a:bodyPr wrap="square">
            <a:noAutofit/>
          </a:bodyPr>
          <a:lstStyle>
            <a:lvl1pPr marL="0" indent="0">
              <a:buNone/>
              <a:defRPr>
                <a:solidFill>
                  <a:schemeClr val="bg1"/>
                </a:solidFill>
              </a:defRPr>
            </a:lvl1pPr>
          </a:lstStyle>
          <a:p>
            <a:r>
              <a:rPr lang="en-US" dirty="0"/>
              <a:t>   </a:t>
            </a:r>
          </a:p>
        </p:txBody>
      </p:sp>
    </p:spTree>
    <p:extLst>
      <p:ext uri="{BB962C8B-B14F-4D97-AF65-F5344CB8AC3E}">
        <p14:creationId xmlns:p14="http://schemas.microsoft.com/office/powerpoint/2010/main" val="1051058858"/>
      </p:ext>
    </p:extLst>
  </p:cSld>
  <p:clrMapOvr>
    <a:masterClrMapping/>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p:cSld name="Number Larg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56306E-B77F-CE22-FA8C-F08F17B5E9B4}"/>
              </a:ext>
            </a:extLst>
          </p:cNvPr>
          <p:cNvSpPr>
            <a:spLocks noGrp="1"/>
          </p:cNvSpPr>
          <p:nvPr>
            <p:ph type="title"/>
          </p:nvPr>
        </p:nvSpPr>
        <p:spPr>
          <a:xfrm>
            <a:off x="1219199" y="5325034"/>
            <a:ext cx="9762068" cy="916369"/>
          </a:xfrm>
        </p:spPr>
        <p:txBody>
          <a:bodyPr anchor="b">
            <a:normAutofit/>
          </a:bodyPr>
          <a:lstStyle>
            <a:lvl1pPr algn="ctr">
              <a:lnSpc>
                <a:spcPct val="110000"/>
              </a:lnSpc>
              <a:defRPr sz="2400" b="1" i="0">
                <a:solidFill>
                  <a:schemeClr val="tx1"/>
                </a:solidFill>
                <a:latin typeface="+mn-lt"/>
              </a:defRPr>
            </a:lvl1pPr>
          </a:lstStyle>
          <a:p>
            <a:r>
              <a:rPr lang="en-US"/>
              <a:t>Click to edit Master title style</a:t>
            </a:r>
            <a:endParaRPr lang="en-US" dirty="0"/>
          </a:p>
        </p:txBody>
      </p:sp>
      <p:sp>
        <p:nvSpPr>
          <p:cNvPr id="3" name="Date Placeholder 2">
            <a:extLst>
              <a:ext uri="{FF2B5EF4-FFF2-40B4-BE49-F238E27FC236}">
                <a16:creationId xmlns:a16="http://schemas.microsoft.com/office/drawing/2014/main" id="{4A591E5F-EDEF-7D02-30E6-B960B5E45903}"/>
              </a:ext>
            </a:extLst>
          </p:cNvPr>
          <p:cNvSpPr>
            <a:spLocks noGrp="1"/>
          </p:cNvSpPr>
          <p:nvPr>
            <p:ph type="dt" sz="half" idx="10"/>
          </p:nvPr>
        </p:nvSpPr>
        <p:spPr/>
        <p:txBody>
          <a:bodyPr/>
          <a:lstStyle>
            <a:lvl1pPr>
              <a:defRPr>
                <a:solidFill>
                  <a:schemeClr val="tx1"/>
                </a:solidFill>
                <a:latin typeface="+mn-lt"/>
              </a:defRPr>
            </a:lvl1pPr>
          </a:lstStyle>
          <a:p>
            <a:fld id="{E73000B7-56E6-4A26-8487-963BD31161AF}" type="datetime1">
              <a:rPr lang="en-US" smtClean="0"/>
              <a:t>7/12/2026</a:t>
            </a:fld>
            <a:endParaRPr lang="en-US" dirty="0"/>
          </a:p>
        </p:txBody>
      </p:sp>
      <p:sp>
        <p:nvSpPr>
          <p:cNvPr id="4" name="Footer Placeholder 3">
            <a:extLst>
              <a:ext uri="{FF2B5EF4-FFF2-40B4-BE49-F238E27FC236}">
                <a16:creationId xmlns:a16="http://schemas.microsoft.com/office/drawing/2014/main" id="{C394E47C-0C77-0005-1755-14F7739DF22E}"/>
              </a:ext>
            </a:extLst>
          </p:cNvPr>
          <p:cNvSpPr>
            <a:spLocks noGrp="1"/>
          </p:cNvSpPr>
          <p:nvPr>
            <p:ph type="ftr" sz="quarter" idx="11"/>
          </p:nvPr>
        </p:nvSpPr>
        <p:spPr/>
        <p:txBody>
          <a:bodyPr/>
          <a:lstStyle>
            <a:lvl1pPr>
              <a:defRPr>
                <a:solidFill>
                  <a:schemeClr val="tx1"/>
                </a:solidFill>
                <a:latin typeface="+mn-lt"/>
              </a:defRPr>
            </a:lvl1pPr>
          </a:lstStyle>
          <a:p>
            <a:r>
              <a:rPr lang="en-US"/>
              <a:t>Sample Footer Text</a:t>
            </a:r>
            <a:endParaRPr lang="en-US" dirty="0"/>
          </a:p>
        </p:txBody>
      </p:sp>
      <p:sp>
        <p:nvSpPr>
          <p:cNvPr id="5" name="Slide Number Placeholder 4">
            <a:extLst>
              <a:ext uri="{FF2B5EF4-FFF2-40B4-BE49-F238E27FC236}">
                <a16:creationId xmlns:a16="http://schemas.microsoft.com/office/drawing/2014/main" id="{CA0528A9-0729-B0FB-328C-3C96994AAB3C}"/>
              </a:ext>
            </a:extLst>
          </p:cNvPr>
          <p:cNvSpPr>
            <a:spLocks noGrp="1"/>
          </p:cNvSpPr>
          <p:nvPr>
            <p:ph type="sldNum" sz="quarter" idx="12"/>
          </p:nvPr>
        </p:nvSpPr>
        <p:spPr/>
        <p:txBody>
          <a:bodyPr/>
          <a:lstStyle>
            <a:lvl1pPr>
              <a:defRPr>
                <a:solidFill>
                  <a:schemeClr val="tx1"/>
                </a:solidFill>
                <a:latin typeface="+mn-lt"/>
              </a:defRPr>
            </a:lvl1pPr>
          </a:lstStyle>
          <a:p>
            <a:fld id="{AEAA3239-9EA4-4A65-A281-97F994456D9F}" type="slidenum">
              <a:rPr lang="en-US" smtClean="0"/>
              <a:pPr/>
              <a:t>‹#›</a:t>
            </a:fld>
            <a:endParaRPr lang="en-US" dirty="0"/>
          </a:p>
        </p:txBody>
      </p:sp>
      <p:sp>
        <p:nvSpPr>
          <p:cNvPr id="7" name="Content Placeholder 6">
            <a:extLst>
              <a:ext uri="{FF2B5EF4-FFF2-40B4-BE49-F238E27FC236}">
                <a16:creationId xmlns:a16="http://schemas.microsoft.com/office/drawing/2014/main" id="{E418DF0B-1F85-2BB3-D241-A3A14BF72908}"/>
              </a:ext>
            </a:extLst>
          </p:cNvPr>
          <p:cNvSpPr>
            <a:spLocks noGrp="1"/>
          </p:cNvSpPr>
          <p:nvPr>
            <p:ph sz="quarter" idx="13" hasCustomPrompt="1"/>
          </p:nvPr>
        </p:nvSpPr>
        <p:spPr>
          <a:xfrm>
            <a:off x="609600" y="914400"/>
            <a:ext cx="10972800" cy="4105835"/>
          </a:xfrm>
        </p:spPr>
        <p:txBody>
          <a:bodyPr anchor="t">
            <a:normAutofit/>
          </a:bodyPr>
          <a:lstStyle>
            <a:lvl1pPr marL="0" indent="0" algn="ctr">
              <a:lnSpc>
                <a:spcPct val="90000"/>
              </a:lnSpc>
              <a:buNone/>
              <a:defRPr sz="27500" b="0">
                <a:solidFill>
                  <a:schemeClr val="tx1"/>
                </a:solidFill>
                <a:latin typeface="+mj-lt"/>
              </a:defRPr>
            </a:lvl1pPr>
          </a:lstStyle>
          <a:p>
            <a:pPr lvl="0"/>
            <a:r>
              <a:rPr lang="en-US" dirty="0"/>
              <a:t>##%</a:t>
            </a:r>
          </a:p>
        </p:txBody>
      </p:sp>
    </p:spTree>
    <p:extLst>
      <p:ext uri="{BB962C8B-B14F-4D97-AF65-F5344CB8AC3E}">
        <p14:creationId xmlns:p14="http://schemas.microsoft.com/office/powerpoint/2010/main" val="1685134562"/>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Number Large 2">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D37F0C99-9A58-96BA-B51F-4BEDCF1AA120}"/>
              </a:ext>
            </a:extLst>
          </p:cNvPr>
          <p:cNvSpPr>
            <a:spLocks noGrp="1"/>
          </p:cNvSpPr>
          <p:nvPr>
            <p:ph type="title"/>
          </p:nvPr>
        </p:nvSpPr>
        <p:spPr>
          <a:xfrm>
            <a:off x="609601" y="5257802"/>
            <a:ext cx="10052304" cy="990598"/>
          </a:xfrm>
        </p:spPr>
        <p:txBody>
          <a:bodyPr/>
          <a:lstStyle>
            <a:lvl1pPr>
              <a:lnSpc>
                <a:spcPct val="110000"/>
              </a:lnSpc>
              <a:defRPr/>
            </a:lvl1pPr>
          </a:lstStyle>
          <a:p>
            <a:r>
              <a:rPr lang="en-US"/>
              <a:t>Click to edit Master title style</a:t>
            </a:r>
          </a:p>
        </p:txBody>
      </p:sp>
      <p:sp>
        <p:nvSpPr>
          <p:cNvPr id="3" name="Date Placeholder 2">
            <a:extLst>
              <a:ext uri="{FF2B5EF4-FFF2-40B4-BE49-F238E27FC236}">
                <a16:creationId xmlns:a16="http://schemas.microsoft.com/office/drawing/2014/main" id="{4A591E5F-EDEF-7D02-30E6-B960B5E45903}"/>
              </a:ext>
            </a:extLst>
          </p:cNvPr>
          <p:cNvSpPr>
            <a:spLocks noGrp="1"/>
          </p:cNvSpPr>
          <p:nvPr>
            <p:ph type="dt" sz="half" idx="10"/>
          </p:nvPr>
        </p:nvSpPr>
        <p:spPr/>
        <p:txBody>
          <a:bodyPr/>
          <a:lstStyle>
            <a:lvl1pPr>
              <a:defRPr>
                <a:solidFill>
                  <a:schemeClr val="tx1"/>
                </a:solidFill>
                <a:latin typeface="+mn-lt"/>
              </a:defRPr>
            </a:lvl1pPr>
          </a:lstStyle>
          <a:p>
            <a:fld id="{6C671BD4-4E81-464B-A994-00077AEC80C3}" type="datetime1">
              <a:rPr lang="en-US" smtClean="0"/>
              <a:t>7/12/2026</a:t>
            </a:fld>
            <a:endParaRPr lang="en-US" dirty="0"/>
          </a:p>
        </p:txBody>
      </p:sp>
      <p:sp>
        <p:nvSpPr>
          <p:cNvPr id="4" name="Footer Placeholder 3">
            <a:extLst>
              <a:ext uri="{FF2B5EF4-FFF2-40B4-BE49-F238E27FC236}">
                <a16:creationId xmlns:a16="http://schemas.microsoft.com/office/drawing/2014/main" id="{C394E47C-0C77-0005-1755-14F7739DF22E}"/>
              </a:ext>
            </a:extLst>
          </p:cNvPr>
          <p:cNvSpPr>
            <a:spLocks noGrp="1"/>
          </p:cNvSpPr>
          <p:nvPr>
            <p:ph type="ftr" sz="quarter" idx="11"/>
          </p:nvPr>
        </p:nvSpPr>
        <p:spPr/>
        <p:txBody>
          <a:bodyPr/>
          <a:lstStyle>
            <a:lvl1pPr>
              <a:defRPr>
                <a:solidFill>
                  <a:schemeClr val="tx1"/>
                </a:solidFill>
                <a:latin typeface="+mn-lt"/>
              </a:defRPr>
            </a:lvl1pPr>
          </a:lstStyle>
          <a:p>
            <a:r>
              <a:rPr lang="en-US"/>
              <a:t>Sample Footer Text</a:t>
            </a:r>
            <a:endParaRPr lang="en-US" dirty="0"/>
          </a:p>
        </p:txBody>
      </p:sp>
      <p:sp>
        <p:nvSpPr>
          <p:cNvPr id="5" name="Slide Number Placeholder 4">
            <a:extLst>
              <a:ext uri="{FF2B5EF4-FFF2-40B4-BE49-F238E27FC236}">
                <a16:creationId xmlns:a16="http://schemas.microsoft.com/office/drawing/2014/main" id="{CA0528A9-0729-B0FB-328C-3C96994AAB3C}"/>
              </a:ext>
            </a:extLst>
          </p:cNvPr>
          <p:cNvSpPr>
            <a:spLocks noGrp="1"/>
          </p:cNvSpPr>
          <p:nvPr>
            <p:ph type="sldNum" sz="quarter" idx="12"/>
          </p:nvPr>
        </p:nvSpPr>
        <p:spPr/>
        <p:txBody>
          <a:bodyPr/>
          <a:lstStyle>
            <a:lvl1pPr>
              <a:defRPr>
                <a:solidFill>
                  <a:schemeClr val="tx1"/>
                </a:solidFill>
                <a:latin typeface="+mn-lt"/>
              </a:defRPr>
            </a:lvl1pPr>
          </a:lstStyle>
          <a:p>
            <a:fld id="{AEAA3239-9EA4-4A65-A281-97F994456D9F}" type="slidenum">
              <a:rPr lang="en-US" smtClean="0"/>
              <a:pPr/>
              <a:t>‹#›</a:t>
            </a:fld>
            <a:endParaRPr lang="en-US" dirty="0"/>
          </a:p>
        </p:txBody>
      </p:sp>
      <p:sp>
        <p:nvSpPr>
          <p:cNvPr id="11" name="Content Placeholder 10">
            <a:extLst>
              <a:ext uri="{FF2B5EF4-FFF2-40B4-BE49-F238E27FC236}">
                <a16:creationId xmlns:a16="http://schemas.microsoft.com/office/drawing/2014/main" id="{F859DF22-2D22-B432-1B7E-1CCD6DA9C571}"/>
              </a:ext>
            </a:extLst>
          </p:cNvPr>
          <p:cNvSpPr>
            <a:spLocks noGrp="1"/>
          </p:cNvSpPr>
          <p:nvPr>
            <p:ph sz="quarter" idx="14" hasCustomPrompt="1"/>
          </p:nvPr>
        </p:nvSpPr>
        <p:spPr>
          <a:xfrm>
            <a:off x="609600" y="904875"/>
            <a:ext cx="10052050" cy="4038600"/>
          </a:xfrm>
        </p:spPr>
        <p:txBody>
          <a:bodyPr anchor="t"/>
          <a:lstStyle>
            <a:lvl1pPr>
              <a:lnSpc>
                <a:spcPct val="90000"/>
              </a:lnSpc>
              <a:buNone/>
              <a:defRPr sz="30000"/>
            </a:lvl1pPr>
          </a:lstStyle>
          <a:p>
            <a:pPr lvl="0"/>
            <a:r>
              <a:rPr lang="en-US" dirty="0"/>
              <a:t>##%</a:t>
            </a:r>
          </a:p>
        </p:txBody>
      </p:sp>
    </p:spTree>
    <p:extLst>
      <p:ext uri="{BB962C8B-B14F-4D97-AF65-F5344CB8AC3E}">
        <p14:creationId xmlns:p14="http://schemas.microsoft.com/office/powerpoint/2010/main" val="3391933538"/>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Number Large 3">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69E00404-475A-8BBB-C6CE-9106DE692A22}"/>
              </a:ext>
            </a:extLst>
          </p:cNvPr>
          <p:cNvSpPr>
            <a:spLocks noGrp="1"/>
          </p:cNvSpPr>
          <p:nvPr>
            <p:ph type="title"/>
          </p:nvPr>
        </p:nvSpPr>
        <p:spPr>
          <a:xfrm>
            <a:off x="9067800" y="3962400"/>
            <a:ext cx="2514599" cy="2285999"/>
          </a:xfrm>
        </p:spPr>
        <p:txBody>
          <a:bodyPr anchor="b"/>
          <a:lstStyle/>
          <a:p>
            <a:r>
              <a:rPr lang="en-US"/>
              <a:t>Click to edit Master title style</a:t>
            </a:r>
            <a:endParaRPr lang="en-US" dirty="0"/>
          </a:p>
        </p:txBody>
      </p:sp>
      <p:sp>
        <p:nvSpPr>
          <p:cNvPr id="3" name="Date Placeholder 2">
            <a:extLst>
              <a:ext uri="{FF2B5EF4-FFF2-40B4-BE49-F238E27FC236}">
                <a16:creationId xmlns:a16="http://schemas.microsoft.com/office/drawing/2014/main" id="{4A591E5F-EDEF-7D02-30E6-B960B5E45903}"/>
              </a:ext>
            </a:extLst>
          </p:cNvPr>
          <p:cNvSpPr>
            <a:spLocks noGrp="1"/>
          </p:cNvSpPr>
          <p:nvPr>
            <p:ph type="dt" sz="half" idx="10"/>
          </p:nvPr>
        </p:nvSpPr>
        <p:spPr/>
        <p:txBody>
          <a:bodyPr/>
          <a:lstStyle>
            <a:lvl1pPr>
              <a:defRPr>
                <a:solidFill>
                  <a:schemeClr val="tx1"/>
                </a:solidFill>
                <a:latin typeface="+mn-lt"/>
              </a:defRPr>
            </a:lvl1pPr>
          </a:lstStyle>
          <a:p>
            <a:fld id="{78216DC3-F1E3-4679-A7A7-118C827BFDD8}" type="datetime1">
              <a:rPr lang="en-US" smtClean="0"/>
              <a:t>7/12/2026</a:t>
            </a:fld>
            <a:endParaRPr lang="en-US" dirty="0"/>
          </a:p>
        </p:txBody>
      </p:sp>
      <p:sp>
        <p:nvSpPr>
          <p:cNvPr id="4" name="Footer Placeholder 3">
            <a:extLst>
              <a:ext uri="{FF2B5EF4-FFF2-40B4-BE49-F238E27FC236}">
                <a16:creationId xmlns:a16="http://schemas.microsoft.com/office/drawing/2014/main" id="{C394E47C-0C77-0005-1755-14F7739DF22E}"/>
              </a:ext>
            </a:extLst>
          </p:cNvPr>
          <p:cNvSpPr>
            <a:spLocks noGrp="1"/>
          </p:cNvSpPr>
          <p:nvPr>
            <p:ph type="ftr" sz="quarter" idx="11"/>
          </p:nvPr>
        </p:nvSpPr>
        <p:spPr/>
        <p:txBody>
          <a:bodyPr/>
          <a:lstStyle>
            <a:lvl1pPr>
              <a:defRPr>
                <a:solidFill>
                  <a:schemeClr val="tx1"/>
                </a:solidFill>
                <a:latin typeface="+mn-lt"/>
              </a:defRPr>
            </a:lvl1pPr>
          </a:lstStyle>
          <a:p>
            <a:r>
              <a:rPr lang="en-US"/>
              <a:t>Sample Footer Text</a:t>
            </a:r>
            <a:endParaRPr lang="en-US" dirty="0"/>
          </a:p>
        </p:txBody>
      </p:sp>
      <p:sp>
        <p:nvSpPr>
          <p:cNvPr id="5" name="Slide Number Placeholder 4">
            <a:extLst>
              <a:ext uri="{FF2B5EF4-FFF2-40B4-BE49-F238E27FC236}">
                <a16:creationId xmlns:a16="http://schemas.microsoft.com/office/drawing/2014/main" id="{CA0528A9-0729-B0FB-328C-3C96994AAB3C}"/>
              </a:ext>
            </a:extLst>
          </p:cNvPr>
          <p:cNvSpPr>
            <a:spLocks noGrp="1"/>
          </p:cNvSpPr>
          <p:nvPr>
            <p:ph type="sldNum" sz="quarter" idx="12"/>
          </p:nvPr>
        </p:nvSpPr>
        <p:spPr/>
        <p:txBody>
          <a:bodyPr/>
          <a:lstStyle>
            <a:lvl1pPr>
              <a:defRPr>
                <a:solidFill>
                  <a:schemeClr val="tx1"/>
                </a:solidFill>
                <a:latin typeface="+mn-lt"/>
              </a:defRPr>
            </a:lvl1pPr>
          </a:lstStyle>
          <a:p>
            <a:fld id="{AEAA3239-9EA4-4A65-A281-97F994456D9F}" type="slidenum">
              <a:rPr lang="en-US" smtClean="0"/>
              <a:pPr/>
              <a:t>‹#›</a:t>
            </a:fld>
            <a:endParaRPr lang="en-US" dirty="0"/>
          </a:p>
        </p:txBody>
      </p:sp>
      <p:sp>
        <p:nvSpPr>
          <p:cNvPr id="8" name="Content Placeholder 10">
            <a:extLst>
              <a:ext uri="{FF2B5EF4-FFF2-40B4-BE49-F238E27FC236}">
                <a16:creationId xmlns:a16="http://schemas.microsoft.com/office/drawing/2014/main" id="{97D4B19F-6F49-D42F-E0D8-B04A37866557}"/>
              </a:ext>
            </a:extLst>
          </p:cNvPr>
          <p:cNvSpPr>
            <a:spLocks noGrp="1"/>
          </p:cNvSpPr>
          <p:nvPr>
            <p:ph sz="quarter" idx="14" hasCustomPrompt="1"/>
          </p:nvPr>
        </p:nvSpPr>
        <p:spPr>
          <a:xfrm>
            <a:off x="609600" y="904875"/>
            <a:ext cx="8077200" cy="5343524"/>
          </a:xfrm>
        </p:spPr>
        <p:txBody>
          <a:bodyPr anchor="t"/>
          <a:lstStyle>
            <a:lvl1pPr>
              <a:lnSpc>
                <a:spcPct val="90000"/>
              </a:lnSpc>
              <a:buNone/>
              <a:defRPr sz="27500"/>
            </a:lvl1pPr>
          </a:lstStyle>
          <a:p>
            <a:pPr lvl="0"/>
            <a:r>
              <a:rPr lang="en-US" dirty="0"/>
              <a:t>##%</a:t>
            </a:r>
          </a:p>
        </p:txBody>
      </p:sp>
    </p:spTree>
    <p:extLst>
      <p:ext uri="{BB962C8B-B14F-4D97-AF65-F5344CB8AC3E}">
        <p14:creationId xmlns:p14="http://schemas.microsoft.com/office/powerpoint/2010/main" val="2554329476"/>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p:cSld name="Statem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221EB5-8556-FBD7-00D5-D69AC8E7E73A}"/>
              </a:ext>
            </a:extLst>
          </p:cNvPr>
          <p:cNvSpPr>
            <a:spLocks noGrp="1"/>
          </p:cNvSpPr>
          <p:nvPr>
            <p:ph type="title"/>
          </p:nvPr>
        </p:nvSpPr>
        <p:spPr>
          <a:xfrm>
            <a:off x="612648" y="-1133856"/>
            <a:ext cx="10652760" cy="914400"/>
          </a:xfrm>
        </p:spPr>
        <p:txBody>
          <a:bodyPr/>
          <a:lstStyle>
            <a:lvl1pPr>
              <a:defRPr>
                <a:latin typeface="+mn-lt"/>
              </a:defRPr>
            </a:lvl1pPr>
          </a:lstStyle>
          <a:p>
            <a:r>
              <a:rPr lang="en-US"/>
              <a:t>Click to edit Master title style</a:t>
            </a:r>
            <a:endParaRPr lang="en-US" dirty="0"/>
          </a:p>
        </p:txBody>
      </p:sp>
      <p:sp>
        <p:nvSpPr>
          <p:cNvPr id="3" name="Date Placeholder 2">
            <a:extLst>
              <a:ext uri="{FF2B5EF4-FFF2-40B4-BE49-F238E27FC236}">
                <a16:creationId xmlns:a16="http://schemas.microsoft.com/office/drawing/2014/main" id="{67F688C7-1128-9027-65E4-A17BBE7DDDF0}"/>
              </a:ext>
            </a:extLst>
          </p:cNvPr>
          <p:cNvSpPr>
            <a:spLocks noGrp="1"/>
          </p:cNvSpPr>
          <p:nvPr>
            <p:ph type="dt" sz="half" idx="10"/>
          </p:nvPr>
        </p:nvSpPr>
        <p:spPr/>
        <p:txBody>
          <a:bodyPr/>
          <a:lstStyle>
            <a:lvl1pPr>
              <a:defRPr>
                <a:solidFill>
                  <a:schemeClr val="tx1"/>
                </a:solidFill>
                <a:latin typeface="+mn-lt"/>
              </a:defRPr>
            </a:lvl1pPr>
          </a:lstStyle>
          <a:p>
            <a:fld id="{2D412A9A-F88E-45C5-903F-2119D36A77A2}" type="datetime1">
              <a:rPr lang="en-US" smtClean="0"/>
              <a:t>7/12/2026</a:t>
            </a:fld>
            <a:endParaRPr lang="en-US" dirty="0"/>
          </a:p>
        </p:txBody>
      </p:sp>
      <p:sp>
        <p:nvSpPr>
          <p:cNvPr id="4" name="Footer Placeholder 3">
            <a:extLst>
              <a:ext uri="{FF2B5EF4-FFF2-40B4-BE49-F238E27FC236}">
                <a16:creationId xmlns:a16="http://schemas.microsoft.com/office/drawing/2014/main" id="{3D56E87B-2252-4382-E6E7-15A81BCC8029}"/>
              </a:ext>
            </a:extLst>
          </p:cNvPr>
          <p:cNvSpPr>
            <a:spLocks noGrp="1"/>
          </p:cNvSpPr>
          <p:nvPr>
            <p:ph type="ftr" sz="quarter" idx="11"/>
          </p:nvPr>
        </p:nvSpPr>
        <p:spPr/>
        <p:txBody>
          <a:bodyPr/>
          <a:lstStyle>
            <a:lvl1pPr>
              <a:defRPr>
                <a:solidFill>
                  <a:schemeClr val="tx1"/>
                </a:solidFill>
                <a:latin typeface="+mn-lt"/>
              </a:defRPr>
            </a:lvl1pPr>
          </a:lstStyle>
          <a:p>
            <a:r>
              <a:rPr lang="en-US"/>
              <a:t>Sample Footer Text</a:t>
            </a:r>
            <a:endParaRPr lang="en-US" dirty="0"/>
          </a:p>
        </p:txBody>
      </p:sp>
      <p:sp>
        <p:nvSpPr>
          <p:cNvPr id="5" name="Slide Number Placeholder 4">
            <a:extLst>
              <a:ext uri="{FF2B5EF4-FFF2-40B4-BE49-F238E27FC236}">
                <a16:creationId xmlns:a16="http://schemas.microsoft.com/office/drawing/2014/main" id="{8C1C6A68-1AC4-7B10-CD66-D67327434E62}"/>
              </a:ext>
            </a:extLst>
          </p:cNvPr>
          <p:cNvSpPr>
            <a:spLocks noGrp="1"/>
          </p:cNvSpPr>
          <p:nvPr>
            <p:ph type="sldNum" sz="quarter" idx="12"/>
          </p:nvPr>
        </p:nvSpPr>
        <p:spPr/>
        <p:txBody>
          <a:bodyPr/>
          <a:lstStyle>
            <a:lvl1pPr>
              <a:defRPr>
                <a:solidFill>
                  <a:schemeClr val="tx1"/>
                </a:solidFill>
                <a:latin typeface="+mn-lt"/>
              </a:defRPr>
            </a:lvl1pPr>
          </a:lstStyle>
          <a:p>
            <a:fld id="{AEAA3239-9EA4-4A65-A281-97F994456D9F}" type="slidenum">
              <a:rPr lang="en-US" smtClean="0"/>
              <a:pPr/>
              <a:t>‹#›</a:t>
            </a:fld>
            <a:endParaRPr lang="en-US" dirty="0"/>
          </a:p>
        </p:txBody>
      </p:sp>
      <p:sp>
        <p:nvSpPr>
          <p:cNvPr id="7" name="Content Placeholder 6">
            <a:extLst>
              <a:ext uri="{FF2B5EF4-FFF2-40B4-BE49-F238E27FC236}">
                <a16:creationId xmlns:a16="http://schemas.microsoft.com/office/drawing/2014/main" id="{3E4E45FF-53F3-89B1-B969-C440DC819EF4}"/>
              </a:ext>
            </a:extLst>
          </p:cNvPr>
          <p:cNvSpPr>
            <a:spLocks noGrp="1"/>
          </p:cNvSpPr>
          <p:nvPr>
            <p:ph sz="quarter" idx="13" hasCustomPrompt="1"/>
          </p:nvPr>
        </p:nvSpPr>
        <p:spPr>
          <a:xfrm>
            <a:off x="609600" y="1371600"/>
            <a:ext cx="10972800" cy="4876800"/>
          </a:xfrm>
        </p:spPr>
        <p:txBody>
          <a:bodyPr anchor="t">
            <a:normAutofit/>
          </a:bodyPr>
          <a:lstStyle>
            <a:lvl1pPr marL="0" indent="0">
              <a:lnSpc>
                <a:spcPct val="90000"/>
              </a:lnSpc>
              <a:buNone/>
              <a:defRPr sz="3200" b="1" cap="all" baseline="0">
                <a:solidFill>
                  <a:schemeClr val="tx1"/>
                </a:solidFill>
                <a:latin typeface="+mj-lt"/>
              </a:defRPr>
            </a:lvl1pPr>
            <a:lvl2pPr marL="228600" indent="0">
              <a:lnSpc>
                <a:spcPct val="90000"/>
              </a:lnSpc>
              <a:buNone/>
              <a:defRPr sz="3200" b="1" cap="all" baseline="0">
                <a:solidFill>
                  <a:schemeClr val="tx1"/>
                </a:solidFill>
                <a:latin typeface="+mj-lt"/>
              </a:defRPr>
            </a:lvl2pPr>
            <a:lvl3pPr marL="457200" indent="0">
              <a:lnSpc>
                <a:spcPct val="90000"/>
              </a:lnSpc>
              <a:buNone/>
              <a:defRPr sz="3200" b="1" cap="all" baseline="0">
                <a:solidFill>
                  <a:schemeClr val="tx1"/>
                </a:solidFill>
                <a:latin typeface="+mj-lt"/>
              </a:defRPr>
            </a:lvl3pPr>
            <a:lvl4pPr marL="685800" indent="0">
              <a:lnSpc>
                <a:spcPct val="90000"/>
              </a:lnSpc>
              <a:buNone/>
              <a:defRPr sz="3200" b="1" cap="all" baseline="0">
                <a:solidFill>
                  <a:schemeClr val="tx1"/>
                </a:solidFill>
                <a:latin typeface="+mj-lt"/>
              </a:defRPr>
            </a:lvl4pPr>
            <a:lvl5pPr marL="914400" indent="0">
              <a:lnSpc>
                <a:spcPct val="90000"/>
              </a:lnSpc>
              <a:buNone/>
              <a:defRPr sz="3200" b="1" cap="all" baseline="0">
                <a:solidFill>
                  <a:schemeClr val="tx1"/>
                </a:solidFill>
                <a:latin typeface="+mj-lt"/>
              </a:defRPr>
            </a:lvl5pPr>
          </a:lstStyle>
          <a:p>
            <a:pPr lvl="0"/>
            <a:r>
              <a:rPr lang="en-US" dirty="0"/>
              <a:t>Click to add Statement</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581965512"/>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p:cSld name="Statement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221EB5-8556-FBD7-00D5-D69AC8E7E73A}"/>
              </a:ext>
            </a:extLst>
          </p:cNvPr>
          <p:cNvSpPr>
            <a:spLocks noGrp="1"/>
          </p:cNvSpPr>
          <p:nvPr>
            <p:ph type="title"/>
          </p:nvPr>
        </p:nvSpPr>
        <p:spPr>
          <a:xfrm>
            <a:off x="612648" y="-1133856"/>
            <a:ext cx="10652760" cy="914400"/>
          </a:xfrm>
        </p:spPr>
        <p:txBody>
          <a:bodyPr/>
          <a:lstStyle/>
          <a:p>
            <a:r>
              <a:rPr lang="en-US"/>
              <a:t>Click to edit Master title style</a:t>
            </a:r>
            <a:endParaRPr lang="en-US" dirty="0"/>
          </a:p>
        </p:txBody>
      </p:sp>
      <p:sp>
        <p:nvSpPr>
          <p:cNvPr id="3" name="Date Placeholder 2">
            <a:extLst>
              <a:ext uri="{FF2B5EF4-FFF2-40B4-BE49-F238E27FC236}">
                <a16:creationId xmlns:a16="http://schemas.microsoft.com/office/drawing/2014/main" id="{67F688C7-1128-9027-65E4-A17BBE7DDDF0}"/>
              </a:ext>
            </a:extLst>
          </p:cNvPr>
          <p:cNvSpPr>
            <a:spLocks noGrp="1"/>
          </p:cNvSpPr>
          <p:nvPr>
            <p:ph type="dt" sz="half" idx="10"/>
          </p:nvPr>
        </p:nvSpPr>
        <p:spPr/>
        <p:txBody>
          <a:bodyPr/>
          <a:lstStyle>
            <a:lvl1pPr>
              <a:defRPr>
                <a:solidFill>
                  <a:schemeClr val="tx1"/>
                </a:solidFill>
              </a:defRPr>
            </a:lvl1pPr>
          </a:lstStyle>
          <a:p>
            <a:fld id="{CC9AC46E-311C-49B6-8A0E-D2095F2328AF}" type="datetime1">
              <a:rPr lang="en-US" smtClean="0"/>
              <a:t>7/12/2026</a:t>
            </a:fld>
            <a:endParaRPr lang="en-US" dirty="0"/>
          </a:p>
        </p:txBody>
      </p:sp>
      <p:sp>
        <p:nvSpPr>
          <p:cNvPr id="4" name="Footer Placeholder 3">
            <a:extLst>
              <a:ext uri="{FF2B5EF4-FFF2-40B4-BE49-F238E27FC236}">
                <a16:creationId xmlns:a16="http://schemas.microsoft.com/office/drawing/2014/main" id="{3D56E87B-2252-4382-E6E7-15A81BCC8029}"/>
              </a:ext>
            </a:extLst>
          </p:cNvPr>
          <p:cNvSpPr>
            <a:spLocks noGrp="1"/>
          </p:cNvSpPr>
          <p:nvPr>
            <p:ph type="ftr" sz="quarter" idx="11"/>
          </p:nvPr>
        </p:nvSpPr>
        <p:spPr/>
        <p:txBody>
          <a:bodyPr/>
          <a:lstStyle>
            <a:lvl1pPr>
              <a:defRPr>
                <a:solidFill>
                  <a:schemeClr val="tx1"/>
                </a:solidFill>
              </a:defRPr>
            </a:lvl1pPr>
          </a:lstStyle>
          <a:p>
            <a:r>
              <a:rPr lang="en-US" dirty="0"/>
              <a:t>Sample Footer Text</a:t>
            </a:r>
          </a:p>
        </p:txBody>
      </p:sp>
      <p:sp>
        <p:nvSpPr>
          <p:cNvPr id="5" name="Slide Number Placeholder 4">
            <a:extLst>
              <a:ext uri="{FF2B5EF4-FFF2-40B4-BE49-F238E27FC236}">
                <a16:creationId xmlns:a16="http://schemas.microsoft.com/office/drawing/2014/main" id="{8C1C6A68-1AC4-7B10-CD66-D67327434E62}"/>
              </a:ext>
            </a:extLst>
          </p:cNvPr>
          <p:cNvSpPr>
            <a:spLocks noGrp="1"/>
          </p:cNvSpPr>
          <p:nvPr>
            <p:ph type="sldNum" sz="quarter" idx="12"/>
          </p:nvPr>
        </p:nvSpPr>
        <p:spPr/>
        <p:txBody>
          <a:bodyPr/>
          <a:lstStyle>
            <a:lvl1pPr>
              <a:defRPr>
                <a:solidFill>
                  <a:schemeClr val="tx1"/>
                </a:solidFill>
              </a:defRPr>
            </a:lvl1pPr>
          </a:lstStyle>
          <a:p>
            <a:fld id="{AEAA3239-9EA4-4A65-A281-97F994456D9F}" type="slidenum">
              <a:rPr lang="en-US" smtClean="0"/>
              <a:pPr/>
              <a:t>‹#›</a:t>
            </a:fld>
            <a:endParaRPr lang="en-US" dirty="0"/>
          </a:p>
        </p:txBody>
      </p:sp>
      <p:sp>
        <p:nvSpPr>
          <p:cNvPr id="7" name="Content Placeholder 6">
            <a:extLst>
              <a:ext uri="{FF2B5EF4-FFF2-40B4-BE49-F238E27FC236}">
                <a16:creationId xmlns:a16="http://schemas.microsoft.com/office/drawing/2014/main" id="{3E4E45FF-53F3-89B1-B969-C440DC819EF4}"/>
              </a:ext>
            </a:extLst>
          </p:cNvPr>
          <p:cNvSpPr>
            <a:spLocks noGrp="1"/>
          </p:cNvSpPr>
          <p:nvPr>
            <p:ph sz="quarter" idx="13" hasCustomPrompt="1"/>
          </p:nvPr>
        </p:nvSpPr>
        <p:spPr>
          <a:xfrm>
            <a:off x="612648" y="1371600"/>
            <a:ext cx="10969752" cy="4876800"/>
          </a:xfrm>
        </p:spPr>
        <p:txBody>
          <a:bodyPr anchor="t">
            <a:normAutofit/>
          </a:bodyPr>
          <a:lstStyle>
            <a:lvl1pPr marL="0" indent="0">
              <a:lnSpc>
                <a:spcPct val="90000"/>
              </a:lnSpc>
              <a:buNone/>
              <a:defRPr sz="2400" b="1" cap="all" baseline="0">
                <a:solidFill>
                  <a:schemeClr val="tx1"/>
                </a:solidFill>
                <a:latin typeface="+mj-lt"/>
              </a:defRPr>
            </a:lvl1pPr>
            <a:lvl2pPr marL="228600" indent="0">
              <a:lnSpc>
                <a:spcPct val="90000"/>
              </a:lnSpc>
              <a:buNone/>
              <a:defRPr sz="2400" b="1" cap="all" baseline="0">
                <a:solidFill>
                  <a:schemeClr val="tx1"/>
                </a:solidFill>
                <a:latin typeface="+mj-lt"/>
              </a:defRPr>
            </a:lvl2pPr>
            <a:lvl3pPr marL="457200" indent="0">
              <a:lnSpc>
                <a:spcPct val="90000"/>
              </a:lnSpc>
              <a:buNone/>
              <a:defRPr sz="2400" b="1" cap="all" baseline="0">
                <a:solidFill>
                  <a:schemeClr val="tx1"/>
                </a:solidFill>
                <a:latin typeface="+mj-lt"/>
              </a:defRPr>
            </a:lvl3pPr>
            <a:lvl4pPr marL="685800" indent="0">
              <a:lnSpc>
                <a:spcPct val="90000"/>
              </a:lnSpc>
              <a:buNone/>
              <a:defRPr sz="2400" b="1" cap="all" baseline="0">
                <a:solidFill>
                  <a:schemeClr val="tx1"/>
                </a:solidFill>
                <a:latin typeface="+mj-lt"/>
              </a:defRPr>
            </a:lvl4pPr>
            <a:lvl5pPr marL="914400" indent="0">
              <a:lnSpc>
                <a:spcPct val="90000"/>
              </a:lnSpc>
              <a:buNone/>
              <a:defRPr sz="2400" b="1" cap="all" baseline="0">
                <a:solidFill>
                  <a:schemeClr val="tx1"/>
                </a:solidFill>
                <a:latin typeface="+mj-lt"/>
              </a:defRPr>
            </a:lvl5pPr>
          </a:lstStyle>
          <a:p>
            <a:pPr lvl="0"/>
            <a:r>
              <a:rPr lang="en-US" dirty="0"/>
              <a:t>Click to add Statement</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57136744"/>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p:cSld name="Statement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221EB5-8556-FBD7-00D5-D69AC8E7E73A}"/>
              </a:ext>
            </a:extLst>
          </p:cNvPr>
          <p:cNvSpPr>
            <a:spLocks noGrp="1"/>
          </p:cNvSpPr>
          <p:nvPr>
            <p:ph type="title"/>
          </p:nvPr>
        </p:nvSpPr>
        <p:spPr>
          <a:xfrm>
            <a:off x="612648" y="-1133856"/>
            <a:ext cx="10652760" cy="914400"/>
          </a:xfrm>
        </p:spPr>
        <p:txBody>
          <a:bodyPr/>
          <a:lstStyle/>
          <a:p>
            <a:r>
              <a:rPr lang="en-US"/>
              <a:t>Click to edit Master title style</a:t>
            </a:r>
            <a:endParaRPr lang="en-US" dirty="0"/>
          </a:p>
        </p:txBody>
      </p:sp>
      <p:sp>
        <p:nvSpPr>
          <p:cNvPr id="3" name="Date Placeholder 2">
            <a:extLst>
              <a:ext uri="{FF2B5EF4-FFF2-40B4-BE49-F238E27FC236}">
                <a16:creationId xmlns:a16="http://schemas.microsoft.com/office/drawing/2014/main" id="{67F688C7-1128-9027-65E4-A17BBE7DDDF0}"/>
              </a:ext>
            </a:extLst>
          </p:cNvPr>
          <p:cNvSpPr>
            <a:spLocks noGrp="1"/>
          </p:cNvSpPr>
          <p:nvPr>
            <p:ph type="dt" sz="half" idx="10"/>
          </p:nvPr>
        </p:nvSpPr>
        <p:spPr/>
        <p:txBody>
          <a:bodyPr/>
          <a:lstStyle>
            <a:lvl1pPr>
              <a:defRPr>
                <a:solidFill>
                  <a:schemeClr val="tx1"/>
                </a:solidFill>
              </a:defRPr>
            </a:lvl1pPr>
          </a:lstStyle>
          <a:p>
            <a:fld id="{0C4F10A1-07E0-4636-B3BE-AE66FBE8467A}" type="datetime1">
              <a:rPr lang="en-US" smtClean="0"/>
              <a:t>7/12/2026</a:t>
            </a:fld>
            <a:endParaRPr lang="en-US" dirty="0"/>
          </a:p>
        </p:txBody>
      </p:sp>
      <p:sp>
        <p:nvSpPr>
          <p:cNvPr id="4" name="Footer Placeholder 3">
            <a:extLst>
              <a:ext uri="{FF2B5EF4-FFF2-40B4-BE49-F238E27FC236}">
                <a16:creationId xmlns:a16="http://schemas.microsoft.com/office/drawing/2014/main" id="{3D56E87B-2252-4382-E6E7-15A81BCC8029}"/>
              </a:ext>
            </a:extLst>
          </p:cNvPr>
          <p:cNvSpPr>
            <a:spLocks noGrp="1"/>
          </p:cNvSpPr>
          <p:nvPr>
            <p:ph type="ftr" sz="quarter" idx="11"/>
          </p:nvPr>
        </p:nvSpPr>
        <p:spPr/>
        <p:txBody>
          <a:bodyPr/>
          <a:lstStyle>
            <a:lvl1pPr>
              <a:defRPr>
                <a:solidFill>
                  <a:schemeClr val="tx1"/>
                </a:solidFill>
              </a:defRPr>
            </a:lvl1pPr>
          </a:lstStyle>
          <a:p>
            <a:r>
              <a:rPr lang="en-US" dirty="0"/>
              <a:t>Sample Footer Text</a:t>
            </a:r>
          </a:p>
        </p:txBody>
      </p:sp>
      <p:sp>
        <p:nvSpPr>
          <p:cNvPr id="5" name="Slide Number Placeholder 4">
            <a:extLst>
              <a:ext uri="{FF2B5EF4-FFF2-40B4-BE49-F238E27FC236}">
                <a16:creationId xmlns:a16="http://schemas.microsoft.com/office/drawing/2014/main" id="{8C1C6A68-1AC4-7B10-CD66-D67327434E62}"/>
              </a:ext>
            </a:extLst>
          </p:cNvPr>
          <p:cNvSpPr>
            <a:spLocks noGrp="1"/>
          </p:cNvSpPr>
          <p:nvPr>
            <p:ph type="sldNum" sz="quarter" idx="12"/>
          </p:nvPr>
        </p:nvSpPr>
        <p:spPr/>
        <p:txBody>
          <a:bodyPr/>
          <a:lstStyle>
            <a:lvl1pPr>
              <a:defRPr>
                <a:solidFill>
                  <a:schemeClr val="tx1"/>
                </a:solidFill>
              </a:defRPr>
            </a:lvl1pPr>
          </a:lstStyle>
          <a:p>
            <a:fld id="{AEAA3239-9EA4-4A65-A281-97F994456D9F}" type="slidenum">
              <a:rPr lang="en-US" smtClean="0"/>
              <a:pPr/>
              <a:t>‹#›</a:t>
            </a:fld>
            <a:endParaRPr lang="en-US" dirty="0"/>
          </a:p>
        </p:txBody>
      </p:sp>
      <p:sp>
        <p:nvSpPr>
          <p:cNvPr id="7" name="Content Placeholder 6">
            <a:extLst>
              <a:ext uri="{FF2B5EF4-FFF2-40B4-BE49-F238E27FC236}">
                <a16:creationId xmlns:a16="http://schemas.microsoft.com/office/drawing/2014/main" id="{3E4E45FF-53F3-89B1-B969-C440DC819EF4}"/>
              </a:ext>
            </a:extLst>
          </p:cNvPr>
          <p:cNvSpPr>
            <a:spLocks noGrp="1"/>
          </p:cNvSpPr>
          <p:nvPr>
            <p:ph sz="quarter" idx="13" hasCustomPrompt="1"/>
          </p:nvPr>
        </p:nvSpPr>
        <p:spPr>
          <a:xfrm>
            <a:off x="612648" y="1371600"/>
            <a:ext cx="10969752" cy="4876800"/>
          </a:xfrm>
        </p:spPr>
        <p:txBody>
          <a:bodyPr anchor="t">
            <a:normAutofit/>
          </a:bodyPr>
          <a:lstStyle>
            <a:lvl1pPr marL="0" indent="0" algn="ctr">
              <a:lnSpc>
                <a:spcPct val="90000"/>
              </a:lnSpc>
              <a:buNone/>
              <a:defRPr sz="3600" b="1" cap="all" baseline="0">
                <a:solidFill>
                  <a:schemeClr val="tx1"/>
                </a:solidFill>
                <a:latin typeface="+mj-lt"/>
              </a:defRPr>
            </a:lvl1pPr>
            <a:lvl2pPr marL="228600" indent="0" algn="ctr">
              <a:lnSpc>
                <a:spcPct val="90000"/>
              </a:lnSpc>
              <a:buNone/>
              <a:defRPr sz="3600" b="1" cap="all" baseline="0">
                <a:solidFill>
                  <a:schemeClr val="tx1"/>
                </a:solidFill>
                <a:latin typeface="+mj-lt"/>
              </a:defRPr>
            </a:lvl2pPr>
            <a:lvl3pPr marL="457200" indent="0" algn="ctr">
              <a:lnSpc>
                <a:spcPct val="90000"/>
              </a:lnSpc>
              <a:buNone/>
              <a:defRPr sz="3600" b="1" cap="all" baseline="0">
                <a:solidFill>
                  <a:schemeClr val="tx1"/>
                </a:solidFill>
                <a:latin typeface="+mj-lt"/>
              </a:defRPr>
            </a:lvl3pPr>
            <a:lvl4pPr marL="685800" indent="0" algn="ctr">
              <a:lnSpc>
                <a:spcPct val="90000"/>
              </a:lnSpc>
              <a:buNone/>
              <a:defRPr sz="3600" b="1" cap="all" baseline="0">
                <a:solidFill>
                  <a:schemeClr val="tx1"/>
                </a:solidFill>
                <a:latin typeface="+mj-lt"/>
              </a:defRPr>
            </a:lvl4pPr>
            <a:lvl5pPr marL="914400" indent="0" algn="ctr">
              <a:lnSpc>
                <a:spcPct val="90000"/>
              </a:lnSpc>
              <a:buNone/>
              <a:defRPr sz="3600" b="1" cap="all" baseline="0">
                <a:solidFill>
                  <a:schemeClr val="tx1"/>
                </a:solidFill>
                <a:latin typeface="+mj-lt"/>
              </a:defRPr>
            </a:lvl5pPr>
          </a:lstStyle>
          <a:p>
            <a:pPr lvl="0"/>
            <a:r>
              <a:rPr lang="en-US" dirty="0"/>
              <a:t>Click to add Statement</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213631390"/>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p:cSld name="Quot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12FA0A-1F7B-DD41-ECED-02B60BC46B10}"/>
              </a:ext>
            </a:extLst>
          </p:cNvPr>
          <p:cNvSpPr>
            <a:spLocks noGrp="1"/>
          </p:cNvSpPr>
          <p:nvPr>
            <p:ph type="title" hasCustomPrompt="1"/>
          </p:nvPr>
        </p:nvSpPr>
        <p:spPr>
          <a:xfrm>
            <a:off x="609600" y="5572631"/>
            <a:ext cx="10966704" cy="640080"/>
          </a:xfrm>
        </p:spPr>
        <p:txBody>
          <a:bodyPr anchor="b">
            <a:normAutofit/>
          </a:bodyPr>
          <a:lstStyle>
            <a:lvl1pPr>
              <a:lnSpc>
                <a:spcPct val="120000"/>
              </a:lnSpc>
              <a:defRPr sz="2400" spc="0">
                <a:solidFill>
                  <a:schemeClr val="tx1"/>
                </a:solidFill>
                <a:latin typeface="+mn-lt"/>
              </a:defRPr>
            </a:lvl1pPr>
          </a:lstStyle>
          <a:p>
            <a:r>
              <a:rPr lang="en-US" dirty="0"/>
              <a:t>Quote Author</a:t>
            </a:r>
          </a:p>
        </p:txBody>
      </p:sp>
      <p:sp>
        <p:nvSpPr>
          <p:cNvPr id="3" name="Date Placeholder 2">
            <a:extLst>
              <a:ext uri="{FF2B5EF4-FFF2-40B4-BE49-F238E27FC236}">
                <a16:creationId xmlns:a16="http://schemas.microsoft.com/office/drawing/2014/main" id="{C344C372-F7FA-5AA5-92C1-CF476A26623E}"/>
              </a:ext>
            </a:extLst>
          </p:cNvPr>
          <p:cNvSpPr>
            <a:spLocks noGrp="1"/>
          </p:cNvSpPr>
          <p:nvPr>
            <p:ph type="dt" sz="half" idx="10"/>
          </p:nvPr>
        </p:nvSpPr>
        <p:spPr/>
        <p:txBody>
          <a:bodyPr/>
          <a:lstStyle>
            <a:lvl1pPr>
              <a:defRPr>
                <a:latin typeface="+mn-lt"/>
              </a:defRPr>
            </a:lvl1pPr>
          </a:lstStyle>
          <a:p>
            <a:fld id="{567E4DBA-3642-44F7-A1E0-3D9BCA1A53C6}" type="datetime1">
              <a:rPr lang="en-US" smtClean="0"/>
              <a:t>7/12/2026</a:t>
            </a:fld>
            <a:endParaRPr lang="en-US" dirty="0"/>
          </a:p>
        </p:txBody>
      </p:sp>
      <p:sp>
        <p:nvSpPr>
          <p:cNvPr id="4" name="Footer Placeholder 3">
            <a:extLst>
              <a:ext uri="{FF2B5EF4-FFF2-40B4-BE49-F238E27FC236}">
                <a16:creationId xmlns:a16="http://schemas.microsoft.com/office/drawing/2014/main" id="{B23912E3-7555-EAAB-BE83-59ED3B5C9E5B}"/>
              </a:ext>
            </a:extLst>
          </p:cNvPr>
          <p:cNvSpPr>
            <a:spLocks noGrp="1"/>
          </p:cNvSpPr>
          <p:nvPr>
            <p:ph type="ftr" sz="quarter" idx="11"/>
          </p:nvPr>
        </p:nvSpPr>
        <p:spPr/>
        <p:txBody>
          <a:bodyPr/>
          <a:lstStyle>
            <a:lvl1pPr>
              <a:defRPr>
                <a:latin typeface="+mn-lt"/>
              </a:defRPr>
            </a:lvl1pPr>
          </a:lstStyle>
          <a:p>
            <a:r>
              <a:rPr lang="en-US"/>
              <a:t>Sample Footer Text</a:t>
            </a:r>
            <a:endParaRPr lang="en-US" dirty="0"/>
          </a:p>
        </p:txBody>
      </p:sp>
      <p:sp>
        <p:nvSpPr>
          <p:cNvPr id="5" name="Slide Number Placeholder 4">
            <a:extLst>
              <a:ext uri="{FF2B5EF4-FFF2-40B4-BE49-F238E27FC236}">
                <a16:creationId xmlns:a16="http://schemas.microsoft.com/office/drawing/2014/main" id="{C6EAECF6-9F03-4C12-4BD4-4E8AE63A4F3A}"/>
              </a:ext>
            </a:extLst>
          </p:cNvPr>
          <p:cNvSpPr>
            <a:spLocks noGrp="1"/>
          </p:cNvSpPr>
          <p:nvPr>
            <p:ph type="sldNum" sz="quarter" idx="12"/>
          </p:nvPr>
        </p:nvSpPr>
        <p:spPr/>
        <p:txBody>
          <a:bodyPr/>
          <a:lstStyle>
            <a:lvl1pPr>
              <a:defRPr>
                <a:latin typeface="+mn-lt"/>
              </a:defRPr>
            </a:lvl1pPr>
          </a:lstStyle>
          <a:p>
            <a:fld id="{AEAA3239-9EA4-4A65-A281-97F994456D9F}" type="slidenum">
              <a:rPr lang="en-US" smtClean="0"/>
              <a:pPr/>
              <a:t>‹#›</a:t>
            </a:fld>
            <a:endParaRPr lang="en-US" dirty="0"/>
          </a:p>
        </p:txBody>
      </p:sp>
      <p:sp>
        <p:nvSpPr>
          <p:cNvPr id="7" name="Content Placeholder 6">
            <a:extLst>
              <a:ext uri="{FF2B5EF4-FFF2-40B4-BE49-F238E27FC236}">
                <a16:creationId xmlns:a16="http://schemas.microsoft.com/office/drawing/2014/main" id="{A14BE2EA-8E1E-E2DA-5CCF-46908B013BF2}"/>
              </a:ext>
            </a:extLst>
          </p:cNvPr>
          <p:cNvSpPr>
            <a:spLocks noGrp="1"/>
          </p:cNvSpPr>
          <p:nvPr>
            <p:ph sz="quarter" idx="13" hasCustomPrompt="1"/>
          </p:nvPr>
        </p:nvSpPr>
        <p:spPr>
          <a:xfrm>
            <a:off x="609600" y="1371600"/>
            <a:ext cx="10966704" cy="3806142"/>
          </a:xfrm>
        </p:spPr>
        <p:txBody>
          <a:bodyPr anchor="t">
            <a:normAutofit/>
          </a:bodyPr>
          <a:lstStyle>
            <a:lvl1pPr marL="164592" indent="-164592">
              <a:lnSpc>
                <a:spcPct val="100000"/>
              </a:lnSpc>
              <a:spcBef>
                <a:spcPts val="0"/>
              </a:spcBef>
              <a:buNone/>
              <a:defRPr sz="3200">
                <a:latin typeface="+mj-lt"/>
              </a:defRPr>
            </a:lvl1pPr>
          </a:lstStyle>
          <a:p>
            <a:pPr lvl="0"/>
            <a:r>
              <a:rPr lang="en-US" dirty="0"/>
              <a:t>Click to add Quote</a:t>
            </a:r>
          </a:p>
        </p:txBody>
      </p:sp>
    </p:spTree>
    <p:extLst>
      <p:ext uri="{BB962C8B-B14F-4D97-AF65-F5344CB8AC3E}">
        <p14:creationId xmlns:p14="http://schemas.microsoft.com/office/powerpoint/2010/main" val="416565402"/>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p:cSld name="Quote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12FA0A-1F7B-DD41-ECED-02B60BC46B10}"/>
              </a:ext>
            </a:extLst>
          </p:cNvPr>
          <p:cNvSpPr>
            <a:spLocks noGrp="1"/>
          </p:cNvSpPr>
          <p:nvPr>
            <p:ph type="title" hasCustomPrompt="1"/>
          </p:nvPr>
        </p:nvSpPr>
        <p:spPr>
          <a:xfrm>
            <a:off x="1524000" y="5561790"/>
            <a:ext cx="9137903" cy="686610"/>
          </a:xfrm>
        </p:spPr>
        <p:txBody>
          <a:bodyPr anchor="b">
            <a:normAutofit/>
          </a:bodyPr>
          <a:lstStyle>
            <a:lvl1pPr algn="r">
              <a:lnSpc>
                <a:spcPct val="120000"/>
              </a:lnSpc>
              <a:defRPr sz="2400" spc="0">
                <a:solidFill>
                  <a:schemeClr val="tx1"/>
                </a:solidFill>
                <a:latin typeface="+mn-lt"/>
              </a:defRPr>
            </a:lvl1pPr>
          </a:lstStyle>
          <a:p>
            <a:r>
              <a:rPr lang="en-US" dirty="0"/>
              <a:t>Quote Author</a:t>
            </a:r>
          </a:p>
        </p:txBody>
      </p:sp>
      <p:sp>
        <p:nvSpPr>
          <p:cNvPr id="3" name="Date Placeholder 2">
            <a:extLst>
              <a:ext uri="{FF2B5EF4-FFF2-40B4-BE49-F238E27FC236}">
                <a16:creationId xmlns:a16="http://schemas.microsoft.com/office/drawing/2014/main" id="{C344C372-F7FA-5AA5-92C1-CF476A26623E}"/>
              </a:ext>
            </a:extLst>
          </p:cNvPr>
          <p:cNvSpPr>
            <a:spLocks noGrp="1"/>
          </p:cNvSpPr>
          <p:nvPr>
            <p:ph type="dt" sz="half" idx="10"/>
          </p:nvPr>
        </p:nvSpPr>
        <p:spPr/>
        <p:txBody>
          <a:bodyPr/>
          <a:lstStyle>
            <a:lvl1pPr>
              <a:defRPr>
                <a:solidFill>
                  <a:schemeClr val="tx1"/>
                </a:solidFill>
                <a:latin typeface="+mn-lt"/>
              </a:defRPr>
            </a:lvl1pPr>
          </a:lstStyle>
          <a:p>
            <a:fld id="{5F8CD485-684D-4C35-BDF2-D991DF8FFCA1}" type="datetime1">
              <a:rPr lang="en-US" smtClean="0"/>
              <a:t>7/12/2026</a:t>
            </a:fld>
            <a:endParaRPr lang="en-US" dirty="0"/>
          </a:p>
        </p:txBody>
      </p:sp>
      <p:sp>
        <p:nvSpPr>
          <p:cNvPr id="4" name="Footer Placeholder 3">
            <a:extLst>
              <a:ext uri="{FF2B5EF4-FFF2-40B4-BE49-F238E27FC236}">
                <a16:creationId xmlns:a16="http://schemas.microsoft.com/office/drawing/2014/main" id="{B23912E3-7555-EAAB-BE83-59ED3B5C9E5B}"/>
              </a:ext>
            </a:extLst>
          </p:cNvPr>
          <p:cNvSpPr>
            <a:spLocks noGrp="1"/>
          </p:cNvSpPr>
          <p:nvPr>
            <p:ph type="ftr" sz="quarter" idx="11"/>
          </p:nvPr>
        </p:nvSpPr>
        <p:spPr/>
        <p:txBody>
          <a:bodyPr/>
          <a:lstStyle>
            <a:lvl1pPr>
              <a:defRPr>
                <a:solidFill>
                  <a:schemeClr val="tx1"/>
                </a:solidFill>
                <a:latin typeface="+mn-lt"/>
              </a:defRPr>
            </a:lvl1pPr>
          </a:lstStyle>
          <a:p>
            <a:r>
              <a:rPr lang="en-US"/>
              <a:t>Sample Footer Text</a:t>
            </a:r>
            <a:endParaRPr lang="en-US" dirty="0"/>
          </a:p>
        </p:txBody>
      </p:sp>
      <p:sp>
        <p:nvSpPr>
          <p:cNvPr id="5" name="Slide Number Placeholder 4">
            <a:extLst>
              <a:ext uri="{FF2B5EF4-FFF2-40B4-BE49-F238E27FC236}">
                <a16:creationId xmlns:a16="http://schemas.microsoft.com/office/drawing/2014/main" id="{C6EAECF6-9F03-4C12-4BD4-4E8AE63A4F3A}"/>
              </a:ext>
            </a:extLst>
          </p:cNvPr>
          <p:cNvSpPr>
            <a:spLocks noGrp="1"/>
          </p:cNvSpPr>
          <p:nvPr>
            <p:ph type="sldNum" sz="quarter" idx="12"/>
          </p:nvPr>
        </p:nvSpPr>
        <p:spPr/>
        <p:txBody>
          <a:bodyPr/>
          <a:lstStyle>
            <a:lvl1pPr>
              <a:defRPr>
                <a:solidFill>
                  <a:schemeClr val="tx1"/>
                </a:solidFill>
                <a:latin typeface="+mn-lt"/>
              </a:defRPr>
            </a:lvl1pPr>
          </a:lstStyle>
          <a:p>
            <a:fld id="{AEAA3239-9EA4-4A65-A281-97F994456D9F}" type="slidenum">
              <a:rPr lang="en-US" smtClean="0"/>
              <a:pPr/>
              <a:t>‹#›</a:t>
            </a:fld>
            <a:endParaRPr lang="en-US" dirty="0"/>
          </a:p>
        </p:txBody>
      </p:sp>
      <p:sp>
        <p:nvSpPr>
          <p:cNvPr id="7" name="Content Placeholder 6">
            <a:extLst>
              <a:ext uri="{FF2B5EF4-FFF2-40B4-BE49-F238E27FC236}">
                <a16:creationId xmlns:a16="http://schemas.microsoft.com/office/drawing/2014/main" id="{A14BE2EA-8E1E-E2DA-5CCF-46908B013BF2}"/>
              </a:ext>
            </a:extLst>
          </p:cNvPr>
          <p:cNvSpPr>
            <a:spLocks noGrp="1"/>
          </p:cNvSpPr>
          <p:nvPr>
            <p:ph sz="quarter" idx="13" hasCustomPrompt="1"/>
          </p:nvPr>
        </p:nvSpPr>
        <p:spPr>
          <a:xfrm>
            <a:off x="1524000" y="1371600"/>
            <a:ext cx="9144000" cy="3806142"/>
          </a:xfrm>
        </p:spPr>
        <p:txBody>
          <a:bodyPr anchor="ctr">
            <a:normAutofit/>
          </a:bodyPr>
          <a:lstStyle>
            <a:lvl1pPr marL="164592" indent="-164592">
              <a:lnSpc>
                <a:spcPct val="100000"/>
              </a:lnSpc>
              <a:spcBef>
                <a:spcPts val="0"/>
              </a:spcBef>
              <a:buNone/>
              <a:defRPr sz="3200">
                <a:solidFill>
                  <a:schemeClr val="tx1"/>
                </a:solidFill>
                <a:latin typeface="+mj-lt"/>
              </a:defRPr>
            </a:lvl1pPr>
          </a:lstStyle>
          <a:p>
            <a:pPr lvl="0"/>
            <a:r>
              <a:rPr lang="en-US" dirty="0"/>
              <a:t>Click to add Quote</a:t>
            </a:r>
          </a:p>
        </p:txBody>
      </p:sp>
    </p:spTree>
    <p:extLst>
      <p:ext uri="{BB962C8B-B14F-4D97-AF65-F5344CB8AC3E}">
        <p14:creationId xmlns:p14="http://schemas.microsoft.com/office/powerpoint/2010/main" val="990762973"/>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p:cSld name="Quote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12FA0A-1F7B-DD41-ECED-02B60BC46B10}"/>
              </a:ext>
            </a:extLst>
          </p:cNvPr>
          <p:cNvSpPr>
            <a:spLocks noGrp="1"/>
          </p:cNvSpPr>
          <p:nvPr>
            <p:ph type="title" hasCustomPrompt="1"/>
          </p:nvPr>
        </p:nvSpPr>
        <p:spPr>
          <a:xfrm>
            <a:off x="4707468" y="5561790"/>
            <a:ext cx="5954436" cy="686610"/>
          </a:xfrm>
        </p:spPr>
        <p:txBody>
          <a:bodyPr anchor="b">
            <a:normAutofit/>
          </a:bodyPr>
          <a:lstStyle>
            <a:lvl1pPr algn="r">
              <a:lnSpc>
                <a:spcPct val="120000"/>
              </a:lnSpc>
              <a:defRPr sz="2000" b="1" spc="0">
                <a:solidFill>
                  <a:schemeClr val="tx1"/>
                </a:solidFill>
                <a:latin typeface="+mn-lt"/>
              </a:defRPr>
            </a:lvl1pPr>
          </a:lstStyle>
          <a:p>
            <a:r>
              <a:rPr lang="en-US" dirty="0"/>
              <a:t>Quote Author</a:t>
            </a:r>
          </a:p>
        </p:txBody>
      </p:sp>
      <p:sp>
        <p:nvSpPr>
          <p:cNvPr id="3" name="Date Placeholder 2">
            <a:extLst>
              <a:ext uri="{FF2B5EF4-FFF2-40B4-BE49-F238E27FC236}">
                <a16:creationId xmlns:a16="http://schemas.microsoft.com/office/drawing/2014/main" id="{C344C372-F7FA-5AA5-92C1-CF476A26623E}"/>
              </a:ext>
            </a:extLst>
          </p:cNvPr>
          <p:cNvSpPr>
            <a:spLocks noGrp="1"/>
          </p:cNvSpPr>
          <p:nvPr>
            <p:ph type="dt" sz="half" idx="10"/>
          </p:nvPr>
        </p:nvSpPr>
        <p:spPr/>
        <p:txBody>
          <a:bodyPr/>
          <a:lstStyle>
            <a:lvl1pPr>
              <a:defRPr>
                <a:latin typeface="+mn-lt"/>
              </a:defRPr>
            </a:lvl1pPr>
          </a:lstStyle>
          <a:p>
            <a:fld id="{3CE2A531-A855-4FC2-83C9-7F8A2FC0A7A9}" type="datetime1">
              <a:rPr lang="en-US" smtClean="0"/>
              <a:t>7/12/2026</a:t>
            </a:fld>
            <a:endParaRPr lang="en-US" dirty="0"/>
          </a:p>
        </p:txBody>
      </p:sp>
      <p:sp>
        <p:nvSpPr>
          <p:cNvPr id="4" name="Footer Placeholder 3">
            <a:extLst>
              <a:ext uri="{FF2B5EF4-FFF2-40B4-BE49-F238E27FC236}">
                <a16:creationId xmlns:a16="http://schemas.microsoft.com/office/drawing/2014/main" id="{B23912E3-7555-EAAB-BE83-59ED3B5C9E5B}"/>
              </a:ext>
            </a:extLst>
          </p:cNvPr>
          <p:cNvSpPr>
            <a:spLocks noGrp="1"/>
          </p:cNvSpPr>
          <p:nvPr>
            <p:ph type="ftr" sz="quarter" idx="11"/>
          </p:nvPr>
        </p:nvSpPr>
        <p:spPr/>
        <p:txBody>
          <a:bodyPr/>
          <a:lstStyle>
            <a:lvl1pPr>
              <a:defRPr>
                <a:latin typeface="+mn-lt"/>
              </a:defRPr>
            </a:lvl1pPr>
          </a:lstStyle>
          <a:p>
            <a:r>
              <a:rPr lang="en-US"/>
              <a:t>Sample Footer Text</a:t>
            </a:r>
            <a:endParaRPr lang="en-US" dirty="0"/>
          </a:p>
        </p:txBody>
      </p:sp>
      <p:sp>
        <p:nvSpPr>
          <p:cNvPr id="5" name="Slide Number Placeholder 4">
            <a:extLst>
              <a:ext uri="{FF2B5EF4-FFF2-40B4-BE49-F238E27FC236}">
                <a16:creationId xmlns:a16="http://schemas.microsoft.com/office/drawing/2014/main" id="{C6EAECF6-9F03-4C12-4BD4-4E8AE63A4F3A}"/>
              </a:ext>
            </a:extLst>
          </p:cNvPr>
          <p:cNvSpPr>
            <a:spLocks noGrp="1"/>
          </p:cNvSpPr>
          <p:nvPr>
            <p:ph type="sldNum" sz="quarter" idx="12"/>
          </p:nvPr>
        </p:nvSpPr>
        <p:spPr/>
        <p:txBody>
          <a:bodyPr/>
          <a:lstStyle>
            <a:lvl1pPr>
              <a:defRPr>
                <a:latin typeface="+mn-lt"/>
              </a:defRPr>
            </a:lvl1pPr>
          </a:lstStyle>
          <a:p>
            <a:fld id="{AEAA3239-9EA4-4A65-A281-97F994456D9F}" type="slidenum">
              <a:rPr lang="en-US" smtClean="0"/>
              <a:pPr/>
              <a:t>‹#›</a:t>
            </a:fld>
            <a:endParaRPr lang="en-US" dirty="0"/>
          </a:p>
        </p:txBody>
      </p:sp>
      <p:sp>
        <p:nvSpPr>
          <p:cNvPr id="7" name="Content Placeholder 6">
            <a:extLst>
              <a:ext uri="{FF2B5EF4-FFF2-40B4-BE49-F238E27FC236}">
                <a16:creationId xmlns:a16="http://schemas.microsoft.com/office/drawing/2014/main" id="{A14BE2EA-8E1E-E2DA-5CCF-46908B013BF2}"/>
              </a:ext>
            </a:extLst>
          </p:cNvPr>
          <p:cNvSpPr>
            <a:spLocks noGrp="1"/>
          </p:cNvSpPr>
          <p:nvPr>
            <p:ph sz="quarter" idx="13" hasCustomPrompt="1"/>
          </p:nvPr>
        </p:nvSpPr>
        <p:spPr>
          <a:xfrm>
            <a:off x="1524000" y="1388534"/>
            <a:ext cx="9137904" cy="3789208"/>
          </a:xfrm>
        </p:spPr>
        <p:txBody>
          <a:bodyPr anchor="t">
            <a:normAutofit/>
          </a:bodyPr>
          <a:lstStyle>
            <a:lvl1pPr marL="164592" indent="-164592">
              <a:lnSpc>
                <a:spcPct val="110000"/>
              </a:lnSpc>
              <a:spcBef>
                <a:spcPts val="0"/>
              </a:spcBef>
              <a:buNone/>
              <a:defRPr sz="3200" b="1" i="0" cap="all" baseline="0">
                <a:latin typeface="+mj-lt"/>
              </a:defRPr>
            </a:lvl1pPr>
          </a:lstStyle>
          <a:p>
            <a:pPr lvl="0"/>
            <a:r>
              <a:rPr lang="en-US" dirty="0"/>
              <a:t>Click to add Quote</a:t>
            </a:r>
          </a:p>
        </p:txBody>
      </p:sp>
    </p:spTree>
    <p:extLst>
      <p:ext uri="{BB962C8B-B14F-4D97-AF65-F5344CB8AC3E}">
        <p14:creationId xmlns:p14="http://schemas.microsoft.com/office/powerpoint/2010/main" val="3653985406"/>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A0168559-22AF-9500-1ED0-9B034424FC6E}"/>
              </a:ext>
            </a:extLst>
          </p:cNvPr>
          <p:cNvSpPr>
            <a:spLocks noGrp="1"/>
          </p:cNvSpPr>
          <p:nvPr>
            <p:ph type="title"/>
          </p:nvPr>
        </p:nvSpPr>
        <p:spPr>
          <a:xfrm>
            <a:off x="612648" y="1371600"/>
            <a:ext cx="10969752" cy="745558"/>
          </a:xfrm>
        </p:spPr>
        <p:txBody>
          <a:bodyPr anchor="t"/>
          <a:lstStyle/>
          <a:p>
            <a:r>
              <a:rPr lang="en-US"/>
              <a:t>Click to edit Master title style</a:t>
            </a:r>
            <a:endParaRPr lang="en-US" dirty="0"/>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p:txBody>
          <a:bodyPr/>
          <a:lstStyle/>
          <a:p>
            <a:fld id="{AF101B9D-4D4C-40F1-8133-7CADC817E0C1}" type="datetime1">
              <a:rPr lang="en-US" smtClean="0"/>
              <a:t>7/12/2026</a:t>
            </a:fld>
            <a:endParaRPr lang="en-US" dirty="0"/>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a:xfrm>
            <a:off x="2517648" y="322731"/>
            <a:ext cx="7150608" cy="286869"/>
          </a:xfrm>
        </p:spPr>
        <p:txBody>
          <a:bodyPr/>
          <a:lstStyle/>
          <a:p>
            <a:r>
              <a:rPr lang="en-US" dirty="0"/>
              <a:t>Sample Footer Text</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AEAA3239-9EA4-4A65-A281-97F994456D9F}" type="slidenum">
              <a:rPr lang="en-US" smtClean="0"/>
              <a:t>‹#›</a:t>
            </a:fld>
            <a:endParaRPr lang="en-US" dirty="0"/>
          </a:p>
        </p:txBody>
      </p:sp>
      <p:sp>
        <p:nvSpPr>
          <p:cNvPr id="4" name="Content Placeholder 3">
            <a:extLst>
              <a:ext uri="{FF2B5EF4-FFF2-40B4-BE49-F238E27FC236}">
                <a16:creationId xmlns:a16="http://schemas.microsoft.com/office/drawing/2014/main" id="{6627D5A5-84C3-7EDE-A8EB-2DE057DE46AB}"/>
              </a:ext>
            </a:extLst>
          </p:cNvPr>
          <p:cNvSpPr>
            <a:spLocks noGrp="1"/>
          </p:cNvSpPr>
          <p:nvPr>
            <p:ph sz="quarter" idx="15"/>
          </p:nvPr>
        </p:nvSpPr>
        <p:spPr>
          <a:xfrm>
            <a:off x="609600" y="2501207"/>
            <a:ext cx="5289973" cy="374719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Content Placeholder 9">
            <a:extLst>
              <a:ext uri="{FF2B5EF4-FFF2-40B4-BE49-F238E27FC236}">
                <a16:creationId xmlns:a16="http://schemas.microsoft.com/office/drawing/2014/main" id="{D54150AE-A7C6-D328-35D7-F5B840930E3B}"/>
              </a:ext>
            </a:extLst>
          </p:cNvPr>
          <p:cNvSpPr>
            <a:spLocks noGrp="1"/>
          </p:cNvSpPr>
          <p:nvPr>
            <p:ph sz="quarter" idx="16"/>
          </p:nvPr>
        </p:nvSpPr>
        <p:spPr>
          <a:xfrm>
            <a:off x="6286331" y="2501206"/>
            <a:ext cx="5289973" cy="374719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7080128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Title with Picture 4">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8229600" y="1411358"/>
            <a:ext cx="3352800" cy="2845567"/>
          </a:xfrm>
        </p:spPr>
        <p:txBody>
          <a:bodyPr vert="horz" lIns="91440" tIns="45720" rIns="91440" bIns="45720" rtlCol="0" anchor="t">
            <a:normAutofit/>
          </a:bodyPr>
          <a:lstStyle>
            <a:lvl1pPr>
              <a:defRPr lang="en-US" sz="3200" dirty="0"/>
            </a:lvl1pPr>
          </a:lstStyle>
          <a:p>
            <a:pPr lvl="0"/>
            <a:r>
              <a:rPr lang="en-US"/>
              <a:t>Click to edit Master title style</a:t>
            </a:r>
            <a:endParaRPr lang="en-US" dirty="0"/>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8228973" y="4403039"/>
            <a:ext cx="3347330" cy="1123122"/>
          </a:xfrm>
        </p:spPr>
        <p:txBody>
          <a:bodyPr vert="horz" lIns="91440" tIns="45720" rIns="91440" bIns="45720" rtlCol="0">
            <a:normAutofit/>
          </a:bodyPr>
          <a:lstStyle>
            <a:lvl1pPr marL="0" indent="0">
              <a:buNone/>
              <a:defRPr lang="en-US" sz="1400" dirty="0"/>
            </a:lvl1pPr>
          </a:lstStyle>
          <a:p>
            <a:pPr lvl="0"/>
            <a:r>
              <a:rPr lang="en-US"/>
              <a:t>Click to edit Master subtitle style</a:t>
            </a:r>
            <a:endParaRPr lang="en-US" dirty="0"/>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a:xfrm>
            <a:off x="609599" y="322731"/>
            <a:ext cx="914401" cy="286868"/>
          </a:xfrm>
        </p:spPr>
        <p:txBody>
          <a:bodyPr anchor="ctr"/>
          <a:lstStyle>
            <a:lvl1pPr>
              <a:defRPr>
                <a:solidFill>
                  <a:schemeClr val="tx1"/>
                </a:solidFill>
                <a:effectLst/>
              </a:defRPr>
            </a:lvl1pPr>
          </a:lstStyle>
          <a:p>
            <a:fld id="{047E6C56-E35A-43C4-BAC8-C635905FE141}" type="datetime1">
              <a:rPr lang="en-US" smtClean="0"/>
              <a:t>7/12/2026</a:t>
            </a:fld>
            <a:endParaRPr lang="en-US" dirty="0"/>
          </a:p>
        </p:txBody>
      </p: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a:xfrm>
            <a:off x="2514600" y="322731"/>
            <a:ext cx="7162800" cy="286869"/>
          </a:xfrm>
        </p:spPr>
        <p:txBody>
          <a:bodyPr anchor="ctr"/>
          <a:lstStyle/>
          <a:p>
            <a:r>
              <a:rPr lang="en-US" dirty="0"/>
              <a:t>Sample Footer Text</a:t>
            </a:r>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a:xfrm>
            <a:off x="10668000" y="322731"/>
            <a:ext cx="914400" cy="286869"/>
          </a:xfrm>
        </p:spPr>
        <p:txBody>
          <a:bodyPr anchor="ctr"/>
          <a:lstStyle/>
          <a:p>
            <a:fld id="{AEAA3239-9EA4-4A65-A281-97F994456D9F}" type="slidenum">
              <a:rPr lang="en-US" smtClean="0"/>
              <a:t>‹#›</a:t>
            </a:fld>
            <a:endParaRPr lang="en-US" dirty="0"/>
          </a:p>
        </p:txBody>
      </p:sp>
      <p:sp>
        <p:nvSpPr>
          <p:cNvPr id="14" name="Picture Placeholder 13">
            <a:extLst>
              <a:ext uri="{FF2B5EF4-FFF2-40B4-BE49-F238E27FC236}">
                <a16:creationId xmlns:a16="http://schemas.microsoft.com/office/drawing/2014/main" id="{51A639AF-317A-79DF-3175-64C726EA3189}"/>
              </a:ext>
            </a:extLst>
          </p:cNvPr>
          <p:cNvSpPr>
            <a:spLocks noGrp="1"/>
          </p:cNvSpPr>
          <p:nvPr>
            <p:ph type="pic" sz="quarter" idx="14" hasCustomPrompt="1"/>
          </p:nvPr>
        </p:nvSpPr>
        <p:spPr>
          <a:xfrm>
            <a:off x="609599" y="1371600"/>
            <a:ext cx="7239001" cy="4876800"/>
          </a:xfrm>
          <a:custGeom>
            <a:avLst/>
            <a:gdLst>
              <a:gd name="connsiteX0" fmla="*/ 0 w 7195675"/>
              <a:gd name="connsiteY0" fmla="*/ 0 h 6858000"/>
              <a:gd name="connsiteX1" fmla="*/ 7195675 w 7195675"/>
              <a:gd name="connsiteY1" fmla="*/ 0 h 6858000"/>
              <a:gd name="connsiteX2" fmla="*/ 7195675 w 7195675"/>
              <a:gd name="connsiteY2" fmla="*/ 6858000 h 6858000"/>
              <a:gd name="connsiteX3" fmla="*/ 0 w 7195675"/>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7195675" h="6858000">
                <a:moveTo>
                  <a:pt x="0" y="0"/>
                </a:moveTo>
                <a:lnTo>
                  <a:pt x="7195675" y="0"/>
                </a:lnTo>
                <a:lnTo>
                  <a:pt x="7195675" y="6858000"/>
                </a:lnTo>
                <a:lnTo>
                  <a:pt x="0" y="6858000"/>
                </a:lnTo>
                <a:close/>
              </a:path>
            </a:pathLst>
          </a:custGeom>
          <a:blipFill dpi="0" rotWithShape="1">
            <a:blip r:embed="rId2">
              <a:alphaModFix amt="60000"/>
            </a:blip>
            <a:srcRect/>
            <a:stretch>
              <a:fillRect/>
            </a:stretch>
          </a:blipFill>
        </p:spPr>
        <p:txBody>
          <a:bodyPr wrap="square">
            <a:noAutofit/>
          </a:bodyPr>
          <a:lstStyle>
            <a:lvl1pPr marL="0" indent="0">
              <a:buNone/>
              <a:defRPr/>
            </a:lvl1pPr>
          </a:lstStyle>
          <a:p>
            <a:r>
              <a:rPr lang="en-US" dirty="0"/>
              <a:t>   </a:t>
            </a:r>
          </a:p>
        </p:txBody>
      </p:sp>
    </p:spTree>
    <p:extLst>
      <p:ext uri="{BB962C8B-B14F-4D97-AF65-F5344CB8AC3E}">
        <p14:creationId xmlns:p14="http://schemas.microsoft.com/office/powerpoint/2010/main" val="2754030385"/>
      </p:ext>
    </p:extLst>
  </p:cSld>
  <p:clrMapOvr>
    <a:masterClrMapping/>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11" name="Title 1">
            <a:extLst>
              <a:ext uri="{FF2B5EF4-FFF2-40B4-BE49-F238E27FC236}">
                <a16:creationId xmlns:a16="http://schemas.microsoft.com/office/drawing/2014/main" id="{380CBD81-BF35-3FFE-84F1-E86AACCAD69D}"/>
              </a:ext>
            </a:extLst>
          </p:cNvPr>
          <p:cNvSpPr>
            <a:spLocks noGrp="1"/>
          </p:cNvSpPr>
          <p:nvPr>
            <p:ph type="title"/>
          </p:nvPr>
        </p:nvSpPr>
        <p:spPr>
          <a:xfrm>
            <a:off x="609600" y="1371600"/>
            <a:ext cx="10745788" cy="745558"/>
          </a:xfrm>
        </p:spPr>
        <p:txBody>
          <a:bodyPr anchor="t"/>
          <a:lstStyle/>
          <a:p>
            <a:r>
              <a:rPr lang="en-US"/>
              <a:t>Click to edit Master title style</a:t>
            </a:r>
            <a:endParaRPr lang="en-US" dirty="0"/>
          </a:p>
        </p:txBody>
      </p:sp>
      <p:sp>
        <p:nvSpPr>
          <p:cNvPr id="7" name="Date Placeholder 6">
            <a:extLst>
              <a:ext uri="{FF2B5EF4-FFF2-40B4-BE49-F238E27FC236}">
                <a16:creationId xmlns:a16="http://schemas.microsoft.com/office/drawing/2014/main" id="{4E3B3581-658A-8487-F9CB-E79F2BFF27E4}"/>
              </a:ext>
            </a:extLst>
          </p:cNvPr>
          <p:cNvSpPr>
            <a:spLocks noGrp="1"/>
          </p:cNvSpPr>
          <p:nvPr>
            <p:ph type="dt" sz="half" idx="10"/>
          </p:nvPr>
        </p:nvSpPr>
        <p:spPr/>
        <p:txBody>
          <a:bodyPr/>
          <a:lstStyle/>
          <a:p>
            <a:fld id="{F5FF4366-C1D4-4687-A56C-18AD97870CFF}" type="datetime1">
              <a:rPr lang="en-US" smtClean="0"/>
              <a:t>7/12/2026</a:t>
            </a:fld>
            <a:endParaRPr lang="en-US" dirty="0"/>
          </a:p>
        </p:txBody>
      </p:sp>
      <p:sp>
        <p:nvSpPr>
          <p:cNvPr id="8" name="Footer Placeholder 7">
            <a:extLst>
              <a:ext uri="{FF2B5EF4-FFF2-40B4-BE49-F238E27FC236}">
                <a16:creationId xmlns:a16="http://schemas.microsoft.com/office/drawing/2014/main" id="{949D76D8-9033-26CF-BF4C-AECCC685C177}"/>
              </a:ext>
            </a:extLst>
          </p:cNvPr>
          <p:cNvSpPr>
            <a:spLocks noGrp="1"/>
          </p:cNvSpPr>
          <p:nvPr>
            <p:ph type="ftr" sz="quarter" idx="11"/>
          </p:nvPr>
        </p:nvSpPr>
        <p:spPr/>
        <p:txBody>
          <a:bodyPr/>
          <a:lstStyle/>
          <a:p>
            <a:r>
              <a:rPr lang="en-US" dirty="0"/>
              <a:t>Sample Footer Text</a:t>
            </a:r>
          </a:p>
        </p:txBody>
      </p:sp>
      <p:sp>
        <p:nvSpPr>
          <p:cNvPr id="9" name="Slide Number Placeholder 8">
            <a:extLst>
              <a:ext uri="{FF2B5EF4-FFF2-40B4-BE49-F238E27FC236}">
                <a16:creationId xmlns:a16="http://schemas.microsoft.com/office/drawing/2014/main" id="{E02A06B8-CC1D-542F-D8EB-7625046B91D2}"/>
              </a:ext>
            </a:extLst>
          </p:cNvPr>
          <p:cNvSpPr>
            <a:spLocks noGrp="1"/>
          </p:cNvSpPr>
          <p:nvPr>
            <p:ph type="sldNum" sz="quarter" idx="12"/>
          </p:nvPr>
        </p:nvSpPr>
        <p:spPr/>
        <p:txBody>
          <a:bodyPr/>
          <a:lstStyle/>
          <a:p>
            <a:fld id="{AEAA3239-9EA4-4A65-A281-97F994456D9F}" type="slidenum">
              <a:rPr lang="en-US" smtClean="0"/>
              <a:t>‹#›</a:t>
            </a:fld>
            <a:endParaRPr lang="en-US" dirty="0"/>
          </a:p>
        </p:txBody>
      </p:sp>
      <p:sp>
        <p:nvSpPr>
          <p:cNvPr id="3" name="Text Placeholder 2">
            <a:extLst>
              <a:ext uri="{FF2B5EF4-FFF2-40B4-BE49-F238E27FC236}">
                <a16:creationId xmlns:a16="http://schemas.microsoft.com/office/drawing/2014/main" id="{61CD26D4-290A-F0ED-7D62-41EDA6FEC2B9}"/>
              </a:ext>
            </a:extLst>
          </p:cNvPr>
          <p:cNvSpPr>
            <a:spLocks noGrp="1"/>
          </p:cNvSpPr>
          <p:nvPr>
            <p:ph type="body" idx="1"/>
          </p:nvPr>
        </p:nvSpPr>
        <p:spPr>
          <a:xfrm>
            <a:off x="609600" y="2255322"/>
            <a:ext cx="5289972" cy="554724"/>
          </a:xfrm>
        </p:spPr>
        <p:txBody>
          <a:bodyPr anchor="t">
            <a:normAutofit/>
          </a:bodyPr>
          <a:lstStyle>
            <a:lvl1pPr marL="0" indent="0">
              <a:lnSpc>
                <a:spcPct val="90000"/>
              </a:lnSpc>
              <a:buNone/>
              <a:defRPr sz="16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776AAF7-C632-FCD0-6A60-E0EA4A52F229}"/>
              </a:ext>
            </a:extLst>
          </p:cNvPr>
          <p:cNvSpPr>
            <a:spLocks noGrp="1"/>
          </p:cNvSpPr>
          <p:nvPr>
            <p:ph sz="quarter" idx="15"/>
          </p:nvPr>
        </p:nvSpPr>
        <p:spPr>
          <a:xfrm>
            <a:off x="609600" y="2948211"/>
            <a:ext cx="5289972" cy="330019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06536620-C4F3-EEC3-DBF1-05196B1CBB55}"/>
              </a:ext>
            </a:extLst>
          </p:cNvPr>
          <p:cNvSpPr>
            <a:spLocks noGrp="1"/>
          </p:cNvSpPr>
          <p:nvPr>
            <p:ph type="body" sz="quarter" idx="3"/>
          </p:nvPr>
        </p:nvSpPr>
        <p:spPr>
          <a:xfrm>
            <a:off x="6286330" y="2255322"/>
            <a:ext cx="5289974" cy="554724"/>
          </a:xfrm>
        </p:spPr>
        <p:txBody>
          <a:bodyPr anchor="t">
            <a:normAutofit/>
          </a:bodyPr>
          <a:lstStyle>
            <a:lvl1pPr marL="0" indent="0">
              <a:lnSpc>
                <a:spcPct val="90000"/>
              </a:lnSpc>
              <a:buNone/>
              <a:defRPr sz="16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Content Placeholder 11">
            <a:extLst>
              <a:ext uri="{FF2B5EF4-FFF2-40B4-BE49-F238E27FC236}">
                <a16:creationId xmlns:a16="http://schemas.microsoft.com/office/drawing/2014/main" id="{CD998360-6973-27D8-8B08-ACAE10572B32}"/>
              </a:ext>
            </a:extLst>
          </p:cNvPr>
          <p:cNvSpPr>
            <a:spLocks noGrp="1"/>
          </p:cNvSpPr>
          <p:nvPr>
            <p:ph sz="quarter" idx="16"/>
          </p:nvPr>
        </p:nvSpPr>
        <p:spPr>
          <a:xfrm>
            <a:off x="6279832" y="2948211"/>
            <a:ext cx="5302568" cy="330019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745468168"/>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6A9F42-7FF7-F803-C075-BC4968D35E34}"/>
              </a:ext>
            </a:extLst>
          </p:cNvPr>
          <p:cNvSpPr>
            <a:spLocks noGrp="1"/>
          </p:cNvSpPr>
          <p:nvPr>
            <p:ph type="title"/>
          </p:nvPr>
        </p:nvSpPr>
        <p:spPr>
          <a:xfrm>
            <a:off x="612648" y="1371600"/>
            <a:ext cx="10963656" cy="745558"/>
          </a:xfrm>
        </p:spPr>
        <p:txBody>
          <a:bodyPr anchor="t"/>
          <a:lstStyle/>
          <a:p>
            <a:r>
              <a:rPr lang="en-US"/>
              <a:t>Click to edit Master title style</a:t>
            </a:r>
            <a:endParaRPr lang="en-US" dirty="0"/>
          </a:p>
        </p:txBody>
      </p:sp>
      <p:sp>
        <p:nvSpPr>
          <p:cNvPr id="3" name="Date Placeholder 2">
            <a:extLst>
              <a:ext uri="{FF2B5EF4-FFF2-40B4-BE49-F238E27FC236}">
                <a16:creationId xmlns:a16="http://schemas.microsoft.com/office/drawing/2014/main" id="{E89E8268-7232-2944-F1BD-399F9419B563}"/>
              </a:ext>
            </a:extLst>
          </p:cNvPr>
          <p:cNvSpPr>
            <a:spLocks noGrp="1"/>
          </p:cNvSpPr>
          <p:nvPr>
            <p:ph type="dt" sz="half" idx="10"/>
          </p:nvPr>
        </p:nvSpPr>
        <p:spPr/>
        <p:txBody>
          <a:bodyPr/>
          <a:lstStyle/>
          <a:p>
            <a:fld id="{F5260159-51DF-49CB-B647-76DC93F9005D}" type="datetime1">
              <a:rPr lang="en-US" smtClean="0"/>
              <a:t>7/12/2026</a:t>
            </a:fld>
            <a:endParaRPr lang="en-US" dirty="0"/>
          </a:p>
        </p:txBody>
      </p:sp>
      <p:sp>
        <p:nvSpPr>
          <p:cNvPr id="4" name="Footer Placeholder 3">
            <a:extLst>
              <a:ext uri="{FF2B5EF4-FFF2-40B4-BE49-F238E27FC236}">
                <a16:creationId xmlns:a16="http://schemas.microsoft.com/office/drawing/2014/main" id="{6B968DDD-323F-89A1-84E3-DDBA626D9386}"/>
              </a:ext>
            </a:extLst>
          </p:cNvPr>
          <p:cNvSpPr>
            <a:spLocks noGrp="1"/>
          </p:cNvSpPr>
          <p:nvPr>
            <p:ph type="ftr" sz="quarter" idx="11"/>
          </p:nvPr>
        </p:nvSpPr>
        <p:spPr/>
        <p:txBody>
          <a:bodyPr/>
          <a:lstStyle/>
          <a:p>
            <a:r>
              <a:rPr lang="en-US" dirty="0"/>
              <a:t>Sample Footer Text</a:t>
            </a:r>
          </a:p>
        </p:txBody>
      </p:sp>
      <p:sp>
        <p:nvSpPr>
          <p:cNvPr id="5" name="Slide Number Placeholder 4">
            <a:extLst>
              <a:ext uri="{FF2B5EF4-FFF2-40B4-BE49-F238E27FC236}">
                <a16:creationId xmlns:a16="http://schemas.microsoft.com/office/drawing/2014/main" id="{98FBDC76-671D-1671-DCE2-D5658BD40E29}"/>
              </a:ext>
            </a:extLst>
          </p:cNvPr>
          <p:cNvSpPr>
            <a:spLocks noGrp="1"/>
          </p:cNvSpPr>
          <p:nvPr>
            <p:ph type="sldNum" sz="quarter" idx="12"/>
          </p:nvPr>
        </p:nvSpPr>
        <p:spPr/>
        <p:txBody>
          <a:bodyPr/>
          <a:lstStyle/>
          <a:p>
            <a:fld id="{AEAA3239-9EA4-4A65-A281-97F994456D9F}" type="slidenum">
              <a:rPr lang="en-US" smtClean="0"/>
              <a:t>‹#›</a:t>
            </a:fld>
            <a:endParaRPr lang="en-US" dirty="0"/>
          </a:p>
        </p:txBody>
      </p:sp>
    </p:spTree>
    <p:extLst>
      <p:ext uri="{BB962C8B-B14F-4D97-AF65-F5344CB8AC3E}">
        <p14:creationId xmlns:p14="http://schemas.microsoft.com/office/powerpoint/2010/main" val="1940147498"/>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blank" preserve="1">
  <p:cSld name="Empty">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9BC4D82-0182-501C-9231-46767680476E}"/>
              </a:ext>
            </a:extLst>
          </p:cNvPr>
          <p:cNvSpPr>
            <a:spLocks noGrp="1"/>
          </p:cNvSpPr>
          <p:nvPr>
            <p:ph type="dt" sz="half" idx="10"/>
          </p:nvPr>
        </p:nvSpPr>
        <p:spPr/>
        <p:txBody>
          <a:bodyPr/>
          <a:lstStyle/>
          <a:p>
            <a:fld id="{D90B478A-2183-4725-BFFE-F5022B99B7BE}" type="datetime1">
              <a:rPr lang="en-US" smtClean="0"/>
              <a:t>7/12/2026</a:t>
            </a:fld>
            <a:endParaRPr lang="en-US" dirty="0"/>
          </a:p>
        </p:txBody>
      </p:sp>
      <p:sp>
        <p:nvSpPr>
          <p:cNvPr id="3" name="Footer Placeholder 2">
            <a:extLst>
              <a:ext uri="{FF2B5EF4-FFF2-40B4-BE49-F238E27FC236}">
                <a16:creationId xmlns:a16="http://schemas.microsoft.com/office/drawing/2014/main" id="{10EAA6C9-A7F3-19F1-D17C-A1D83FAF553F}"/>
              </a:ext>
            </a:extLst>
          </p:cNvPr>
          <p:cNvSpPr>
            <a:spLocks noGrp="1"/>
          </p:cNvSpPr>
          <p:nvPr>
            <p:ph type="ftr" sz="quarter" idx="11"/>
          </p:nvPr>
        </p:nvSpPr>
        <p:spPr/>
        <p:txBody>
          <a:bodyPr/>
          <a:lstStyle/>
          <a:p>
            <a:r>
              <a:rPr lang="en-US" dirty="0"/>
              <a:t>Sample Footer Text</a:t>
            </a:r>
          </a:p>
        </p:txBody>
      </p:sp>
      <p:sp>
        <p:nvSpPr>
          <p:cNvPr id="4" name="Slide Number Placeholder 3">
            <a:extLst>
              <a:ext uri="{FF2B5EF4-FFF2-40B4-BE49-F238E27FC236}">
                <a16:creationId xmlns:a16="http://schemas.microsoft.com/office/drawing/2014/main" id="{34EBB816-1B94-116F-92D4-6043AE9E0C6B}"/>
              </a:ext>
            </a:extLst>
          </p:cNvPr>
          <p:cNvSpPr>
            <a:spLocks noGrp="1"/>
          </p:cNvSpPr>
          <p:nvPr>
            <p:ph type="sldNum" sz="quarter" idx="12"/>
          </p:nvPr>
        </p:nvSpPr>
        <p:spPr/>
        <p:txBody>
          <a:bodyPr/>
          <a:lstStyle/>
          <a:p>
            <a:fld id="{AEAA3239-9EA4-4A65-A281-97F994456D9F}" type="slidenum">
              <a:rPr lang="en-US" smtClean="0"/>
              <a:t>‹#›</a:t>
            </a:fld>
            <a:endParaRPr lang="en-US" dirty="0"/>
          </a:p>
        </p:txBody>
      </p:sp>
    </p:spTree>
    <p:extLst>
      <p:ext uri="{BB962C8B-B14F-4D97-AF65-F5344CB8AC3E}">
        <p14:creationId xmlns:p14="http://schemas.microsoft.com/office/powerpoint/2010/main" val="4127350566"/>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50C37F-77BE-E128-4248-D001C39E79C6}"/>
              </a:ext>
            </a:extLst>
          </p:cNvPr>
          <p:cNvSpPr>
            <a:spLocks noGrp="1"/>
          </p:cNvSpPr>
          <p:nvPr>
            <p:ph type="title"/>
          </p:nvPr>
        </p:nvSpPr>
        <p:spPr>
          <a:xfrm>
            <a:off x="612647" y="1371600"/>
            <a:ext cx="3801195" cy="1219200"/>
          </a:xfrm>
        </p:spPr>
        <p:txBody>
          <a:bodyPr anchor="t">
            <a:normAutofit/>
          </a:bodyPr>
          <a:lstStyle>
            <a:lvl1pPr>
              <a:defRPr sz="2400"/>
            </a:lvl1pPr>
          </a:lstStyle>
          <a:p>
            <a:r>
              <a:rPr lang="en-US"/>
              <a:t>Click to edit Master title style</a:t>
            </a:r>
            <a:endParaRPr lang="en-US" dirty="0"/>
          </a:p>
        </p:txBody>
      </p:sp>
      <p:sp>
        <p:nvSpPr>
          <p:cNvPr id="5" name="Date Placeholder 4">
            <a:extLst>
              <a:ext uri="{FF2B5EF4-FFF2-40B4-BE49-F238E27FC236}">
                <a16:creationId xmlns:a16="http://schemas.microsoft.com/office/drawing/2014/main" id="{93F05638-7A56-469A-825A-1DFA600254C8}"/>
              </a:ext>
            </a:extLst>
          </p:cNvPr>
          <p:cNvSpPr>
            <a:spLocks noGrp="1"/>
          </p:cNvSpPr>
          <p:nvPr>
            <p:ph type="dt" sz="half" idx="10"/>
          </p:nvPr>
        </p:nvSpPr>
        <p:spPr/>
        <p:txBody>
          <a:bodyPr/>
          <a:lstStyle/>
          <a:p>
            <a:fld id="{D9407116-79D5-4961-A943-953BCFEA97DD}" type="datetime1">
              <a:rPr lang="en-US" smtClean="0"/>
              <a:t>7/12/2026</a:t>
            </a:fld>
            <a:endParaRPr lang="en-US" dirty="0"/>
          </a:p>
        </p:txBody>
      </p:sp>
      <p:sp>
        <p:nvSpPr>
          <p:cNvPr id="6" name="Footer Placeholder 5">
            <a:extLst>
              <a:ext uri="{FF2B5EF4-FFF2-40B4-BE49-F238E27FC236}">
                <a16:creationId xmlns:a16="http://schemas.microsoft.com/office/drawing/2014/main" id="{9C85A215-184B-2105-0279-ED02F6445831}"/>
              </a:ext>
            </a:extLst>
          </p:cNvPr>
          <p:cNvSpPr>
            <a:spLocks noGrp="1"/>
          </p:cNvSpPr>
          <p:nvPr>
            <p:ph type="ftr" sz="quarter" idx="11"/>
          </p:nvPr>
        </p:nvSpPr>
        <p:spPr/>
        <p:txBody>
          <a:bodyPr/>
          <a:lstStyle/>
          <a:p>
            <a:r>
              <a:rPr lang="en-US" dirty="0"/>
              <a:t>Sample Footer Text</a:t>
            </a:r>
          </a:p>
        </p:txBody>
      </p:sp>
      <p:sp>
        <p:nvSpPr>
          <p:cNvPr id="7" name="Slide Number Placeholder 6">
            <a:extLst>
              <a:ext uri="{FF2B5EF4-FFF2-40B4-BE49-F238E27FC236}">
                <a16:creationId xmlns:a16="http://schemas.microsoft.com/office/drawing/2014/main" id="{32C7CA46-892B-253A-3A28-7414E17B837B}"/>
              </a:ext>
            </a:extLst>
          </p:cNvPr>
          <p:cNvSpPr>
            <a:spLocks noGrp="1"/>
          </p:cNvSpPr>
          <p:nvPr>
            <p:ph type="sldNum" sz="quarter" idx="12"/>
          </p:nvPr>
        </p:nvSpPr>
        <p:spPr/>
        <p:txBody>
          <a:bodyPr/>
          <a:lstStyle/>
          <a:p>
            <a:fld id="{AEAA3239-9EA4-4A65-A281-97F994456D9F}" type="slidenum">
              <a:rPr lang="en-US" smtClean="0"/>
              <a:t>‹#›</a:t>
            </a:fld>
            <a:endParaRPr lang="en-US" dirty="0"/>
          </a:p>
        </p:txBody>
      </p:sp>
      <p:sp>
        <p:nvSpPr>
          <p:cNvPr id="4" name="Text Placeholder 3">
            <a:extLst>
              <a:ext uri="{FF2B5EF4-FFF2-40B4-BE49-F238E27FC236}">
                <a16:creationId xmlns:a16="http://schemas.microsoft.com/office/drawing/2014/main" id="{EC0EEBFB-2026-6A35-33ED-F008376B67A0}"/>
              </a:ext>
            </a:extLst>
          </p:cNvPr>
          <p:cNvSpPr>
            <a:spLocks noGrp="1"/>
          </p:cNvSpPr>
          <p:nvPr>
            <p:ph type="body" sz="half" idx="2"/>
          </p:nvPr>
        </p:nvSpPr>
        <p:spPr>
          <a:xfrm>
            <a:off x="612647" y="2974848"/>
            <a:ext cx="3801195" cy="3273552"/>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3" name="Content Placeholder 2">
            <a:extLst>
              <a:ext uri="{FF2B5EF4-FFF2-40B4-BE49-F238E27FC236}">
                <a16:creationId xmlns:a16="http://schemas.microsoft.com/office/drawing/2014/main" id="{2F3B20A8-A604-C977-02C0-083BA8663484}"/>
              </a:ext>
            </a:extLst>
          </p:cNvPr>
          <p:cNvSpPr>
            <a:spLocks noGrp="1"/>
          </p:cNvSpPr>
          <p:nvPr>
            <p:ph idx="1"/>
          </p:nvPr>
        </p:nvSpPr>
        <p:spPr>
          <a:xfrm>
            <a:off x="4800600" y="1371600"/>
            <a:ext cx="6774366" cy="4876800"/>
          </a:xfrm>
        </p:spPr>
        <p:txBody>
          <a:bodyPr vert="horz" lIns="91440" tIns="45720" rIns="91440" bIns="45720" rtlCol="0">
            <a:normAutofit/>
          </a:bodyPr>
          <a:lstStyle>
            <a:lvl1pPr>
              <a:defRPr lang="en-US" dirty="0"/>
            </a:lvl1pPr>
            <a:lvl2pPr>
              <a:defRPr lang="en-US" dirty="0"/>
            </a:lvl2pPr>
            <a:lvl3pPr>
              <a:defRPr lang="en-US" dirty="0"/>
            </a:lvl3pPr>
            <a:lvl4pPr>
              <a:defRPr lang="en-US" dirty="0"/>
            </a:lvl4pPr>
            <a:lvl5pPr>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765897875"/>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B06A09-98CF-FAC2-3708-AECC4360C651}"/>
              </a:ext>
            </a:extLst>
          </p:cNvPr>
          <p:cNvSpPr>
            <a:spLocks noGrp="1"/>
          </p:cNvSpPr>
          <p:nvPr>
            <p:ph type="title"/>
          </p:nvPr>
        </p:nvSpPr>
        <p:spPr>
          <a:xfrm>
            <a:off x="612648" y="1371600"/>
            <a:ext cx="3595634" cy="3124200"/>
          </a:xfrm>
        </p:spPr>
        <p:txBody>
          <a:bodyPr anchor="b">
            <a:normAutofit/>
          </a:bodyPr>
          <a:lstStyle>
            <a:lvl1pPr>
              <a:defRPr sz="2400"/>
            </a:lvl1pPr>
          </a:lstStyle>
          <a:p>
            <a:r>
              <a:rPr lang="en-US"/>
              <a:t>Click to edit Master title style</a:t>
            </a:r>
            <a:endParaRPr lang="en-US" dirty="0"/>
          </a:p>
        </p:txBody>
      </p:sp>
      <p:sp>
        <p:nvSpPr>
          <p:cNvPr id="5" name="Date Placeholder 4">
            <a:extLst>
              <a:ext uri="{FF2B5EF4-FFF2-40B4-BE49-F238E27FC236}">
                <a16:creationId xmlns:a16="http://schemas.microsoft.com/office/drawing/2014/main" id="{920B235E-39C7-4C78-20EF-DB48ECD9CB90}"/>
              </a:ext>
            </a:extLst>
          </p:cNvPr>
          <p:cNvSpPr>
            <a:spLocks noGrp="1"/>
          </p:cNvSpPr>
          <p:nvPr>
            <p:ph type="dt" sz="half" idx="10"/>
          </p:nvPr>
        </p:nvSpPr>
        <p:spPr/>
        <p:txBody>
          <a:bodyPr/>
          <a:lstStyle/>
          <a:p>
            <a:fld id="{DF55BE2D-D64B-4B05-B6D8-FA0500749FF9}" type="datetime1">
              <a:rPr lang="en-US" smtClean="0"/>
              <a:t>7/12/2026</a:t>
            </a:fld>
            <a:endParaRPr lang="en-US" dirty="0"/>
          </a:p>
        </p:txBody>
      </p:sp>
      <p:sp>
        <p:nvSpPr>
          <p:cNvPr id="6" name="Footer Placeholder 5">
            <a:extLst>
              <a:ext uri="{FF2B5EF4-FFF2-40B4-BE49-F238E27FC236}">
                <a16:creationId xmlns:a16="http://schemas.microsoft.com/office/drawing/2014/main" id="{7FDC75DA-9A78-9AB9-7171-95A08CC51C56}"/>
              </a:ext>
            </a:extLst>
          </p:cNvPr>
          <p:cNvSpPr>
            <a:spLocks noGrp="1"/>
          </p:cNvSpPr>
          <p:nvPr>
            <p:ph type="ftr" sz="quarter" idx="11"/>
          </p:nvPr>
        </p:nvSpPr>
        <p:spPr/>
        <p:txBody>
          <a:bodyPr/>
          <a:lstStyle/>
          <a:p>
            <a:r>
              <a:rPr lang="en-US" dirty="0"/>
              <a:t>Sample Footer Text</a:t>
            </a:r>
          </a:p>
        </p:txBody>
      </p:sp>
      <p:sp>
        <p:nvSpPr>
          <p:cNvPr id="7" name="Slide Number Placeholder 6">
            <a:extLst>
              <a:ext uri="{FF2B5EF4-FFF2-40B4-BE49-F238E27FC236}">
                <a16:creationId xmlns:a16="http://schemas.microsoft.com/office/drawing/2014/main" id="{5EFE1A03-DCCB-53C7-DBFE-2AD55C90591B}"/>
              </a:ext>
            </a:extLst>
          </p:cNvPr>
          <p:cNvSpPr>
            <a:spLocks noGrp="1"/>
          </p:cNvSpPr>
          <p:nvPr>
            <p:ph type="sldNum" sz="quarter" idx="12"/>
          </p:nvPr>
        </p:nvSpPr>
        <p:spPr/>
        <p:txBody>
          <a:bodyPr/>
          <a:lstStyle/>
          <a:p>
            <a:fld id="{AEAA3239-9EA4-4A65-A281-97F994456D9F}" type="slidenum">
              <a:rPr lang="en-US" smtClean="0"/>
              <a:t>‹#›</a:t>
            </a:fld>
            <a:endParaRPr lang="en-US" dirty="0"/>
          </a:p>
        </p:txBody>
      </p:sp>
      <p:sp>
        <p:nvSpPr>
          <p:cNvPr id="4" name="Text Placeholder 3">
            <a:extLst>
              <a:ext uri="{FF2B5EF4-FFF2-40B4-BE49-F238E27FC236}">
                <a16:creationId xmlns:a16="http://schemas.microsoft.com/office/drawing/2014/main" id="{F32C4A61-EF2A-C5A5-B150-4448600B3937}"/>
              </a:ext>
            </a:extLst>
          </p:cNvPr>
          <p:cNvSpPr>
            <a:spLocks noGrp="1"/>
          </p:cNvSpPr>
          <p:nvPr>
            <p:ph type="body" sz="half" idx="2"/>
          </p:nvPr>
        </p:nvSpPr>
        <p:spPr>
          <a:xfrm>
            <a:off x="612648" y="4800600"/>
            <a:ext cx="3595634" cy="1460174"/>
          </a:xfrm>
        </p:spPr>
        <p:txBody>
          <a:bodyPr anchor="b"/>
          <a:lstStyle>
            <a:lvl1pPr marL="0" indent="0">
              <a:spcBef>
                <a:spcPts val="0"/>
              </a:spcBef>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3" name="Picture Placeholder 2">
            <a:extLst>
              <a:ext uri="{FF2B5EF4-FFF2-40B4-BE49-F238E27FC236}">
                <a16:creationId xmlns:a16="http://schemas.microsoft.com/office/drawing/2014/main" id="{9571C769-CEC8-962A-01E6-15B0E056791E}"/>
              </a:ext>
            </a:extLst>
          </p:cNvPr>
          <p:cNvSpPr>
            <a:spLocks noGrp="1"/>
          </p:cNvSpPr>
          <p:nvPr>
            <p:ph type="pic" idx="1" hasCustomPrompt="1"/>
          </p:nvPr>
        </p:nvSpPr>
        <p:spPr>
          <a:xfrm>
            <a:off x="4584991" y="1371600"/>
            <a:ext cx="6997410" cy="4876800"/>
          </a:xfrm>
          <a:blipFill dpi="0" rotWithShape="1">
            <a:blip r:embed="rId2">
              <a:alphaModFix amt="60000"/>
            </a:blip>
            <a:srcRect/>
            <a:stretch>
              <a:fillRect/>
            </a:stretch>
          </a:blipFill>
        </p:spPr>
        <p:txBody>
          <a:bodyPr>
            <a:normAutofit/>
          </a:bodyPr>
          <a:lstStyle>
            <a:lvl1pPr marL="0" indent="0">
              <a:buNone/>
              <a:defRPr sz="1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   </a:t>
            </a:r>
          </a:p>
        </p:txBody>
      </p:sp>
    </p:spTree>
    <p:extLst>
      <p:ext uri="{BB962C8B-B14F-4D97-AF65-F5344CB8AC3E}">
        <p14:creationId xmlns:p14="http://schemas.microsoft.com/office/powerpoint/2010/main" val="3663798630"/>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p:cSld name="Conclus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612648" y="1371600"/>
            <a:ext cx="10972800" cy="1865376"/>
          </a:xfrm>
        </p:spPr>
        <p:txBody>
          <a:bodyPr anchor="b">
            <a:normAutofit/>
          </a:bodyPr>
          <a:lstStyle>
            <a:lvl1pPr>
              <a:defRPr sz="3200">
                <a:solidFill>
                  <a:schemeClr val="tx1"/>
                </a:solidFill>
              </a:defRPr>
            </a:lvl1pPr>
          </a:lstStyle>
          <a:p>
            <a:r>
              <a:rPr lang="en-US"/>
              <a:t>Click to edit Master title style</a:t>
            </a:r>
            <a:endParaRPr lang="en-US" dirty="0"/>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lvl1pPr>
              <a:defRPr>
                <a:solidFill>
                  <a:schemeClr val="tx1"/>
                </a:solidFill>
              </a:defRPr>
            </a:lvl1pPr>
          </a:lstStyle>
          <a:p>
            <a:fld id="{7ABD5A60-72B7-4332-B4B3-40B2CC6142CE}" type="datetime1">
              <a:rPr lang="en-US" smtClean="0"/>
              <a:t>7/12/2026</a:t>
            </a:fld>
            <a:endParaRPr lang="en-US" dirty="0"/>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lvl1pPr>
              <a:defRPr>
                <a:solidFill>
                  <a:schemeClr val="tx1"/>
                </a:solidFill>
              </a:defRPr>
            </a:lvl1pPr>
          </a:lstStyle>
          <a:p>
            <a:r>
              <a:rPr lang="en-US" dirty="0"/>
              <a:t>Sample Footer Text</a:t>
            </a:r>
            <a:endParaRPr lang="en-US" dirty="0">
              <a:solidFill>
                <a:schemeClr val="tx1"/>
              </a:solidFill>
            </a:endParaRPr>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lvl1pPr>
              <a:defRPr>
                <a:solidFill>
                  <a:schemeClr val="tx1"/>
                </a:solidFill>
              </a:defRPr>
            </a:lvl1pPr>
          </a:lstStyle>
          <a:p>
            <a:fld id="{AEAA3239-9EA4-4A65-A281-97F994456D9F}" type="slidenum">
              <a:rPr lang="en-US" smtClean="0"/>
              <a:pPr/>
              <a:t>‹#›</a:t>
            </a:fld>
            <a:endParaRPr lang="en-US" dirty="0"/>
          </a:p>
        </p:txBody>
      </p:sp>
      <p:sp>
        <p:nvSpPr>
          <p:cNvPr id="8" name="Content Placeholder 7">
            <a:extLst>
              <a:ext uri="{FF2B5EF4-FFF2-40B4-BE49-F238E27FC236}">
                <a16:creationId xmlns:a16="http://schemas.microsoft.com/office/drawing/2014/main" id="{C7E1FCC9-2D1D-9C6B-8C9A-E3D0A77DBEF0}"/>
              </a:ext>
            </a:extLst>
          </p:cNvPr>
          <p:cNvSpPr>
            <a:spLocks noGrp="1"/>
          </p:cNvSpPr>
          <p:nvPr>
            <p:ph sz="quarter" idx="13"/>
          </p:nvPr>
        </p:nvSpPr>
        <p:spPr>
          <a:xfrm>
            <a:off x="612775" y="3621024"/>
            <a:ext cx="10972800" cy="2627376"/>
          </a:xfrm>
        </p:spPr>
        <p:txBody>
          <a:bodyPr/>
          <a:lstStyle>
            <a:lvl1pPr marL="0" indent="0">
              <a:buNone/>
              <a:defRPr>
                <a:solidFill>
                  <a:schemeClr val="tx1"/>
                </a:solidFill>
              </a:defRPr>
            </a:lvl1pPr>
            <a:lvl2pPr marL="228600" indent="0">
              <a:buNone/>
              <a:defRPr>
                <a:solidFill>
                  <a:schemeClr val="tx1"/>
                </a:solidFill>
              </a:defRPr>
            </a:lvl2pPr>
            <a:lvl3pPr marL="457200" indent="0">
              <a:buNone/>
              <a:defRPr>
                <a:solidFill>
                  <a:schemeClr val="tx1"/>
                </a:solidFill>
              </a:defRPr>
            </a:lvl3pPr>
            <a:lvl4pPr marL="685800" indent="0">
              <a:buNone/>
              <a:defRPr>
                <a:solidFill>
                  <a:schemeClr val="tx1"/>
                </a:solidFill>
              </a:defRPr>
            </a:lvl4pPr>
            <a:lvl5pPr marL="914400" indent="0">
              <a:buNone/>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510449072"/>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p:cSld name="Conclusion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612647" y="1627318"/>
            <a:ext cx="8430767" cy="1842020"/>
          </a:xfrm>
        </p:spPr>
        <p:txBody>
          <a:bodyPr anchor="t">
            <a:noAutofit/>
          </a:bodyPr>
          <a:lstStyle>
            <a:lvl1pPr>
              <a:defRPr sz="3200">
                <a:solidFill>
                  <a:schemeClr val="tx1"/>
                </a:solidFill>
              </a:defRPr>
            </a:lvl1pPr>
          </a:lstStyle>
          <a:p>
            <a:r>
              <a:rPr lang="en-US"/>
              <a:t>Click to edit Master title style</a:t>
            </a:r>
            <a:endParaRPr lang="en-US" dirty="0"/>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lvl1pPr>
              <a:defRPr>
                <a:solidFill>
                  <a:schemeClr val="tx1"/>
                </a:solidFill>
              </a:defRPr>
            </a:lvl1pPr>
          </a:lstStyle>
          <a:p>
            <a:fld id="{7DE2B004-0AA0-4203-BDB3-16A698CB99F9}" type="datetime1">
              <a:rPr lang="en-US" smtClean="0"/>
              <a:t>7/12/2026</a:t>
            </a:fld>
            <a:endParaRPr lang="en-US" dirty="0"/>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lvl1pPr>
              <a:defRPr>
                <a:solidFill>
                  <a:schemeClr val="tx1"/>
                </a:solidFill>
              </a:defRPr>
            </a:lvl1pPr>
          </a:lstStyle>
          <a:p>
            <a:r>
              <a:rPr lang="en-US" dirty="0"/>
              <a:t>Sample Footer Text</a:t>
            </a:r>
            <a:endParaRPr lang="en-US" dirty="0">
              <a:solidFill>
                <a:schemeClr val="tx1"/>
              </a:solidFill>
            </a:endParaRPr>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lvl1pPr>
              <a:defRPr>
                <a:solidFill>
                  <a:schemeClr val="tx1"/>
                </a:solidFill>
              </a:defRPr>
            </a:lvl1pPr>
          </a:lstStyle>
          <a:p>
            <a:fld id="{AEAA3239-9EA4-4A65-A281-97F994456D9F}" type="slidenum">
              <a:rPr lang="en-US" smtClean="0"/>
              <a:pPr/>
              <a:t>‹#›</a:t>
            </a:fld>
            <a:endParaRPr lang="en-US" dirty="0"/>
          </a:p>
        </p:txBody>
      </p:sp>
      <p:sp>
        <p:nvSpPr>
          <p:cNvPr id="7" name="Content Placeholder 6">
            <a:extLst>
              <a:ext uri="{FF2B5EF4-FFF2-40B4-BE49-F238E27FC236}">
                <a16:creationId xmlns:a16="http://schemas.microsoft.com/office/drawing/2014/main" id="{053FFEDA-E57B-DF13-2394-A1514E15F85A}"/>
              </a:ext>
            </a:extLst>
          </p:cNvPr>
          <p:cNvSpPr>
            <a:spLocks noGrp="1"/>
          </p:cNvSpPr>
          <p:nvPr>
            <p:ph sz="quarter" idx="14"/>
          </p:nvPr>
        </p:nvSpPr>
        <p:spPr>
          <a:xfrm>
            <a:off x="612775" y="3870748"/>
            <a:ext cx="8430639" cy="1608008"/>
          </a:xfrm>
        </p:spPr>
        <p:txBody>
          <a:bodyPr>
            <a:normAutofit/>
          </a:bodyPr>
          <a:lstStyle>
            <a:lvl1pPr marL="0" indent="0">
              <a:buNone/>
              <a:defRPr sz="1400">
                <a:solidFill>
                  <a:schemeClr val="tx1"/>
                </a:solidFill>
              </a:defRPr>
            </a:lvl1pPr>
            <a:lvl2pPr marL="228600" indent="0">
              <a:buNone/>
              <a:defRPr sz="1400">
                <a:solidFill>
                  <a:schemeClr val="tx1"/>
                </a:solidFill>
              </a:defRPr>
            </a:lvl2pPr>
            <a:lvl3pPr marL="457200" indent="0">
              <a:buNone/>
              <a:defRPr sz="1400">
                <a:solidFill>
                  <a:schemeClr val="tx1"/>
                </a:solidFill>
              </a:defRPr>
            </a:lvl3pPr>
            <a:lvl4pPr marL="685800" indent="0">
              <a:buNone/>
              <a:defRPr sz="1400">
                <a:solidFill>
                  <a:schemeClr val="tx1"/>
                </a:solidFill>
              </a:defRPr>
            </a:lvl4pPr>
            <a:lvl5pPr marL="914400" indent="0">
              <a:buNone/>
              <a:defRPr sz="14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3591270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Title with Picture 5">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609600" y="1371600"/>
            <a:ext cx="3892269" cy="3276599"/>
          </a:xfrm>
        </p:spPr>
        <p:txBody>
          <a:bodyPr vert="horz" lIns="91440" tIns="45720" rIns="91440" bIns="45720" rtlCol="0" anchor="t">
            <a:normAutofit/>
          </a:bodyPr>
          <a:lstStyle>
            <a:lvl1pPr>
              <a:defRPr lang="en-US" sz="3200" dirty="0"/>
            </a:lvl1pPr>
          </a:lstStyle>
          <a:p>
            <a:pPr lvl="0"/>
            <a:r>
              <a:rPr lang="en-US"/>
              <a:t>Click to edit Master title style</a:t>
            </a:r>
            <a:endParaRPr lang="en-US" dirty="0"/>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609600" y="5032606"/>
            <a:ext cx="3177209" cy="871237"/>
          </a:xfrm>
        </p:spPr>
        <p:txBody>
          <a:bodyPr vert="horz" lIns="91440" tIns="45720" rIns="91440" bIns="45720" rtlCol="0" anchor="b">
            <a:normAutofit/>
          </a:bodyPr>
          <a:lstStyle>
            <a:lvl1pPr marL="0" indent="0">
              <a:buNone/>
              <a:defRPr lang="en-US" sz="1400" dirty="0"/>
            </a:lvl1pPr>
          </a:lstStyle>
          <a:p>
            <a:pPr lvl="0"/>
            <a:r>
              <a:rPr lang="en-US"/>
              <a:t>Click to edit Master subtitle style</a:t>
            </a:r>
            <a:endParaRPr lang="en-US" dirty="0"/>
          </a:p>
        </p:txBody>
      </p:sp>
      <p:sp>
        <p:nvSpPr>
          <p:cNvPr id="7" name="Date Placeholder 6">
            <a:extLst>
              <a:ext uri="{FF2B5EF4-FFF2-40B4-BE49-F238E27FC236}">
                <a16:creationId xmlns:a16="http://schemas.microsoft.com/office/drawing/2014/main" id="{F991F941-2D53-CC10-7947-62237A245FE0}"/>
              </a:ext>
            </a:extLst>
          </p:cNvPr>
          <p:cNvSpPr>
            <a:spLocks noGrp="1"/>
          </p:cNvSpPr>
          <p:nvPr>
            <p:ph type="dt" sz="half" idx="14"/>
          </p:nvPr>
        </p:nvSpPr>
        <p:spPr>
          <a:xfrm>
            <a:off x="609600" y="322731"/>
            <a:ext cx="914400" cy="283464"/>
          </a:xfrm>
        </p:spPr>
        <p:txBody>
          <a:bodyPr anchor="ctr"/>
          <a:lstStyle/>
          <a:p>
            <a:fld id="{111FFCFE-B194-4E5A-862C-339E8FEE7136}" type="datetime1">
              <a:rPr lang="en-US" smtClean="0"/>
              <a:t>7/12/2026</a:t>
            </a:fld>
            <a:endParaRPr lang="en-US" dirty="0"/>
          </a:p>
        </p:txBody>
      </p:sp>
      <p:sp>
        <p:nvSpPr>
          <p:cNvPr id="8" name="Footer Placeholder 7">
            <a:extLst>
              <a:ext uri="{FF2B5EF4-FFF2-40B4-BE49-F238E27FC236}">
                <a16:creationId xmlns:a16="http://schemas.microsoft.com/office/drawing/2014/main" id="{9A6E6A4C-6C55-068A-43AA-78DB4D1D643B}"/>
              </a:ext>
            </a:extLst>
          </p:cNvPr>
          <p:cNvSpPr>
            <a:spLocks noGrp="1"/>
          </p:cNvSpPr>
          <p:nvPr>
            <p:ph type="ftr" sz="quarter" idx="15"/>
          </p:nvPr>
        </p:nvSpPr>
        <p:spPr>
          <a:xfrm>
            <a:off x="2514600" y="322731"/>
            <a:ext cx="7162800" cy="283464"/>
          </a:xfrm>
        </p:spPr>
        <p:txBody>
          <a:bodyPr anchor="ctr"/>
          <a:lstStyle/>
          <a:p>
            <a:r>
              <a:rPr lang="en-US" dirty="0"/>
              <a:t>Sample Footer Text</a:t>
            </a:r>
          </a:p>
        </p:txBody>
      </p:sp>
      <p:sp>
        <p:nvSpPr>
          <p:cNvPr id="9" name="Slide Number Placeholder 8">
            <a:extLst>
              <a:ext uri="{FF2B5EF4-FFF2-40B4-BE49-F238E27FC236}">
                <a16:creationId xmlns:a16="http://schemas.microsoft.com/office/drawing/2014/main" id="{C1A2CCFF-14A7-08A8-4465-732CD8928728}"/>
              </a:ext>
            </a:extLst>
          </p:cNvPr>
          <p:cNvSpPr>
            <a:spLocks noGrp="1"/>
          </p:cNvSpPr>
          <p:nvPr>
            <p:ph type="sldNum" sz="quarter" idx="16"/>
          </p:nvPr>
        </p:nvSpPr>
        <p:spPr>
          <a:xfrm>
            <a:off x="10668000" y="322731"/>
            <a:ext cx="914399" cy="283464"/>
          </a:xfrm>
        </p:spPr>
        <p:txBody>
          <a:bodyPr anchor="ctr"/>
          <a:lstStyle/>
          <a:p>
            <a:fld id="{AEAA3239-9EA4-4A65-A281-97F994456D9F}" type="slidenum">
              <a:rPr lang="en-US" smtClean="0"/>
              <a:t>‹#›</a:t>
            </a:fld>
            <a:endParaRPr lang="en-US" dirty="0"/>
          </a:p>
        </p:txBody>
      </p:sp>
      <p:sp>
        <p:nvSpPr>
          <p:cNvPr id="11" name="Picture Placeholder 10">
            <a:extLst>
              <a:ext uri="{FF2B5EF4-FFF2-40B4-BE49-F238E27FC236}">
                <a16:creationId xmlns:a16="http://schemas.microsoft.com/office/drawing/2014/main" id="{B24A208E-BD69-BB12-21B8-DA405B501FA8}"/>
              </a:ext>
            </a:extLst>
          </p:cNvPr>
          <p:cNvSpPr>
            <a:spLocks noGrp="1"/>
          </p:cNvSpPr>
          <p:nvPr>
            <p:ph type="pic" sz="quarter" idx="13" hasCustomPrompt="1"/>
          </p:nvPr>
        </p:nvSpPr>
        <p:spPr>
          <a:xfrm>
            <a:off x="5111574" y="1371600"/>
            <a:ext cx="6470826" cy="4876800"/>
          </a:xfrm>
          <a:blipFill dpi="0" rotWithShape="1">
            <a:blip r:embed="rId2">
              <a:alphaModFix amt="60000"/>
            </a:blip>
            <a:srcRect/>
            <a:stretch>
              <a:fillRect/>
            </a:stretch>
          </a:blipFill>
        </p:spPr>
        <p:txBody>
          <a:bodyPr/>
          <a:lstStyle>
            <a:lvl1pPr marL="0" indent="0">
              <a:buNone/>
              <a:defRPr/>
            </a:lvl1pPr>
          </a:lstStyle>
          <a:p>
            <a:r>
              <a:rPr lang="en-US" dirty="0"/>
              <a:t>   </a:t>
            </a:r>
          </a:p>
        </p:txBody>
      </p:sp>
    </p:spTree>
    <p:extLst>
      <p:ext uri="{BB962C8B-B14F-4D97-AF65-F5344CB8AC3E}">
        <p14:creationId xmlns:p14="http://schemas.microsoft.com/office/powerpoint/2010/main" val="2457919740"/>
      </p:ext>
    </p:extLst>
  </p:cSld>
  <p:clrMapOvr>
    <a:masterClrMapping/>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type="title" preserve="1">
  <p:cSld name="Tit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612648" y="1371600"/>
            <a:ext cx="10049256" cy="3505200"/>
          </a:xfrm>
        </p:spPr>
        <p:txBody>
          <a:bodyPr vert="horz" lIns="91440" tIns="45720" rIns="91440" bIns="45720" rtlCol="0" anchor="t">
            <a:normAutofit/>
          </a:bodyPr>
          <a:lstStyle>
            <a:lvl1pPr>
              <a:defRPr lang="en-US" sz="3200" dirty="0"/>
            </a:lvl1pPr>
          </a:lstStyle>
          <a:p>
            <a:pPr lvl="0"/>
            <a:r>
              <a:rPr lang="en-US"/>
              <a:t>Click to edit Master title style</a:t>
            </a:r>
            <a:endParaRPr lang="en-US" dirty="0"/>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612646" y="4876800"/>
            <a:ext cx="7769354" cy="1371600"/>
          </a:xfrm>
        </p:spPr>
        <p:txBody>
          <a:bodyPr vert="horz" lIns="91440" tIns="45720" rIns="91440" bIns="45720" rtlCol="0" anchor="b">
            <a:normAutofit/>
          </a:bodyPr>
          <a:lstStyle>
            <a:lvl1pPr marL="0" indent="0">
              <a:buNone/>
              <a:defRPr lang="en-US" sz="2400" dirty="0"/>
            </a:lvl1pPr>
          </a:lstStyle>
          <a:p>
            <a:pPr lvl="0"/>
            <a:r>
              <a:rPr lang="en-US"/>
              <a:t>Click to edit Master subtitle style</a:t>
            </a:r>
            <a:endParaRPr lang="en-US" dirty="0"/>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p:txBody>
          <a:bodyPr/>
          <a:lstStyle/>
          <a:p>
            <a:fld id="{31CEBACA-C806-48AD-B735-075EFFDC0FB5}" type="datetime1">
              <a:rPr lang="en-US" smtClean="0"/>
              <a:t>7/12/2026</a:t>
            </a:fld>
            <a:endParaRPr lang="en-US" dirty="0"/>
          </a:p>
        </p:txBody>
      </p: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p:txBody>
          <a:bodyPr/>
          <a:lstStyle/>
          <a:p>
            <a:r>
              <a:rPr lang="en-US" dirty="0"/>
              <a:t>Sample Footer Text</a:t>
            </a:r>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p:txBody>
          <a:bodyPr/>
          <a:lstStyle/>
          <a:p>
            <a:fld id="{AEAA3239-9EA4-4A65-A281-97F994456D9F}" type="slidenum">
              <a:rPr lang="en-US" smtClean="0"/>
              <a:t>‹#›</a:t>
            </a:fld>
            <a:endParaRPr lang="en-US" dirty="0"/>
          </a:p>
        </p:txBody>
      </p:sp>
    </p:spTree>
    <p:extLst>
      <p:ext uri="{BB962C8B-B14F-4D97-AF65-F5344CB8AC3E}">
        <p14:creationId xmlns:p14="http://schemas.microsoft.com/office/powerpoint/2010/main" val="3536425185"/>
      </p:ext>
    </p:extLst>
  </p:cSld>
  <p:clrMapOvr>
    <a:masterClrMapping/>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type="title" preserve="1">
  <p:cSld name="Title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612646" y="1401420"/>
            <a:ext cx="9140954" cy="2836729"/>
          </a:xfrm>
        </p:spPr>
        <p:txBody>
          <a:bodyPr vert="horz" lIns="91440" tIns="45720" rIns="91440" bIns="45720" rtlCol="0" anchor="b">
            <a:normAutofit/>
          </a:bodyPr>
          <a:lstStyle>
            <a:lvl1pPr>
              <a:defRPr lang="en-US" sz="3200" dirty="0"/>
            </a:lvl1pPr>
          </a:lstStyle>
          <a:p>
            <a:pPr lvl="0"/>
            <a:r>
              <a:rPr lang="en-US"/>
              <a:t>Click to edit Master title style</a:t>
            </a:r>
            <a:endParaRPr lang="en-US" dirty="0"/>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612647" y="4622197"/>
            <a:ext cx="7312153" cy="1014984"/>
          </a:xfrm>
        </p:spPr>
        <p:txBody>
          <a:bodyPr vert="horz" lIns="91440" tIns="45720" rIns="91440" bIns="45720" rtlCol="0">
            <a:normAutofit/>
          </a:bodyPr>
          <a:lstStyle>
            <a:lvl1pPr marL="0" indent="0">
              <a:buNone/>
              <a:defRPr lang="en-US" sz="2400" dirty="0"/>
            </a:lvl1pPr>
          </a:lstStyle>
          <a:p>
            <a:pPr lvl="0"/>
            <a:r>
              <a:rPr lang="en-US"/>
              <a:t>Click to edit Master subtitle style</a:t>
            </a:r>
            <a:endParaRPr lang="en-US" dirty="0"/>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a:xfrm>
            <a:off x="609601" y="322731"/>
            <a:ext cx="914400" cy="286869"/>
          </a:xfrm>
        </p:spPr>
        <p:txBody>
          <a:bodyPr/>
          <a:lstStyle/>
          <a:p>
            <a:fld id="{28F25336-016D-4162-B545-E54B089028A6}" type="datetime1">
              <a:rPr lang="en-US" smtClean="0"/>
              <a:t>7/12/2026</a:t>
            </a:fld>
            <a:endParaRPr lang="en-US" dirty="0"/>
          </a:p>
        </p:txBody>
      </p: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a:xfrm>
            <a:off x="2517649" y="322731"/>
            <a:ext cx="7150608" cy="286869"/>
          </a:xfrm>
        </p:spPr>
        <p:txBody>
          <a:bodyPr/>
          <a:lstStyle/>
          <a:p>
            <a:r>
              <a:rPr lang="en-US" dirty="0"/>
              <a:t>Sample Footer Text</a:t>
            </a:r>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a:xfrm>
            <a:off x="10661904" y="322731"/>
            <a:ext cx="914400" cy="286869"/>
          </a:xfrm>
        </p:spPr>
        <p:txBody>
          <a:bodyPr/>
          <a:lstStyle/>
          <a:p>
            <a:fld id="{AEAA3239-9EA4-4A65-A281-97F994456D9F}" type="slidenum">
              <a:rPr lang="en-US" smtClean="0"/>
              <a:t>‹#›</a:t>
            </a:fld>
            <a:endParaRPr lang="en-US" dirty="0"/>
          </a:p>
        </p:txBody>
      </p:sp>
    </p:spTree>
    <p:extLst>
      <p:ext uri="{BB962C8B-B14F-4D97-AF65-F5344CB8AC3E}">
        <p14:creationId xmlns:p14="http://schemas.microsoft.com/office/powerpoint/2010/main" val="735719027"/>
      </p:ext>
    </p:extLst>
  </p:cSld>
  <p:clrMapOvr>
    <a:masterClrMapping/>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type="title" preserve="1">
  <p:cSld name="Title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1981200" y="1371600"/>
            <a:ext cx="8229600" cy="2567855"/>
          </a:xfrm>
        </p:spPr>
        <p:txBody>
          <a:bodyPr anchor="b">
            <a:normAutofit/>
          </a:bodyPr>
          <a:lstStyle>
            <a:lvl1pPr algn="ctr">
              <a:defRPr sz="3200"/>
            </a:lvl1pPr>
          </a:lstStyle>
          <a:p>
            <a:r>
              <a:rPr lang="en-US"/>
              <a:t>Click to edit Master title style</a:t>
            </a:r>
            <a:endParaRPr lang="en-US" dirty="0"/>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2301923" y="4375642"/>
            <a:ext cx="7588155" cy="1029310"/>
          </a:xfrm>
        </p:spPr>
        <p:txBody>
          <a:bodyPr>
            <a:normAutofit/>
          </a:bodyPr>
          <a:lstStyle>
            <a:lvl1pPr marL="0" indent="0" algn="ctr">
              <a:buNone/>
              <a:defRPr sz="1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p:txBody>
          <a:bodyPr/>
          <a:lstStyle/>
          <a:p>
            <a:fld id="{8CD4DBA1-4626-47FC-856E-159D7E28D490}" type="datetime1">
              <a:rPr lang="en-US" smtClean="0"/>
              <a:t>7/12/2026</a:t>
            </a:fld>
            <a:endParaRPr lang="en-US" dirty="0"/>
          </a:p>
        </p:txBody>
      </p: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a:xfrm>
            <a:off x="2520696" y="322731"/>
            <a:ext cx="7150608" cy="286869"/>
          </a:xfrm>
        </p:spPr>
        <p:txBody>
          <a:bodyPr/>
          <a:lstStyle/>
          <a:p>
            <a:r>
              <a:rPr lang="en-US" dirty="0"/>
              <a:t>Sample Footer Text</a:t>
            </a:r>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p:txBody>
          <a:bodyPr/>
          <a:lstStyle/>
          <a:p>
            <a:fld id="{AEAA3239-9EA4-4A65-A281-97F994456D9F}" type="slidenum">
              <a:rPr lang="en-US" smtClean="0"/>
              <a:t>‹#›</a:t>
            </a:fld>
            <a:endParaRPr lang="en-US" dirty="0"/>
          </a:p>
        </p:txBody>
      </p:sp>
    </p:spTree>
    <p:extLst>
      <p:ext uri="{BB962C8B-B14F-4D97-AF65-F5344CB8AC3E}">
        <p14:creationId xmlns:p14="http://schemas.microsoft.com/office/powerpoint/2010/main" val="359462756"/>
      </p:ext>
    </p:extLst>
  </p:cSld>
  <p:clrMapOvr>
    <a:masterClrMapping/>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75BFB69-9245-EC58-F1DE-FEB625BD336A}"/>
              </a:ext>
            </a:extLst>
          </p:cNvPr>
          <p:cNvSpPr>
            <a:spLocks noGrp="1"/>
          </p:cNvSpPr>
          <p:nvPr>
            <p:ph type="title"/>
          </p:nvPr>
        </p:nvSpPr>
        <p:spPr>
          <a:xfrm>
            <a:off x="609600" y="1381760"/>
            <a:ext cx="10972799" cy="7354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5516AFD5-5144-C460-0CA4-644BC4A93C02}"/>
              </a:ext>
            </a:extLst>
          </p:cNvPr>
          <p:cNvSpPr>
            <a:spLocks noGrp="1"/>
          </p:cNvSpPr>
          <p:nvPr>
            <p:ph type="body" idx="1"/>
          </p:nvPr>
        </p:nvSpPr>
        <p:spPr>
          <a:xfrm>
            <a:off x="609600" y="2501206"/>
            <a:ext cx="10966703" cy="372240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3995753E-AF8A-7E04-8A1A-205B755A0215}"/>
              </a:ext>
            </a:extLst>
          </p:cNvPr>
          <p:cNvSpPr>
            <a:spLocks noGrp="1"/>
          </p:cNvSpPr>
          <p:nvPr>
            <p:ph type="dt" sz="half" idx="2"/>
          </p:nvPr>
        </p:nvSpPr>
        <p:spPr>
          <a:xfrm>
            <a:off x="609600" y="322731"/>
            <a:ext cx="914400" cy="286869"/>
          </a:xfrm>
          <a:prstGeom prst="rect">
            <a:avLst/>
          </a:prstGeom>
        </p:spPr>
        <p:txBody>
          <a:bodyPr vert="horz" lIns="91440" tIns="45720" rIns="91440" bIns="45720" rtlCol="0" anchor="ctr"/>
          <a:lstStyle>
            <a:lvl1pPr algn="l" rtl="0">
              <a:defRPr sz="1000" b="0" i="0" cap="all" baseline="0">
                <a:solidFill>
                  <a:schemeClr val="tx1"/>
                </a:solidFill>
                <a:latin typeface="+mn-lt"/>
              </a:defRPr>
            </a:lvl1pPr>
          </a:lstStyle>
          <a:p>
            <a:fld id="{135AEAE7-3C36-4273-AC18-E54349BDD515}" type="datetime1">
              <a:rPr lang="en-US" smtClean="0"/>
              <a:t>7/12/2026</a:t>
            </a:fld>
            <a:endParaRPr lang="en-US" dirty="0"/>
          </a:p>
        </p:txBody>
      </p:sp>
      <p:sp>
        <p:nvSpPr>
          <p:cNvPr id="5" name="Footer Placeholder 4">
            <a:extLst>
              <a:ext uri="{FF2B5EF4-FFF2-40B4-BE49-F238E27FC236}">
                <a16:creationId xmlns:a16="http://schemas.microsoft.com/office/drawing/2014/main" id="{D4E1B7C8-DA74-800B-EE14-A39E9DB32DE4}"/>
              </a:ext>
            </a:extLst>
          </p:cNvPr>
          <p:cNvSpPr>
            <a:spLocks noGrp="1"/>
          </p:cNvSpPr>
          <p:nvPr>
            <p:ph type="ftr" sz="quarter" idx="3"/>
          </p:nvPr>
        </p:nvSpPr>
        <p:spPr>
          <a:xfrm>
            <a:off x="2517648" y="322731"/>
            <a:ext cx="7150608" cy="286869"/>
          </a:xfrm>
          <a:prstGeom prst="rect">
            <a:avLst/>
          </a:prstGeom>
        </p:spPr>
        <p:txBody>
          <a:bodyPr vert="horz" lIns="91440" tIns="45720" rIns="91440" bIns="45720" rtlCol="0" anchor="ctr"/>
          <a:lstStyle>
            <a:lvl1pPr algn="ctr" rtl="0">
              <a:defRPr sz="1000" b="0" i="0" cap="all" baseline="0">
                <a:solidFill>
                  <a:schemeClr val="tx1"/>
                </a:solidFill>
                <a:latin typeface="+mn-lt"/>
              </a:defRPr>
            </a:lvl1pPr>
          </a:lstStyle>
          <a:p>
            <a:r>
              <a:rPr lang="en-US"/>
              <a:t>Sample Footer Text</a:t>
            </a:r>
            <a:endParaRPr lang="en-US" dirty="0"/>
          </a:p>
        </p:txBody>
      </p:sp>
      <p:sp>
        <p:nvSpPr>
          <p:cNvPr id="6" name="Slide Number Placeholder 5">
            <a:extLst>
              <a:ext uri="{FF2B5EF4-FFF2-40B4-BE49-F238E27FC236}">
                <a16:creationId xmlns:a16="http://schemas.microsoft.com/office/drawing/2014/main" id="{7AC1647D-0DF0-CA1B-F723-EF7B8F508DB7}"/>
              </a:ext>
            </a:extLst>
          </p:cNvPr>
          <p:cNvSpPr>
            <a:spLocks noGrp="1"/>
          </p:cNvSpPr>
          <p:nvPr>
            <p:ph type="sldNum" sz="quarter" idx="4"/>
          </p:nvPr>
        </p:nvSpPr>
        <p:spPr>
          <a:xfrm>
            <a:off x="10661904" y="322731"/>
            <a:ext cx="914400" cy="286869"/>
          </a:xfrm>
          <a:prstGeom prst="rect">
            <a:avLst/>
          </a:prstGeom>
        </p:spPr>
        <p:txBody>
          <a:bodyPr vert="horz" lIns="91440" tIns="45720" rIns="91440" bIns="45720" rtlCol="0" anchor="ctr"/>
          <a:lstStyle>
            <a:lvl1pPr algn="r" rtl="0">
              <a:defRPr sz="1000" b="0" i="0" cap="all" baseline="0">
                <a:solidFill>
                  <a:schemeClr val="tx1"/>
                </a:solidFill>
                <a:latin typeface="+mn-lt"/>
              </a:defRPr>
            </a:lvl1pPr>
          </a:lstStyle>
          <a:p>
            <a:fld id="{AEAA3239-9EA4-4A65-A281-97F994456D9F}" type="slidenum">
              <a:rPr lang="en-US" smtClean="0"/>
              <a:pPr/>
              <a:t>‹#›</a:t>
            </a:fld>
            <a:endParaRPr lang="en-US" dirty="0"/>
          </a:p>
        </p:txBody>
      </p:sp>
    </p:spTree>
    <p:extLst>
      <p:ext uri="{BB962C8B-B14F-4D97-AF65-F5344CB8AC3E}">
        <p14:creationId xmlns:p14="http://schemas.microsoft.com/office/powerpoint/2010/main" val="3335085557"/>
      </p:ext>
    </p:extLst>
  </p:cSld>
  <p:clrMap bg1="dk1" tx1="lt1" bg2="dk2" tx2="lt2" accent1="accent1" accent2="accent2" accent3="accent3" accent4="accent4" accent5="accent5" accent6="accent6" hlink="hlink" folHlink="folHlink"/>
  <p:sldLayoutIdLst>
    <p:sldLayoutId id="2147483947" r:id="rId1"/>
    <p:sldLayoutId id="2147483894" r:id="rId2"/>
    <p:sldLayoutId id="2147483893" r:id="rId3"/>
    <p:sldLayoutId id="2147483895" r:id="rId4"/>
    <p:sldLayoutId id="2147483896" r:id="rId5"/>
    <p:sldLayoutId id="2147483897" r:id="rId6"/>
    <p:sldLayoutId id="2147483898" r:id="rId7"/>
    <p:sldLayoutId id="2147483899" r:id="rId8"/>
    <p:sldLayoutId id="2147483900" r:id="rId9"/>
    <p:sldLayoutId id="2147483901" r:id="rId10"/>
    <p:sldLayoutId id="2147483902" r:id="rId11"/>
    <p:sldLayoutId id="2147483903" r:id="rId12"/>
    <p:sldLayoutId id="2147483948" r:id="rId13"/>
    <p:sldLayoutId id="2147483904" r:id="rId14"/>
    <p:sldLayoutId id="2147483905" r:id="rId15"/>
    <p:sldLayoutId id="2147483906" r:id="rId16"/>
    <p:sldLayoutId id="2147483907" r:id="rId17"/>
    <p:sldLayoutId id="2147483908" r:id="rId18"/>
    <p:sldLayoutId id="2147483951" r:id="rId19"/>
    <p:sldLayoutId id="2147483909" r:id="rId20"/>
    <p:sldLayoutId id="2147483910" r:id="rId21"/>
    <p:sldLayoutId id="2147483911" r:id="rId22"/>
    <p:sldLayoutId id="2147483912" r:id="rId23"/>
    <p:sldLayoutId id="2147483913" r:id="rId24"/>
    <p:sldLayoutId id="2147483914" r:id="rId25"/>
    <p:sldLayoutId id="2147483915" r:id="rId26"/>
    <p:sldLayoutId id="2147483916" r:id="rId27"/>
    <p:sldLayoutId id="2147483917" r:id="rId28"/>
    <p:sldLayoutId id="2147483918" r:id="rId29"/>
    <p:sldLayoutId id="2147483919" r:id="rId30"/>
    <p:sldLayoutId id="2147483920" r:id="rId31"/>
    <p:sldLayoutId id="2147483921" r:id="rId32"/>
    <p:sldLayoutId id="2147483922" r:id="rId33"/>
    <p:sldLayoutId id="2147483923" r:id="rId34"/>
    <p:sldLayoutId id="2147483924" r:id="rId35"/>
    <p:sldLayoutId id="2147483925" r:id="rId36"/>
    <p:sldLayoutId id="2147483926" r:id="rId37"/>
    <p:sldLayoutId id="2147483949" r:id="rId38"/>
    <p:sldLayoutId id="2147483950" r:id="rId39"/>
    <p:sldLayoutId id="2147483927" r:id="rId40"/>
    <p:sldLayoutId id="2147483928" r:id="rId41"/>
    <p:sldLayoutId id="2147483929" r:id="rId42"/>
    <p:sldLayoutId id="2147483931" r:id="rId43"/>
    <p:sldLayoutId id="2147483932" r:id="rId44"/>
    <p:sldLayoutId id="2147483952" r:id="rId45"/>
    <p:sldLayoutId id="2147483936" r:id="rId46"/>
    <p:sldLayoutId id="2147483937" r:id="rId47"/>
    <p:sldLayoutId id="2147483938" r:id="rId48"/>
    <p:sldLayoutId id="2147483939" r:id="rId49"/>
    <p:sldLayoutId id="2147483940" r:id="rId50"/>
    <p:sldLayoutId id="2147483941" r:id="rId51"/>
    <p:sldLayoutId id="2147483942" r:id="rId52"/>
    <p:sldLayoutId id="2147483943" r:id="rId53"/>
    <p:sldLayoutId id="2147483944" r:id="rId54"/>
    <p:sldLayoutId id="2147483945" r:id="rId55"/>
    <p:sldLayoutId id="2147483946" r:id="rId56"/>
  </p:sldLayoutIdLst>
  <p:hf sldNum="0" hdr="0" ftr="0" dt="0"/>
  <p:txStyles>
    <p:titleStyle>
      <a:lvl1pPr algn="l" defTabSz="914400" rtl="0" eaLnBrk="1" latinLnBrk="0" hangingPunct="1">
        <a:lnSpc>
          <a:spcPct val="80000"/>
        </a:lnSpc>
        <a:spcBef>
          <a:spcPct val="0"/>
        </a:spcBef>
        <a:buNone/>
        <a:defRPr sz="2400" b="1" i="0" kern="1200" cap="all" spc="0" baseline="0">
          <a:solidFill>
            <a:schemeClr val="tx1"/>
          </a:solidFill>
          <a:latin typeface="+mj-lt"/>
          <a:ea typeface="+mj-ea"/>
          <a:cs typeface="+mj-cs"/>
        </a:defRPr>
      </a:lvl1pPr>
    </p:titleStyle>
    <p:bodyStyle>
      <a:lvl1pPr marL="228600" indent="-228600" algn="l" defTabSz="914400" rtl="0" eaLnBrk="1" latinLnBrk="0" hangingPunct="1">
        <a:lnSpc>
          <a:spcPct val="120000"/>
        </a:lnSpc>
        <a:spcBef>
          <a:spcPts val="1000"/>
        </a:spcBef>
        <a:buFont typeface="Arial" panose="020B0604020202020204" pitchFamily="34" charset="0"/>
        <a:buChar char="•"/>
        <a:defRPr sz="1400" b="0" i="0" kern="1200" cap="none" baseline="0">
          <a:solidFill>
            <a:schemeClr val="tx1"/>
          </a:solidFill>
          <a:latin typeface="+mn-lt"/>
          <a:ea typeface="+mn-ea"/>
          <a:cs typeface="+mn-cs"/>
        </a:defRPr>
      </a:lvl1pPr>
      <a:lvl2pPr marL="457200" indent="-228600" algn="l" defTabSz="914400" rtl="0" eaLnBrk="1" latinLnBrk="0" hangingPunct="1">
        <a:lnSpc>
          <a:spcPct val="120000"/>
        </a:lnSpc>
        <a:spcBef>
          <a:spcPts val="500"/>
        </a:spcBef>
        <a:buFont typeface="Arial" panose="020B0604020202020204" pitchFamily="34" charset="0"/>
        <a:buChar char="•"/>
        <a:defRPr sz="1400" b="0" i="0" kern="1200" cap="none" baseline="0">
          <a:solidFill>
            <a:schemeClr val="tx1"/>
          </a:solidFill>
          <a:latin typeface="+mn-lt"/>
          <a:ea typeface="+mn-ea"/>
          <a:cs typeface="+mn-cs"/>
        </a:defRPr>
      </a:lvl2pPr>
      <a:lvl3pPr marL="685800" indent="-228600" algn="l" defTabSz="914400" rtl="0" eaLnBrk="1" latinLnBrk="0" hangingPunct="1">
        <a:lnSpc>
          <a:spcPct val="120000"/>
        </a:lnSpc>
        <a:spcBef>
          <a:spcPts val="500"/>
        </a:spcBef>
        <a:buFont typeface="Arial" panose="020B0604020202020204" pitchFamily="34" charset="0"/>
        <a:buChar char="•"/>
        <a:defRPr sz="1400" b="0" i="0" kern="1200" cap="none" baseline="0">
          <a:solidFill>
            <a:schemeClr val="tx1"/>
          </a:solidFill>
          <a:latin typeface="+mn-lt"/>
          <a:ea typeface="+mn-ea"/>
          <a:cs typeface="+mn-cs"/>
        </a:defRPr>
      </a:lvl3pPr>
      <a:lvl4pPr marL="914400" indent="-228600" algn="l" defTabSz="914400" rtl="0" eaLnBrk="1" latinLnBrk="0" hangingPunct="1">
        <a:lnSpc>
          <a:spcPct val="120000"/>
        </a:lnSpc>
        <a:spcBef>
          <a:spcPts val="500"/>
        </a:spcBef>
        <a:buFont typeface="Arial" panose="020B0604020202020204" pitchFamily="34" charset="0"/>
        <a:buChar char="•"/>
        <a:defRPr sz="1400" b="0" i="0" kern="1200" cap="none" baseline="0">
          <a:solidFill>
            <a:schemeClr val="tx1"/>
          </a:solidFill>
          <a:latin typeface="+mn-lt"/>
          <a:ea typeface="+mn-ea"/>
          <a:cs typeface="+mn-cs"/>
        </a:defRPr>
      </a:lvl4pPr>
      <a:lvl5pPr marL="1143000" indent="-228600" algn="l" defTabSz="914400" rtl="0" eaLnBrk="1" latinLnBrk="0" hangingPunct="1">
        <a:lnSpc>
          <a:spcPct val="120000"/>
        </a:lnSpc>
        <a:spcBef>
          <a:spcPts val="500"/>
        </a:spcBef>
        <a:buFont typeface="Arial" panose="020B0604020202020204" pitchFamily="34" charset="0"/>
        <a:buChar char="•"/>
        <a:defRPr sz="1400" b="0" i="0" kern="1200" cap="none" baseline="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23" orient="horz" pos="2160" userDrawn="1">
          <p15:clr>
            <a:srgbClr val="F26B43"/>
          </p15:clr>
        </p15:guide>
        <p15:guide id="24" pos="3840" userDrawn="1">
          <p15:clr>
            <a:srgbClr val="F26B43"/>
          </p15:clr>
        </p15:guide>
        <p15:guide id="25" pos="7296" userDrawn="1">
          <p15:clr>
            <a:srgbClr val="F26B43"/>
          </p15:clr>
        </p15:guide>
        <p15:guide id="26" pos="384" userDrawn="1">
          <p15:clr>
            <a:srgbClr val="F26B43"/>
          </p15:clr>
        </p15:guide>
        <p15:guide id="27" orient="horz" pos="192" userDrawn="1">
          <p15:clr>
            <a:srgbClr val="F26B43"/>
          </p15:clr>
        </p15:guide>
        <p15:guide id="28" orient="horz" pos="3936" userDrawn="1">
          <p15:clr>
            <a:srgbClr val="F26B43"/>
          </p15:clr>
        </p15:guide>
        <p15:guide id="29" orient="horz" pos="384" userDrawn="1">
          <p15:clr>
            <a:srgbClr val="F26B43"/>
          </p15:clr>
        </p15:guide>
        <p15:guide id="30" orient="horz" pos="4128" userDrawn="1">
          <p15:clr>
            <a:srgbClr val="F26B43"/>
          </p15:clr>
        </p15:guide>
        <p15:guide id="31" orient="horz" pos="864" userDrawn="1">
          <p15:clr>
            <a:srgbClr val="F26B43"/>
          </p15:clr>
        </p15:guide>
        <p15:guide id="32" pos="6720" userDrawn="1">
          <p15:clr>
            <a:srgbClr val="F26B43"/>
          </p15:clr>
        </p15:guide>
        <p15:guide id="33" pos="6096" userDrawn="1">
          <p15:clr>
            <a:srgbClr val="F26B43"/>
          </p15:clr>
        </p15:guide>
        <p15:guide id="34" pos="960" userDrawn="1">
          <p15:clr>
            <a:srgbClr val="F26B43"/>
          </p15:clr>
        </p15:guide>
        <p15:guide id="35" pos="1584"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hyperlink" Target="https://www.biblegateway.com/passage/?search=Romans%208&amp;version=NIVUK#fen-NIVUK-28155k" TargetMode="Externa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1CFAEDA8-BAC7-A96A-B185-7BD741EA601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95400" y="260648"/>
            <a:ext cx="10801200" cy="6336704"/>
          </a:xfrm>
          <a:prstGeom prst="rect">
            <a:avLst/>
          </a:prstGeom>
        </p:spPr>
      </p:pic>
      <p:sp>
        <p:nvSpPr>
          <p:cNvPr id="3" name="Subtitle 2">
            <a:extLst>
              <a:ext uri="{FF2B5EF4-FFF2-40B4-BE49-F238E27FC236}">
                <a16:creationId xmlns:a16="http://schemas.microsoft.com/office/drawing/2014/main" id="{829DA1EC-08F5-E372-8F75-321D772EE7F7}"/>
              </a:ext>
            </a:extLst>
          </p:cNvPr>
          <p:cNvSpPr>
            <a:spLocks noGrp="1"/>
          </p:cNvSpPr>
          <p:nvPr>
            <p:ph type="subTitle" idx="1"/>
          </p:nvPr>
        </p:nvSpPr>
        <p:spPr>
          <a:xfrm>
            <a:off x="5807968" y="5157192"/>
            <a:ext cx="4352927" cy="1142277"/>
          </a:xfrm>
        </p:spPr>
        <p:txBody>
          <a:bodyPr>
            <a:normAutofit/>
          </a:bodyPr>
          <a:lstStyle/>
          <a:p>
            <a:r>
              <a:rPr lang="en-US" sz="4400" dirty="0"/>
              <a:t>Introduction</a:t>
            </a:r>
          </a:p>
        </p:txBody>
      </p:sp>
    </p:spTree>
    <p:extLst>
      <p:ext uri="{BB962C8B-B14F-4D97-AF65-F5344CB8AC3E}">
        <p14:creationId xmlns:p14="http://schemas.microsoft.com/office/powerpoint/2010/main" val="88498779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491505-2425-D2A0-EA4D-2BE74BE9C2D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6731E37-2A77-4B1F-4B7D-386FD3B2F04B}"/>
              </a:ext>
            </a:extLst>
          </p:cNvPr>
          <p:cNvSpPr>
            <a:spLocks noGrp="1"/>
          </p:cNvSpPr>
          <p:nvPr>
            <p:ph type="title"/>
          </p:nvPr>
        </p:nvSpPr>
        <p:spPr>
          <a:xfrm>
            <a:off x="191344" y="188640"/>
            <a:ext cx="10972799" cy="735400"/>
          </a:xfrm>
        </p:spPr>
        <p:txBody>
          <a:bodyPr>
            <a:normAutofit/>
          </a:bodyPr>
          <a:lstStyle/>
          <a:p>
            <a:r>
              <a:rPr lang="en-US" sz="4400" dirty="0"/>
              <a:t>Romans 1:5-7</a:t>
            </a:r>
            <a:endParaRPr lang="en-AU" sz="4400" dirty="0"/>
          </a:p>
        </p:txBody>
      </p:sp>
      <p:sp>
        <p:nvSpPr>
          <p:cNvPr id="3" name="Content Placeholder 2">
            <a:extLst>
              <a:ext uri="{FF2B5EF4-FFF2-40B4-BE49-F238E27FC236}">
                <a16:creationId xmlns:a16="http://schemas.microsoft.com/office/drawing/2014/main" id="{7D431AC7-F629-9750-C42D-1EAD24C998BA}"/>
              </a:ext>
            </a:extLst>
          </p:cNvPr>
          <p:cNvSpPr>
            <a:spLocks noGrp="1"/>
          </p:cNvSpPr>
          <p:nvPr>
            <p:ph idx="1"/>
          </p:nvPr>
        </p:nvSpPr>
        <p:spPr>
          <a:xfrm>
            <a:off x="191344" y="1124744"/>
            <a:ext cx="11758791" cy="5544616"/>
          </a:xfrm>
        </p:spPr>
        <p:txBody>
          <a:bodyPr>
            <a:normAutofit/>
          </a:bodyPr>
          <a:lstStyle/>
          <a:p>
            <a:pPr marL="0" indent="0">
              <a:buNone/>
            </a:pPr>
            <a:r>
              <a:rPr lang="en-US" sz="3200" dirty="0"/>
              <a:t> Through him we have received grace and apostleship to bring about believing obedience among all the nations for the sake of his name. That includes you, too, who are called by Jesus the Messiah.</a:t>
            </a:r>
          </a:p>
          <a:p>
            <a:pPr marL="0" indent="0">
              <a:buNone/>
            </a:pPr>
            <a:endParaRPr lang="en-US" sz="3200" dirty="0"/>
          </a:p>
          <a:p>
            <a:pPr marL="0" indent="0">
              <a:buNone/>
            </a:pPr>
            <a:r>
              <a:rPr lang="en-US" sz="3200" dirty="0"/>
              <a:t>This letter comes to all in Rome who love God, all who are called to be his holy people. Grace and peace to you from God our father, and Messiah Jesus, the Lord.</a:t>
            </a:r>
            <a:endParaRPr lang="en-AU" sz="3200" dirty="0"/>
          </a:p>
        </p:txBody>
      </p:sp>
    </p:spTree>
    <p:extLst>
      <p:ext uri="{BB962C8B-B14F-4D97-AF65-F5344CB8AC3E}">
        <p14:creationId xmlns:p14="http://schemas.microsoft.com/office/powerpoint/2010/main" val="185569935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111FA159-09B1-5B46-2D8B-7CF7D45C5449}"/>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775520" y="136524"/>
            <a:ext cx="8383221" cy="6460828"/>
          </a:xfrm>
          <a:prstGeom prst="rect">
            <a:avLst/>
          </a:prstGeom>
        </p:spPr>
      </p:pic>
    </p:spTree>
    <p:extLst>
      <p:ext uri="{BB962C8B-B14F-4D97-AF65-F5344CB8AC3E}">
        <p14:creationId xmlns:p14="http://schemas.microsoft.com/office/powerpoint/2010/main" val="88771349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52C93DF4-69FE-3072-5973-CA2087660E78}"/>
              </a:ext>
            </a:extLst>
          </p:cNvPr>
          <p:cNvSpPr>
            <a:spLocks noGrp="1"/>
          </p:cNvSpPr>
          <p:nvPr>
            <p:ph type="title"/>
          </p:nvPr>
        </p:nvSpPr>
        <p:spPr>
          <a:xfrm>
            <a:off x="609600" y="1381760"/>
            <a:ext cx="10972799" cy="735400"/>
          </a:xfrm>
        </p:spPr>
        <p:txBody>
          <a:bodyPr/>
          <a:lstStyle/>
          <a:p>
            <a:r>
              <a:rPr lang="en-US" dirty="0"/>
              <a:t>Romans 1:3-4</a:t>
            </a:r>
          </a:p>
        </p:txBody>
      </p:sp>
      <p:pic>
        <p:nvPicPr>
          <p:cNvPr id="5" name="Content Placeholder 4">
            <a:extLst>
              <a:ext uri="{FF2B5EF4-FFF2-40B4-BE49-F238E27FC236}">
                <a16:creationId xmlns:a16="http://schemas.microsoft.com/office/drawing/2014/main" id="{F53A879F-0492-EF51-42D7-5512AA64B60B}"/>
              </a:ext>
            </a:extLst>
          </p:cNvPr>
          <p:cNvPicPr>
            <a:picLocks noGrp="1" noChangeAspect="1"/>
          </p:cNvPicPr>
          <p:nvPr>
            <p:ph idx="1"/>
          </p:nvPr>
        </p:nvPicPr>
        <p:blipFill>
          <a:blip r:embed="rId2">
            <a:extLst>
              <a:ext uri="{28A0092B-C50C-407E-A947-70E740481C1C}">
                <a14:useLocalDpi xmlns:a14="http://schemas.microsoft.com/office/drawing/2010/main" val="0"/>
              </a:ext>
            </a:extLst>
          </a:blip>
          <a:srcRect t="22923" r="1" b="16735"/>
          <a:stretch>
            <a:fillRect/>
          </a:stretch>
        </p:blipFill>
        <p:spPr>
          <a:xfrm>
            <a:off x="609600" y="2501206"/>
            <a:ext cx="10966703" cy="3722408"/>
          </a:xfrm>
          <a:prstGeom prst="rect">
            <a:avLst/>
          </a:prstGeom>
          <a:noFill/>
        </p:spPr>
      </p:pic>
    </p:spTree>
    <p:extLst>
      <p:ext uri="{BB962C8B-B14F-4D97-AF65-F5344CB8AC3E}">
        <p14:creationId xmlns:p14="http://schemas.microsoft.com/office/powerpoint/2010/main" val="369396140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CC10FC-FA29-7847-787B-1B60E448ACC4}"/>
              </a:ext>
            </a:extLst>
          </p:cNvPr>
          <p:cNvSpPr>
            <a:spLocks noGrp="1"/>
          </p:cNvSpPr>
          <p:nvPr>
            <p:ph type="ctrTitle"/>
          </p:nvPr>
        </p:nvSpPr>
        <p:spPr>
          <a:xfrm>
            <a:off x="8229600" y="1411358"/>
            <a:ext cx="3352800" cy="2845567"/>
          </a:xfrm>
        </p:spPr>
        <p:txBody>
          <a:bodyPr anchor="t">
            <a:normAutofit/>
          </a:bodyPr>
          <a:lstStyle/>
          <a:p>
            <a:r>
              <a:rPr lang="en-US" dirty="0"/>
              <a:t>You Belong!</a:t>
            </a:r>
            <a:endParaRPr lang="en-AU" dirty="0"/>
          </a:p>
        </p:txBody>
      </p:sp>
      <p:pic>
        <p:nvPicPr>
          <p:cNvPr id="5" name="Content Placeholder 4">
            <a:extLst>
              <a:ext uri="{FF2B5EF4-FFF2-40B4-BE49-F238E27FC236}">
                <a16:creationId xmlns:a16="http://schemas.microsoft.com/office/drawing/2014/main" id="{0A201AE2-1102-F838-B7F1-E33901484402}"/>
              </a:ext>
            </a:extLst>
          </p:cNvPr>
          <p:cNvPicPr>
            <a:picLocks noGrp="1" noChangeAspect="1"/>
          </p:cNvPicPr>
          <p:nvPr>
            <p:ph type="pic" sz="quarter" idx="14"/>
          </p:nvPr>
        </p:nvPicPr>
        <p:blipFill>
          <a:blip r:embed="rId2">
            <a:extLst>
              <a:ext uri="{28A0092B-C50C-407E-A947-70E740481C1C}">
                <a14:useLocalDpi xmlns:a14="http://schemas.microsoft.com/office/drawing/2010/main" val="0"/>
              </a:ext>
            </a:extLst>
          </a:blip>
          <a:srcRect t="19877"/>
          <a:stretch>
            <a:fillRect/>
          </a:stretch>
        </p:blipFill>
        <p:spPr>
          <a:xfrm>
            <a:off x="609599" y="1371600"/>
            <a:ext cx="7239001" cy="4876800"/>
          </a:xfrm>
          <a:prstGeom prst="rect">
            <a:avLst/>
          </a:prstGeom>
          <a:noFill/>
        </p:spPr>
      </p:pic>
    </p:spTree>
    <p:extLst>
      <p:ext uri="{BB962C8B-B14F-4D97-AF65-F5344CB8AC3E}">
        <p14:creationId xmlns:p14="http://schemas.microsoft.com/office/powerpoint/2010/main" val="7211720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6FF9E1-0927-91E1-C6D0-FC8967FAA545}"/>
              </a:ext>
            </a:extLst>
          </p:cNvPr>
          <p:cNvSpPr>
            <a:spLocks noGrp="1"/>
          </p:cNvSpPr>
          <p:nvPr>
            <p:ph type="ctrTitle"/>
          </p:nvPr>
        </p:nvSpPr>
        <p:spPr/>
        <p:txBody>
          <a:bodyPr/>
          <a:lstStyle/>
          <a:p>
            <a:r>
              <a:rPr lang="en-US" dirty="0"/>
              <a:t>Reflect and Discuss</a:t>
            </a:r>
            <a:endParaRPr lang="en-AU" dirty="0"/>
          </a:p>
        </p:txBody>
      </p:sp>
      <p:sp>
        <p:nvSpPr>
          <p:cNvPr id="3" name="Subtitle 2">
            <a:extLst>
              <a:ext uri="{FF2B5EF4-FFF2-40B4-BE49-F238E27FC236}">
                <a16:creationId xmlns:a16="http://schemas.microsoft.com/office/drawing/2014/main" id="{DF4B3D82-2F19-4A5D-6449-4778E9F52D99}"/>
              </a:ext>
            </a:extLst>
          </p:cNvPr>
          <p:cNvSpPr>
            <a:spLocks noGrp="1"/>
          </p:cNvSpPr>
          <p:nvPr>
            <p:ph type="subTitle" idx="1"/>
          </p:nvPr>
        </p:nvSpPr>
        <p:spPr/>
        <p:txBody>
          <a:bodyPr/>
          <a:lstStyle/>
          <a:p>
            <a:endParaRPr lang="en-AU" dirty="0"/>
          </a:p>
        </p:txBody>
      </p:sp>
      <p:sp>
        <p:nvSpPr>
          <p:cNvPr id="5" name="TextBox 4">
            <a:extLst>
              <a:ext uri="{FF2B5EF4-FFF2-40B4-BE49-F238E27FC236}">
                <a16:creationId xmlns:a16="http://schemas.microsoft.com/office/drawing/2014/main" id="{EB668B15-9A53-3ADD-B76D-55FCC57ADC58}"/>
              </a:ext>
            </a:extLst>
          </p:cNvPr>
          <p:cNvSpPr txBox="1"/>
          <p:nvPr/>
        </p:nvSpPr>
        <p:spPr>
          <a:xfrm>
            <a:off x="407368" y="674400"/>
            <a:ext cx="7416824" cy="5509200"/>
          </a:xfrm>
          <a:prstGeom prst="rect">
            <a:avLst/>
          </a:prstGeom>
          <a:noFill/>
        </p:spPr>
        <p:txBody>
          <a:bodyPr wrap="square" rtlCol="0">
            <a:spAutoFit/>
          </a:bodyPr>
          <a:lstStyle/>
          <a:p>
            <a:r>
              <a:rPr lang="en-US" sz="3200" dirty="0"/>
              <a:t>What is the invitation of the Good News of Jesus; the gospel of his Lordship, for you?</a:t>
            </a:r>
          </a:p>
          <a:p>
            <a:endParaRPr lang="en-AU" sz="3200" dirty="0"/>
          </a:p>
          <a:p>
            <a:r>
              <a:rPr lang="en-US" sz="3200" dirty="0"/>
              <a:t>How will this play out in practice?</a:t>
            </a:r>
          </a:p>
          <a:p>
            <a:endParaRPr lang="en-AU" sz="3200" dirty="0"/>
          </a:p>
          <a:p>
            <a:r>
              <a:rPr lang="en-US" sz="3200" dirty="0"/>
              <a:t>Homework Read Chapter 1 &amp; 2 of Romans this week.</a:t>
            </a:r>
          </a:p>
          <a:p>
            <a:endParaRPr lang="en-US" sz="3200" dirty="0"/>
          </a:p>
          <a:p>
            <a:r>
              <a:rPr lang="en-US" sz="3200" dirty="0"/>
              <a:t>Can you keep each other accountable?</a:t>
            </a:r>
            <a:endParaRPr lang="en-AU" sz="3200" dirty="0"/>
          </a:p>
        </p:txBody>
      </p:sp>
      <p:pic>
        <p:nvPicPr>
          <p:cNvPr id="7" name="Picture 6">
            <a:extLst>
              <a:ext uri="{FF2B5EF4-FFF2-40B4-BE49-F238E27FC236}">
                <a16:creationId xmlns:a16="http://schemas.microsoft.com/office/drawing/2014/main" id="{9C41AD8B-46D7-E10A-43CA-BC3188684D5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960096" y="3224031"/>
            <a:ext cx="5231904" cy="3194551"/>
          </a:xfrm>
          <a:prstGeom prst="rect">
            <a:avLst/>
          </a:prstGeom>
        </p:spPr>
      </p:pic>
    </p:spTree>
    <p:extLst>
      <p:ext uri="{BB962C8B-B14F-4D97-AF65-F5344CB8AC3E}">
        <p14:creationId xmlns:p14="http://schemas.microsoft.com/office/powerpoint/2010/main" val="409619304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F417D9-127C-AA7B-4A78-224F0981C9C0}"/>
              </a:ext>
            </a:extLst>
          </p:cNvPr>
          <p:cNvSpPr>
            <a:spLocks noGrp="1"/>
          </p:cNvSpPr>
          <p:nvPr>
            <p:ph type="title"/>
          </p:nvPr>
        </p:nvSpPr>
        <p:spPr>
          <a:xfrm>
            <a:off x="263352" y="266686"/>
            <a:ext cx="10972799" cy="735400"/>
          </a:xfrm>
        </p:spPr>
        <p:txBody>
          <a:bodyPr>
            <a:normAutofit/>
          </a:bodyPr>
          <a:lstStyle/>
          <a:p>
            <a:r>
              <a:rPr lang="en-US" sz="4000" dirty="0"/>
              <a:t>What’s the gospel?</a:t>
            </a:r>
            <a:endParaRPr lang="en-AU" sz="4000" dirty="0"/>
          </a:p>
        </p:txBody>
      </p:sp>
      <p:sp>
        <p:nvSpPr>
          <p:cNvPr id="3" name="Content Placeholder 2">
            <a:extLst>
              <a:ext uri="{FF2B5EF4-FFF2-40B4-BE49-F238E27FC236}">
                <a16:creationId xmlns:a16="http://schemas.microsoft.com/office/drawing/2014/main" id="{68A7E2A0-9438-D8F3-9BFE-BDD0FEC726F8}"/>
              </a:ext>
            </a:extLst>
          </p:cNvPr>
          <p:cNvSpPr>
            <a:spLocks noGrp="1"/>
          </p:cNvSpPr>
          <p:nvPr>
            <p:ph idx="1"/>
          </p:nvPr>
        </p:nvSpPr>
        <p:spPr>
          <a:xfrm>
            <a:off x="269448" y="1124744"/>
            <a:ext cx="11731208" cy="5544616"/>
          </a:xfrm>
        </p:spPr>
        <p:txBody>
          <a:bodyPr>
            <a:normAutofit lnSpcReduction="10000"/>
          </a:bodyPr>
          <a:lstStyle/>
          <a:p>
            <a:r>
              <a:rPr lang="en-US" sz="3200" dirty="0"/>
              <a:t>Get more money</a:t>
            </a:r>
            <a:endParaRPr lang="en-AU" sz="3200" dirty="0"/>
          </a:p>
          <a:p>
            <a:r>
              <a:rPr lang="en-US" sz="3200" dirty="0"/>
              <a:t>Have more fun/pleasure/sex</a:t>
            </a:r>
          </a:p>
          <a:p>
            <a:r>
              <a:rPr lang="en-US" sz="3200" dirty="0"/>
              <a:t>Live peacefully</a:t>
            </a:r>
            <a:endParaRPr lang="en-AU" sz="3200" dirty="0"/>
          </a:p>
          <a:p>
            <a:r>
              <a:rPr lang="en-US" sz="3200" dirty="0"/>
              <a:t>Family</a:t>
            </a:r>
            <a:endParaRPr lang="en-AU" sz="3200" dirty="0"/>
          </a:p>
          <a:p>
            <a:r>
              <a:rPr lang="en-US" sz="3200" dirty="0"/>
              <a:t>Glorify God</a:t>
            </a:r>
            <a:endParaRPr lang="en-AU" sz="3200" dirty="0"/>
          </a:p>
          <a:p>
            <a:r>
              <a:rPr lang="en-US" sz="3200" dirty="0"/>
              <a:t>Be good</a:t>
            </a:r>
          </a:p>
          <a:p>
            <a:r>
              <a:rPr lang="en-US" sz="3200" dirty="0"/>
              <a:t>Achieve something great</a:t>
            </a:r>
          </a:p>
          <a:p>
            <a:r>
              <a:rPr lang="en-US" sz="3200" dirty="0"/>
              <a:t>Power and influence</a:t>
            </a:r>
            <a:endParaRPr lang="en-AU" sz="3200" dirty="0"/>
          </a:p>
          <a:p>
            <a:endParaRPr lang="en-AU" dirty="0"/>
          </a:p>
        </p:txBody>
      </p:sp>
    </p:spTree>
    <p:extLst>
      <p:ext uri="{BB962C8B-B14F-4D97-AF65-F5344CB8AC3E}">
        <p14:creationId xmlns:p14="http://schemas.microsoft.com/office/powerpoint/2010/main" val="418477102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2B881A-B201-D077-CDCB-377E96D5FF10}"/>
              </a:ext>
            </a:extLst>
          </p:cNvPr>
          <p:cNvSpPr>
            <a:spLocks noGrp="1"/>
          </p:cNvSpPr>
          <p:nvPr>
            <p:ph type="title"/>
          </p:nvPr>
        </p:nvSpPr>
        <p:spPr>
          <a:xfrm>
            <a:off x="479376" y="266686"/>
            <a:ext cx="10972799" cy="735400"/>
          </a:xfrm>
        </p:spPr>
        <p:txBody>
          <a:bodyPr>
            <a:normAutofit fontScale="90000"/>
          </a:bodyPr>
          <a:lstStyle/>
          <a:p>
            <a:r>
              <a:rPr lang="en-US" sz="3600" dirty="0"/>
              <a:t>Problems for us understanding Romans</a:t>
            </a:r>
            <a:endParaRPr lang="en-AU" sz="3600" dirty="0"/>
          </a:p>
        </p:txBody>
      </p:sp>
      <p:sp>
        <p:nvSpPr>
          <p:cNvPr id="3" name="Content Placeholder 2">
            <a:extLst>
              <a:ext uri="{FF2B5EF4-FFF2-40B4-BE49-F238E27FC236}">
                <a16:creationId xmlns:a16="http://schemas.microsoft.com/office/drawing/2014/main" id="{BBF05B75-58EF-F257-1508-1187D3B61165}"/>
              </a:ext>
            </a:extLst>
          </p:cNvPr>
          <p:cNvSpPr>
            <a:spLocks noGrp="1"/>
          </p:cNvSpPr>
          <p:nvPr>
            <p:ph idx="1"/>
          </p:nvPr>
        </p:nvSpPr>
        <p:spPr>
          <a:xfrm>
            <a:off x="335360" y="1412776"/>
            <a:ext cx="10966703" cy="3722408"/>
          </a:xfrm>
        </p:spPr>
        <p:txBody>
          <a:bodyPr>
            <a:normAutofit/>
          </a:bodyPr>
          <a:lstStyle/>
          <a:p>
            <a:pPr marL="514350" indent="-514350">
              <a:buAutoNum type="arabicPeriod"/>
            </a:pPr>
            <a:r>
              <a:rPr lang="en-US" sz="3200" dirty="0"/>
              <a:t>Complex</a:t>
            </a:r>
          </a:p>
        </p:txBody>
      </p:sp>
      <p:pic>
        <p:nvPicPr>
          <p:cNvPr id="5" name="Picture 4">
            <a:extLst>
              <a:ext uri="{FF2B5EF4-FFF2-40B4-BE49-F238E27FC236}">
                <a16:creationId xmlns:a16="http://schemas.microsoft.com/office/drawing/2014/main" id="{E05C54D0-DF0A-45AC-4B7E-F0365223633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03712" y="1268760"/>
            <a:ext cx="7589520" cy="5067300"/>
          </a:xfrm>
          <a:prstGeom prst="rect">
            <a:avLst/>
          </a:prstGeom>
        </p:spPr>
      </p:pic>
    </p:spTree>
    <p:extLst>
      <p:ext uri="{BB962C8B-B14F-4D97-AF65-F5344CB8AC3E}">
        <p14:creationId xmlns:p14="http://schemas.microsoft.com/office/powerpoint/2010/main" val="53440416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2E64F4-0483-DE36-B58A-7F9D9BACE27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3D0C3DA-B665-82F5-A252-EE79CC3CDFA1}"/>
              </a:ext>
            </a:extLst>
          </p:cNvPr>
          <p:cNvSpPr>
            <a:spLocks noGrp="1"/>
          </p:cNvSpPr>
          <p:nvPr>
            <p:ph type="title"/>
          </p:nvPr>
        </p:nvSpPr>
        <p:spPr>
          <a:xfrm>
            <a:off x="479376" y="266686"/>
            <a:ext cx="10972799" cy="735400"/>
          </a:xfrm>
        </p:spPr>
        <p:txBody>
          <a:bodyPr>
            <a:normAutofit fontScale="90000"/>
          </a:bodyPr>
          <a:lstStyle/>
          <a:p>
            <a:r>
              <a:rPr lang="en-US" sz="3600"/>
              <a:t>Problems for us understanding Romans</a:t>
            </a:r>
            <a:endParaRPr lang="en-AU" sz="3600" dirty="0"/>
          </a:p>
        </p:txBody>
      </p:sp>
      <p:sp>
        <p:nvSpPr>
          <p:cNvPr id="3" name="Content Placeholder 2">
            <a:extLst>
              <a:ext uri="{FF2B5EF4-FFF2-40B4-BE49-F238E27FC236}">
                <a16:creationId xmlns:a16="http://schemas.microsoft.com/office/drawing/2014/main" id="{27E123E2-5518-15BB-EB0E-F420D26FC76F}"/>
              </a:ext>
            </a:extLst>
          </p:cNvPr>
          <p:cNvSpPr>
            <a:spLocks noGrp="1"/>
          </p:cNvSpPr>
          <p:nvPr>
            <p:ph idx="1"/>
          </p:nvPr>
        </p:nvSpPr>
        <p:spPr>
          <a:xfrm>
            <a:off x="335360" y="1412776"/>
            <a:ext cx="10966703" cy="3722408"/>
          </a:xfrm>
        </p:spPr>
        <p:txBody>
          <a:bodyPr>
            <a:normAutofit/>
          </a:bodyPr>
          <a:lstStyle/>
          <a:p>
            <a:pPr marL="514350" indent="-514350">
              <a:buAutoNum type="arabicPeriod"/>
            </a:pPr>
            <a:r>
              <a:rPr lang="en-US" sz="3200"/>
              <a:t>Complex</a:t>
            </a:r>
          </a:p>
          <a:p>
            <a:pPr marL="514350" indent="-514350">
              <a:buAutoNum type="arabicPeriod"/>
            </a:pPr>
            <a:r>
              <a:rPr lang="en-US" sz="3200"/>
              <a:t>Preconception</a:t>
            </a:r>
          </a:p>
          <a:p>
            <a:pPr marL="0" indent="0">
              <a:buNone/>
            </a:pPr>
            <a:endParaRPr lang="en-AU" sz="3200" dirty="0"/>
          </a:p>
        </p:txBody>
      </p:sp>
      <p:pic>
        <p:nvPicPr>
          <p:cNvPr id="5" name="Picture 4">
            <a:extLst>
              <a:ext uri="{FF2B5EF4-FFF2-40B4-BE49-F238E27FC236}">
                <a16:creationId xmlns:a16="http://schemas.microsoft.com/office/drawing/2014/main" id="{ECABEBB6-56AD-B5F3-8DC3-EB965C75589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151783" y="2415968"/>
            <a:ext cx="7300391" cy="4110120"/>
          </a:xfrm>
          <a:prstGeom prst="rect">
            <a:avLst/>
          </a:prstGeom>
        </p:spPr>
      </p:pic>
    </p:spTree>
    <p:extLst>
      <p:ext uri="{BB962C8B-B14F-4D97-AF65-F5344CB8AC3E}">
        <p14:creationId xmlns:p14="http://schemas.microsoft.com/office/powerpoint/2010/main" val="386740012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ED4171-3A8B-4512-4CFF-D7978CDD895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38C14A9-C14F-BBE8-E1C7-4C362EF01E73}"/>
              </a:ext>
            </a:extLst>
          </p:cNvPr>
          <p:cNvSpPr>
            <a:spLocks noGrp="1"/>
          </p:cNvSpPr>
          <p:nvPr>
            <p:ph type="title"/>
          </p:nvPr>
        </p:nvSpPr>
        <p:spPr>
          <a:xfrm>
            <a:off x="479376" y="266686"/>
            <a:ext cx="10972799" cy="735400"/>
          </a:xfrm>
        </p:spPr>
        <p:txBody>
          <a:bodyPr>
            <a:normAutofit fontScale="90000"/>
          </a:bodyPr>
          <a:lstStyle/>
          <a:p>
            <a:r>
              <a:rPr lang="en-US" sz="3600" dirty="0"/>
              <a:t>Problems for us understanding Romans</a:t>
            </a:r>
            <a:endParaRPr lang="en-AU" sz="3600" dirty="0"/>
          </a:p>
        </p:txBody>
      </p:sp>
      <p:sp>
        <p:nvSpPr>
          <p:cNvPr id="3" name="Content Placeholder 2">
            <a:extLst>
              <a:ext uri="{FF2B5EF4-FFF2-40B4-BE49-F238E27FC236}">
                <a16:creationId xmlns:a16="http://schemas.microsoft.com/office/drawing/2014/main" id="{56A45174-6320-5105-4EBB-28A9812D2CF2}"/>
              </a:ext>
            </a:extLst>
          </p:cNvPr>
          <p:cNvSpPr>
            <a:spLocks noGrp="1"/>
          </p:cNvSpPr>
          <p:nvPr>
            <p:ph idx="1"/>
          </p:nvPr>
        </p:nvSpPr>
        <p:spPr>
          <a:xfrm>
            <a:off x="335360" y="1412776"/>
            <a:ext cx="10966703" cy="3722408"/>
          </a:xfrm>
        </p:spPr>
        <p:txBody>
          <a:bodyPr>
            <a:normAutofit/>
          </a:bodyPr>
          <a:lstStyle/>
          <a:p>
            <a:pPr marL="514350" indent="-514350">
              <a:buAutoNum type="arabicPeriod"/>
            </a:pPr>
            <a:r>
              <a:rPr lang="en-US" sz="3200" dirty="0"/>
              <a:t>Complex</a:t>
            </a:r>
          </a:p>
          <a:p>
            <a:pPr marL="514350" indent="-514350">
              <a:buAutoNum type="arabicPeriod"/>
            </a:pPr>
            <a:r>
              <a:rPr lang="en-US" sz="3200" dirty="0"/>
              <a:t>Preconception</a:t>
            </a:r>
          </a:p>
          <a:p>
            <a:pPr marL="514350" indent="-514350">
              <a:buAutoNum type="arabicPeriod"/>
            </a:pPr>
            <a:r>
              <a:rPr lang="en-US" sz="3200" dirty="0"/>
              <a:t>We know the highlights reel</a:t>
            </a:r>
            <a:endParaRPr lang="en-AU" sz="3200" dirty="0"/>
          </a:p>
        </p:txBody>
      </p:sp>
      <p:pic>
        <p:nvPicPr>
          <p:cNvPr id="5" name="Picture 4">
            <a:extLst>
              <a:ext uri="{FF2B5EF4-FFF2-40B4-BE49-F238E27FC236}">
                <a16:creationId xmlns:a16="http://schemas.microsoft.com/office/drawing/2014/main" id="{14A02475-B5FC-C841-7C10-74A38FF2A11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309675" y="975675"/>
            <a:ext cx="5882325" cy="5882325"/>
          </a:xfrm>
          <a:prstGeom prst="rect">
            <a:avLst/>
          </a:prstGeom>
        </p:spPr>
      </p:pic>
    </p:spTree>
    <p:extLst>
      <p:ext uri="{BB962C8B-B14F-4D97-AF65-F5344CB8AC3E}">
        <p14:creationId xmlns:p14="http://schemas.microsoft.com/office/powerpoint/2010/main" val="30036291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B2CA19-8C5B-F3A1-D6EF-3B9EF5B35CD3}"/>
              </a:ext>
            </a:extLst>
          </p:cNvPr>
          <p:cNvSpPr>
            <a:spLocks noGrp="1"/>
          </p:cNvSpPr>
          <p:nvPr>
            <p:ph type="title"/>
          </p:nvPr>
        </p:nvSpPr>
        <p:spPr>
          <a:xfrm>
            <a:off x="335360" y="188640"/>
            <a:ext cx="10972799" cy="735400"/>
          </a:xfrm>
        </p:spPr>
        <p:txBody>
          <a:bodyPr>
            <a:normAutofit/>
          </a:bodyPr>
          <a:lstStyle/>
          <a:p>
            <a:r>
              <a:rPr lang="en-US" sz="3200" dirty="0"/>
              <a:t>Highlights Reel</a:t>
            </a:r>
            <a:endParaRPr lang="en-AU" sz="3200" dirty="0"/>
          </a:p>
        </p:txBody>
      </p:sp>
      <p:sp>
        <p:nvSpPr>
          <p:cNvPr id="3" name="Content Placeholder 2">
            <a:extLst>
              <a:ext uri="{FF2B5EF4-FFF2-40B4-BE49-F238E27FC236}">
                <a16:creationId xmlns:a16="http://schemas.microsoft.com/office/drawing/2014/main" id="{FC5390D8-1C44-8442-9034-7A5F659E427B}"/>
              </a:ext>
            </a:extLst>
          </p:cNvPr>
          <p:cNvSpPr>
            <a:spLocks noGrp="1"/>
          </p:cNvSpPr>
          <p:nvPr>
            <p:ph idx="1"/>
          </p:nvPr>
        </p:nvSpPr>
        <p:spPr>
          <a:xfrm>
            <a:off x="263352" y="764704"/>
            <a:ext cx="10966703" cy="5616624"/>
          </a:xfrm>
        </p:spPr>
        <p:txBody>
          <a:bodyPr>
            <a:normAutofit lnSpcReduction="10000"/>
          </a:bodyPr>
          <a:lstStyle/>
          <a:p>
            <a:pPr marL="0" indent="0">
              <a:buNone/>
            </a:pPr>
            <a:r>
              <a:rPr lang="en-AU" sz="3200" b="1" dirty="0"/>
              <a:t>1:16-17</a:t>
            </a:r>
            <a:r>
              <a:rPr lang="en-AU" sz="3200" dirty="0"/>
              <a:t> "For I am not ashamed of the gospel, for it is God’s power for salvation to everyone who believes… The righteous will live by faith.“</a:t>
            </a:r>
          </a:p>
          <a:p>
            <a:pPr marL="0" indent="0">
              <a:buNone/>
            </a:pPr>
            <a:r>
              <a:rPr lang="en-US" sz="3200" b="1" dirty="0"/>
              <a:t>3:23 </a:t>
            </a:r>
            <a:r>
              <a:rPr lang="en-US" sz="3200" dirty="0"/>
              <a:t>"For all have sinned and fall short of the glory of God." </a:t>
            </a:r>
          </a:p>
          <a:p>
            <a:pPr marL="0" indent="0">
              <a:buNone/>
            </a:pPr>
            <a:r>
              <a:rPr lang="en-AU" sz="3200" b="1" dirty="0"/>
              <a:t>5:8</a:t>
            </a:r>
            <a:r>
              <a:rPr lang="en-AU" sz="3200" dirty="0"/>
              <a:t> "But God demonstrates his own love for us, in that while we were still sinners, Christ died for us."</a:t>
            </a:r>
            <a:endParaRPr lang="en-AU" sz="11500" dirty="0"/>
          </a:p>
          <a:p>
            <a:pPr marL="0" indent="0">
              <a:buNone/>
            </a:pPr>
            <a:r>
              <a:rPr lang="en-AU" sz="3200" b="1" dirty="0"/>
              <a:t> 6:23</a:t>
            </a:r>
            <a:r>
              <a:rPr lang="en-AU" sz="3200" dirty="0"/>
              <a:t> "For the wages of sin is death, but the gift of God is eternal life in Christ Jesus our Lord.“</a:t>
            </a:r>
          </a:p>
        </p:txBody>
      </p:sp>
    </p:spTree>
    <p:extLst>
      <p:ext uri="{BB962C8B-B14F-4D97-AF65-F5344CB8AC3E}">
        <p14:creationId xmlns:p14="http://schemas.microsoft.com/office/powerpoint/2010/main" val="251439432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8B957B-F57E-BE50-9863-6E875BDF5AE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0D846E8-17FC-20BD-6BCD-4EA4937F4247}"/>
              </a:ext>
            </a:extLst>
          </p:cNvPr>
          <p:cNvSpPr>
            <a:spLocks noGrp="1"/>
          </p:cNvSpPr>
          <p:nvPr>
            <p:ph type="title"/>
          </p:nvPr>
        </p:nvSpPr>
        <p:spPr>
          <a:xfrm>
            <a:off x="335360" y="188640"/>
            <a:ext cx="10972799" cy="735400"/>
          </a:xfrm>
        </p:spPr>
        <p:txBody>
          <a:bodyPr>
            <a:normAutofit/>
          </a:bodyPr>
          <a:lstStyle/>
          <a:p>
            <a:r>
              <a:rPr lang="en-US" sz="3200" dirty="0"/>
              <a:t>Highlights Reel continued</a:t>
            </a:r>
            <a:endParaRPr lang="en-AU" sz="3200" dirty="0"/>
          </a:p>
        </p:txBody>
      </p:sp>
      <p:sp>
        <p:nvSpPr>
          <p:cNvPr id="3" name="Content Placeholder 2">
            <a:extLst>
              <a:ext uri="{FF2B5EF4-FFF2-40B4-BE49-F238E27FC236}">
                <a16:creationId xmlns:a16="http://schemas.microsoft.com/office/drawing/2014/main" id="{3FBC41BA-CB63-58A0-D66A-2C30AA15EC86}"/>
              </a:ext>
            </a:extLst>
          </p:cNvPr>
          <p:cNvSpPr>
            <a:spLocks noGrp="1"/>
          </p:cNvSpPr>
          <p:nvPr>
            <p:ph idx="1"/>
          </p:nvPr>
        </p:nvSpPr>
        <p:spPr>
          <a:xfrm>
            <a:off x="263352" y="764704"/>
            <a:ext cx="10966703" cy="5616624"/>
          </a:xfrm>
        </p:spPr>
        <p:txBody>
          <a:bodyPr>
            <a:normAutofit fontScale="92500" lnSpcReduction="20000"/>
          </a:bodyPr>
          <a:lstStyle/>
          <a:p>
            <a:pPr marL="0" indent="0">
              <a:buNone/>
            </a:pPr>
            <a:r>
              <a:rPr lang="en-AU" sz="3500" b="1" dirty="0"/>
              <a:t>5:1</a:t>
            </a:r>
            <a:r>
              <a:rPr lang="en-AU" sz="3500" dirty="0"/>
              <a:t>: "Therefore, since we have been justified through faith, we have peace with God through our Lord Jesus Christ."</a:t>
            </a:r>
          </a:p>
          <a:p>
            <a:pPr marL="0" indent="0">
              <a:buNone/>
            </a:pPr>
            <a:r>
              <a:rPr lang="en-AU" sz="3500" b="1" dirty="0"/>
              <a:t>10:9-10</a:t>
            </a:r>
            <a:r>
              <a:rPr lang="en-AU" sz="3500" dirty="0"/>
              <a:t>: "If you confess with your mouth that Jesus is Lord and believe in your heart that God raised him from the dead, you will be saved." </a:t>
            </a:r>
          </a:p>
          <a:p>
            <a:pPr marL="0" indent="0">
              <a:buNone/>
            </a:pPr>
            <a:r>
              <a:rPr lang="en-AU" sz="3500" b="1" dirty="0"/>
              <a:t>10:13</a:t>
            </a:r>
            <a:r>
              <a:rPr lang="en-AU" sz="3500" dirty="0"/>
              <a:t>: "For everyone who calls on the name of the Lord will be saved."</a:t>
            </a:r>
          </a:p>
          <a:p>
            <a:pPr marL="0" indent="0">
              <a:buNone/>
            </a:pPr>
            <a:r>
              <a:rPr lang="en-AU" sz="3500" b="1" dirty="0"/>
              <a:t>8:2</a:t>
            </a:r>
            <a:r>
              <a:rPr lang="en-AU" sz="3500" dirty="0"/>
              <a:t>: "For the law of the life-giving Spirit in Christ Jesus has set you free from the law of sin and death."</a:t>
            </a:r>
          </a:p>
          <a:p>
            <a:pPr marL="0" indent="0">
              <a:buNone/>
            </a:pPr>
            <a:endParaRPr lang="en-AU" sz="3200" dirty="0"/>
          </a:p>
        </p:txBody>
      </p:sp>
    </p:spTree>
    <p:extLst>
      <p:ext uri="{BB962C8B-B14F-4D97-AF65-F5344CB8AC3E}">
        <p14:creationId xmlns:p14="http://schemas.microsoft.com/office/powerpoint/2010/main" val="209510728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2AB018-2435-5B29-BD6D-5D5AFFE2345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C5F9499-90CE-FFC8-BD91-B5F2E832057E}"/>
              </a:ext>
            </a:extLst>
          </p:cNvPr>
          <p:cNvSpPr>
            <a:spLocks noGrp="1"/>
          </p:cNvSpPr>
          <p:nvPr>
            <p:ph type="title"/>
          </p:nvPr>
        </p:nvSpPr>
        <p:spPr>
          <a:xfrm>
            <a:off x="335360" y="188640"/>
            <a:ext cx="10972799" cy="735400"/>
          </a:xfrm>
        </p:spPr>
        <p:txBody>
          <a:bodyPr>
            <a:normAutofit/>
          </a:bodyPr>
          <a:lstStyle/>
          <a:p>
            <a:r>
              <a:rPr lang="en-US" sz="3200" dirty="0"/>
              <a:t>Highlights Reel even more continued</a:t>
            </a:r>
            <a:endParaRPr lang="en-AU" sz="3200" dirty="0"/>
          </a:p>
        </p:txBody>
      </p:sp>
      <p:sp>
        <p:nvSpPr>
          <p:cNvPr id="3" name="Content Placeholder 2">
            <a:extLst>
              <a:ext uri="{FF2B5EF4-FFF2-40B4-BE49-F238E27FC236}">
                <a16:creationId xmlns:a16="http://schemas.microsoft.com/office/drawing/2014/main" id="{D8C0AEE9-19B6-7E00-9D71-9F7A08C80663}"/>
              </a:ext>
            </a:extLst>
          </p:cNvPr>
          <p:cNvSpPr>
            <a:spLocks noGrp="1"/>
          </p:cNvSpPr>
          <p:nvPr>
            <p:ph idx="1"/>
          </p:nvPr>
        </p:nvSpPr>
        <p:spPr>
          <a:xfrm>
            <a:off x="263352" y="764704"/>
            <a:ext cx="11809312" cy="6093296"/>
          </a:xfrm>
        </p:spPr>
        <p:txBody>
          <a:bodyPr>
            <a:normAutofit lnSpcReduction="10000"/>
          </a:bodyPr>
          <a:lstStyle/>
          <a:p>
            <a:pPr marL="0" indent="0">
              <a:buNone/>
            </a:pPr>
            <a:r>
              <a:rPr lang="en-AU" sz="2800" b="1" dirty="0"/>
              <a:t>8:28</a:t>
            </a:r>
            <a:r>
              <a:rPr lang="en-AU" sz="2800" dirty="0"/>
              <a:t>  “We know, that God works all things together for good with those who love him, who are called according to his purpose.” </a:t>
            </a:r>
          </a:p>
          <a:p>
            <a:pPr marL="0" indent="0">
              <a:buNone/>
            </a:pPr>
            <a:r>
              <a:rPr lang="en-AU" sz="2800" b="1" dirty="0"/>
              <a:t>8:38-39</a:t>
            </a:r>
            <a:r>
              <a:rPr lang="en-AU" sz="2800" dirty="0"/>
              <a:t> For I am convinced that neither death nor life, neither angels nor demons,</a:t>
            </a:r>
            <a:r>
              <a:rPr lang="en-AU" sz="2800" baseline="30000" dirty="0"/>
              <a:t>[</a:t>
            </a:r>
            <a:r>
              <a:rPr lang="en-AU" sz="2800" u="sng" baseline="30000" dirty="0">
                <a:hlinkClick r:id="rId2" tooltip="See footnote k"/>
              </a:rPr>
              <a:t>k</a:t>
            </a:r>
            <a:r>
              <a:rPr lang="en-AU" sz="2800" baseline="30000" dirty="0"/>
              <a:t>]</a:t>
            </a:r>
            <a:r>
              <a:rPr lang="en-AU" sz="2800" dirty="0"/>
              <a:t> neither the present nor the future, nor any powers, neither height nor depth, nor anything else in all creation, will be able to separate us from the love of God that is in Christ Jesus our Lord.</a:t>
            </a:r>
          </a:p>
          <a:p>
            <a:pPr marL="0" indent="0">
              <a:buNone/>
            </a:pPr>
            <a:r>
              <a:rPr lang="en-AU" sz="2800" b="1" dirty="0"/>
              <a:t>12: 1-2a </a:t>
            </a:r>
            <a:r>
              <a:rPr lang="en-AU" sz="2800" dirty="0"/>
              <a:t>Therefore, I urge you, brothers and sisters, in view of God’s mercy, to offer your bodies as a living sacrifice, holy and pleasing to God – this is your true and proper worship. Do not conform to the pattern of this world but be transformed by the renewing of your mind. </a:t>
            </a:r>
            <a:r>
              <a:rPr lang="en-AU" sz="2800" baseline="30000" dirty="0"/>
              <a:t> </a:t>
            </a:r>
            <a:endParaRPr lang="en-AU" sz="5400" dirty="0"/>
          </a:p>
        </p:txBody>
      </p:sp>
    </p:spTree>
    <p:extLst>
      <p:ext uri="{BB962C8B-B14F-4D97-AF65-F5344CB8AC3E}">
        <p14:creationId xmlns:p14="http://schemas.microsoft.com/office/powerpoint/2010/main" val="70907753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EA4F60-006C-8628-CCF6-37B3EEA63C9A}"/>
              </a:ext>
            </a:extLst>
          </p:cNvPr>
          <p:cNvSpPr>
            <a:spLocks noGrp="1"/>
          </p:cNvSpPr>
          <p:nvPr>
            <p:ph type="title"/>
          </p:nvPr>
        </p:nvSpPr>
        <p:spPr>
          <a:xfrm>
            <a:off x="191344" y="188640"/>
            <a:ext cx="10972799" cy="735400"/>
          </a:xfrm>
        </p:spPr>
        <p:txBody>
          <a:bodyPr>
            <a:normAutofit/>
          </a:bodyPr>
          <a:lstStyle/>
          <a:p>
            <a:r>
              <a:rPr lang="en-US" sz="4400" dirty="0"/>
              <a:t>Romans 1:1-4</a:t>
            </a:r>
            <a:endParaRPr lang="en-AU" sz="4400" dirty="0"/>
          </a:p>
        </p:txBody>
      </p:sp>
      <p:sp>
        <p:nvSpPr>
          <p:cNvPr id="3" name="Content Placeholder 2">
            <a:extLst>
              <a:ext uri="{FF2B5EF4-FFF2-40B4-BE49-F238E27FC236}">
                <a16:creationId xmlns:a16="http://schemas.microsoft.com/office/drawing/2014/main" id="{536CDEF3-7CDC-BCA7-53AB-1960CA7D94B7}"/>
              </a:ext>
            </a:extLst>
          </p:cNvPr>
          <p:cNvSpPr>
            <a:spLocks noGrp="1"/>
          </p:cNvSpPr>
          <p:nvPr>
            <p:ph idx="1"/>
          </p:nvPr>
        </p:nvSpPr>
        <p:spPr>
          <a:xfrm>
            <a:off x="191344" y="1124744"/>
            <a:ext cx="11758791" cy="5544616"/>
          </a:xfrm>
        </p:spPr>
        <p:txBody>
          <a:bodyPr>
            <a:normAutofit/>
          </a:bodyPr>
          <a:lstStyle/>
          <a:p>
            <a:pPr marL="0" indent="0">
              <a:buNone/>
            </a:pPr>
            <a:r>
              <a:rPr lang="en-US" sz="3200" dirty="0"/>
              <a:t> Paul, a slave of the Messiah, King Jesus, called to be an apostle, set apart for God’s good news, which he promised beforehand through his prophets in the sacred writings— the good news about his son, who was descended from David’s seed in terms of flesh, and who was marked out powerfully as God’s Son in terms of the Spirit of holiness by the resurrection of the dead: Jesus, the royal Messiah, our Lord!</a:t>
            </a:r>
            <a:endParaRPr lang="en-AU" sz="3200" dirty="0"/>
          </a:p>
        </p:txBody>
      </p:sp>
    </p:spTree>
    <p:extLst>
      <p:ext uri="{BB962C8B-B14F-4D97-AF65-F5344CB8AC3E}">
        <p14:creationId xmlns:p14="http://schemas.microsoft.com/office/powerpoint/2010/main" val="2112826337"/>
      </p:ext>
    </p:extLst>
  </p:cSld>
  <p:clrMapOvr>
    <a:masterClrMapping/>
  </p:clrMapOvr>
</p:sld>
</file>

<file path=ppt/theme/theme1.xml><?xml version="1.0" encoding="utf-8"?>
<a:theme xmlns:a="http://schemas.openxmlformats.org/drawingml/2006/main" name="Monochrome black">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Custom 77">
      <a:majorFont>
        <a:latin typeface="Neue Haas Grotesk Text Pro"/>
        <a:ea typeface=""/>
        <a:cs typeface=""/>
      </a:majorFont>
      <a:minorFont>
        <a:latin typeface="Neue Haas Grotesk Text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onochrome black_5bea5add-6c97-4a41-a1fa-a039388976df_wac_v2" id="{9B2EB732-E258-47BC-8927-E73431036F1F}" vid="{31795664-2011-4E74-82BD-ADEEE70EBCA3}"/>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32" ma:contentTypeDescription="Create a new document." ma:contentTypeScope="" ma:versionID="0635a23c60cc3de58ab4c1efc88efc6e">
  <xsd:schema xmlns:xsd="http://www.w3.org/2001/XMLSchema" xmlns:xs="http://www.w3.org/2001/XMLSchema" xmlns:p="http://schemas.microsoft.com/office/2006/metadata/properties" xmlns:ns1="http://schemas.microsoft.com/sharepoint/v3" xmlns:ns2="71af3243-3dd4-4a8d-8c0d-dd76da1f02a5" xmlns:ns3="16c05727-aa75-4e4a-9b5f-8a80a1165891" xmlns:ns4="230e9df3-be65-4c73-a93b-d1236ebd677e" targetNamespace="http://schemas.microsoft.com/office/2006/metadata/properties" ma:root="true" ma:fieldsID="b2ec4e1d644ed04c8d3fd0ef60d056a4" ns1:_="" ns2:_="" ns3:_="" ns4:_="">
    <xsd:import namespace="http://schemas.microsoft.com/sharepoint/v3"/>
    <xsd:import namespace="71af3243-3dd4-4a8d-8c0d-dd76da1f02a5"/>
    <xsd:import namespace="16c05727-aa75-4e4a-9b5f-8a80a1165891"/>
    <xsd:import namespace="230e9df3-be65-4c73-a93b-d1236ebd677e"/>
    <xsd:element name="properties">
      <xsd:complexType>
        <xsd:sequence>
          <xsd:element name="documentManagement">
            <xsd:complexType>
              <xsd:all>
                <xsd:element ref="ns2:Status" minOccurs="0"/>
                <xsd:element ref="ns2:Image" minOccurs="0"/>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1:_ip_UnifiedCompliancePolicyProperties" minOccurs="0"/>
                <xsd:element ref="ns1:_ip_UnifiedCompliancePolicyUIAction" minOccurs="0"/>
                <xsd:element ref="ns4:TaxCatchAll" minOccurs="0"/>
                <xsd:element ref="ns2:ImageTagsTaxHTField" minOccurs="0"/>
                <xsd:element ref="ns2:MediaServiceLocation" minOccurs="0"/>
                <xsd:element ref="ns2:MediaLengthInSeconds" minOccurs="0"/>
                <xsd:element ref="ns2:Background" minOccurs="0"/>
                <xsd:element ref="ns2:MediaServiceSearchProperties" minOccurs="0"/>
                <xsd:element ref="ns2:MediaServiceDocTags" minOccurs="0"/>
                <xsd:element ref="ns2:MediaServiceObjectDetectorVersions" minOccurs="0"/>
                <xsd:element ref="ns2:MediaServiceSystemTags" minOccurs="0"/>
                <xsd:element ref="ns2:MediaServiceBillingMetadata" minOccurs="0"/>
                <xsd:element ref="ns2:HasDigitalSignature" minOccurs="0"/>
                <xsd:element ref="ns2:DigitalSignatureProvide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0" nillable="true" ma:displayName="Unified Compliance Policy Properties" ma:hidden="true" ma:internalName="_ip_UnifiedCompliancePolicyProperties" ma:readOnly="false">
      <xsd:simpleType>
        <xsd:restriction base="dms:Note"/>
      </xsd:simpleType>
    </xsd:element>
    <xsd:element name="_ip_UnifiedCompliancePolicyUIAction" ma:index="21" nillable="true" ma:displayName="Unified Compliance Policy UI Action" ma:hidden="true" ma:internalName="_ip_UnifiedCompliancePolicyUIAction" ma:readOnly="fals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Status" ma:index="2" nillable="true" ma:displayName="Status" ma:default="Not started" ma:format="Dropdown" ma:hidden="true" ma:internalName="Status" ma:readOnly="false">
      <xsd:simpleType>
        <xsd:restriction base="dms:Choice">
          <xsd:enumeration value="Not started"/>
          <xsd:enumeration value="In Progress"/>
          <xsd:enumeration value="Completed"/>
        </xsd:restriction>
      </xsd:simpleType>
    </xsd:element>
    <xsd:element name="Image" ma:index="3" nillable="true" ma:displayName="Image" ma:format="Image" ma:hidden="true" ma:internalName="Image" ma:readOnly="false">
      <xsd:complexType>
        <xsd:complexContent>
          <xsd:extension base="dms:URL">
            <xsd:sequence>
              <xsd:element name="Url" type="dms:ValidUrl" minOccurs="0" nillable="true"/>
              <xsd:element name="Description" type="xsd:string" nillable="true"/>
            </xsd:sequence>
          </xsd:extension>
        </xsd:complexContent>
      </xsd:complexType>
    </xsd:element>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hidden="true" ma:internalName="MediaServiceOCR" ma:readOnly="true">
      <xsd:simpleType>
        <xsd:restriction base="dms:Note"/>
      </xsd:simpleType>
    </xsd:element>
    <xsd:element name="MediaServiceAutoTags" ma:index="11" nillable="true" ma:displayName="MediaServiceAutoTags" ma:hidden="true"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hidden="true" ma:internalName="MediaServiceKeyPoints" ma:readOnly="false">
      <xsd:simpleType>
        <xsd:restriction base="dms:Note"/>
      </xsd:simpleType>
    </xsd:element>
    <xsd:element name="MediaServiceDateTaken" ma:index="18" nillable="true" ma:displayName="MediaServiceDateTaken" ma:hidden="true" ma:internalName="MediaServiceDateTaken" ma:readOnly="true">
      <xsd:simpleType>
        <xsd:restriction base="dms:Text"/>
      </xsd:simpleType>
    </xsd:element>
    <xsd:element name="ImageTagsTaxHTField" ma:index="25" nillable="true" ma:taxonomy="true" ma:internalName="ImageTagsTaxHTField" ma:taxonomyFieldName="MediaServiceImageTags" ma:displayName="Image Tags" ma:readOnly="false" ma:fieldId="{5cf76f15-5ced-4ddc-b409-7134ff3c332f}" ma:taxonomyMulti="true" ma:sspId="e385fb40-52d4-4fae-9c5b-3e8ff8a5878e" ma:termSetId="09814cd3-568e-fe90-9814-8d621ff8fb84" ma:anchorId="fba54fb3-c3e1-fe81-a776-ca4b69148c4d" ma:open="true" ma:isKeyword="false">
      <xsd:complexType>
        <xsd:sequence>
          <xsd:element ref="pc:Terms" minOccurs="0" maxOccurs="1"/>
        </xsd:sequence>
      </xsd:complexType>
    </xsd:element>
    <xsd:element name="MediaServiceLocation" ma:index="26" nillable="true" ma:displayName="Location" ma:hidden="true" ma:internalName="MediaServiceLocation" ma:readOnly="true">
      <xsd:simpleType>
        <xsd:restriction base="dms:Text"/>
      </xsd:simpleType>
    </xsd:element>
    <xsd:element name="MediaLengthInSeconds" ma:index="27" nillable="true" ma:displayName="MediaLengthInSeconds" ma:hidden="true" ma:internalName="MediaLengthInSeconds" ma:readOnly="true">
      <xsd:simpleType>
        <xsd:restriction base="dms:Unknown"/>
      </xsd:simpleType>
    </xsd:element>
    <xsd:element name="Background" ma:index="28" nillable="true" ma:displayName="Background" ma:default="0" ma:format="Dropdown" ma:hidden="true" ma:internalName="Background" ma:readOnly="false">
      <xsd:simpleType>
        <xsd:restriction base="dms:Boolean"/>
      </xsd:simpleType>
    </xsd:element>
    <xsd:element name="MediaServiceSearchProperties" ma:index="29" nillable="true" ma:displayName="MediaServiceSearchProperties" ma:hidden="true" ma:internalName="MediaServiceSearchProperties" ma:readOnly="true">
      <xsd:simpleType>
        <xsd:restriction base="dms:Note"/>
      </xsd:simpleType>
    </xsd:element>
    <xsd:element name="MediaServiceDocTags" ma:index="30" nillable="true" ma:displayName="MediaServiceDocTags" ma:hidden="true" ma:internalName="MediaServiceDocTags" ma:readOnly="true">
      <xsd:simpleType>
        <xsd:restriction base="dms:Note"/>
      </xsd:simpleType>
    </xsd:element>
    <xsd:element name="MediaServiceObjectDetectorVersions" ma:index="31" nillable="true" ma:displayName="MediaServiceObjectDetectorVersions" ma:description="" ma:hidden="true" ma:indexed="true" ma:internalName="MediaServiceObjectDetectorVersions" ma:readOnly="true">
      <xsd:simpleType>
        <xsd:restriction base="dms:Text"/>
      </xsd:simpleType>
    </xsd:element>
    <xsd:element name="MediaServiceSystemTags" ma:index="32" nillable="true" ma:displayName="MediaServiceSystemTags" ma:hidden="true" ma:internalName="MediaServiceSystemTags" ma:readOnly="true">
      <xsd:simpleType>
        <xsd:restriction base="dms:Note"/>
      </xsd:simpleType>
    </xsd:element>
    <xsd:element name="MediaServiceBillingMetadata" ma:index="33" nillable="true" ma:displayName="MediaServiceBillingMetadata" ma:hidden="true" ma:internalName="MediaServiceBillingMetadata" ma:readOnly="true">
      <xsd:simpleType>
        <xsd:restriction base="dms:Text"/>
      </xsd:simpleType>
    </xsd:element>
    <xsd:element name="HasDigitalSignature" ma:index="34" nillable="true" ma:displayName="Signed electronically" ma:internalName="HasDigitalSignature" ma:readOnly="true">
      <xsd:simpleType>
        <xsd:restriction base="dms:Boolean"/>
      </xsd:simpleType>
    </xsd:element>
    <xsd:element name="DigitalSignatureProvider" ma:index="35" nillable="true" ma:displayName="Signature provider" ma:internalName="DigitalSignatureProvider"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hidden="tru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hidden="true" ma:internalName="SharedWithDetail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30e9df3-be65-4c73-a93b-d1236ebd677e"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3f6bfcbc-3db3-4ae6-bd76-326f0798ad28}" ma:internalName="TaxCatchAll" ma:readOnly="false" ma:showField="CatchAllData" ma:web="16c05727-aa75-4e4a-9b5f-8a80a116589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Image xmlns="71af3243-3dd4-4a8d-8c0d-dd76da1f02a5">
      <Url xsi:nil="true"/>
      <Description xsi:nil="true"/>
    </Image>
    <Status xmlns="71af3243-3dd4-4a8d-8c0d-dd76da1f02a5">Not started</Status>
    <Background xmlns="71af3243-3dd4-4a8d-8c0d-dd76da1f02a5">false</Background>
    <_ip_UnifiedCompliancePolicyProperties xmlns="http://schemas.microsoft.com/sharepoint/v3" xsi:nil="true"/>
    <ImageTagsTaxHTField xmlns="71af3243-3dd4-4a8d-8c0d-dd76da1f02a5">
      <Terms xmlns="http://schemas.microsoft.com/office/infopath/2007/PartnerControls"/>
    </ImageTagsTaxHTField>
    <TaxCatchAll xmlns="230e9df3-be65-4c73-a93b-d1236ebd677e" xsi:nil="true"/>
    <MediaServiceKeyPoints xmlns="71af3243-3dd4-4a8d-8c0d-dd76da1f02a5" xsi:nil="true"/>
  </documentManagement>
</p:properties>
</file>

<file path=customXml/itemProps1.xml><?xml version="1.0" encoding="utf-8"?>
<ds:datastoreItem xmlns:ds="http://schemas.openxmlformats.org/officeDocument/2006/customXml" ds:itemID="{56DDBEB5-7F5E-4A92-A1BA-0EEE5C60A09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71af3243-3dd4-4a8d-8c0d-dd76da1f02a5"/>
    <ds:schemaRef ds:uri="16c05727-aa75-4e4a-9b5f-8a80a1165891"/>
    <ds:schemaRef ds:uri="230e9df3-be65-4c73-a93b-d1236ebd677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38E339AF-67FC-4BA3-8B2E-038B3ED310D5}">
  <ds:schemaRefs>
    <ds:schemaRef ds:uri="http://schemas.microsoft.com/sharepoint/v3/contenttype/forms"/>
  </ds:schemaRefs>
</ds:datastoreItem>
</file>

<file path=customXml/itemProps3.xml><?xml version="1.0" encoding="utf-8"?>
<ds:datastoreItem xmlns:ds="http://schemas.openxmlformats.org/officeDocument/2006/customXml" ds:itemID="{4B99ED26-B189-4BA1-99D0-1112D8C2F106}">
  <ds:schemaRefs>
    <ds:schemaRef ds:uri="http://schemas.microsoft.com/office/2006/metadata/properties"/>
    <ds:schemaRef ds:uri="http://schemas.microsoft.com/office/infopath/2007/PartnerControls"/>
    <ds:schemaRef ds:uri="http://schemas.microsoft.com/sharepoint/v3"/>
    <ds:schemaRef ds:uri="71af3243-3dd4-4a8d-8c0d-dd76da1f02a5"/>
    <ds:schemaRef ds:uri="230e9df3-be65-4c73-a93b-d1236ebd677e"/>
  </ds:schemaRefs>
</ds:datastoreItem>
</file>

<file path=docMetadata/LabelInfo.xml><?xml version="1.0" encoding="utf-8"?>
<clbl:labelList xmlns:clbl="http://schemas.microsoft.com/office/2020/mipLabelMetadata">
  <clbl:label id="{1a19d03a-48bc-4359-8038-5b5f6d5847c3}" enabled="1" method="Standard" siteId="{72f988bf-86f1-41af-91ab-2d7cd011db47}" removed="0"/>
</clbl:labelList>
</file>

<file path=docProps/app.xml><?xml version="1.0" encoding="utf-8"?>
<Properties xmlns="http://schemas.openxmlformats.org/officeDocument/2006/extended-properties" xmlns:vt="http://schemas.openxmlformats.org/officeDocument/2006/docPropsVTypes">
  <Template>{A0C73E89-7ADD-48B0-ABDF-F0859336C625}b1461aca-2317-43ae-b059-ba831cfc0fef-TF5bea5add-6c97-4a41-a1fa-a039388976df789966be_win32</Template>
  <TotalTime>1254</TotalTime>
  <Words>624</Words>
  <Application>Microsoft Office PowerPoint</Application>
  <PresentationFormat>Widescreen</PresentationFormat>
  <Paragraphs>49</Paragraphs>
  <Slides>14</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14</vt:i4>
      </vt:variant>
    </vt:vector>
  </HeadingPairs>
  <TitlesOfParts>
    <vt:vector size="18" baseType="lpstr">
      <vt:lpstr>Aptos</vt:lpstr>
      <vt:lpstr>Arial</vt:lpstr>
      <vt:lpstr>Neue Haas Grotesk Text Pro</vt:lpstr>
      <vt:lpstr>Monochrome black</vt:lpstr>
      <vt:lpstr>PowerPoint Presentation</vt:lpstr>
      <vt:lpstr>What’s the gospel?</vt:lpstr>
      <vt:lpstr>Problems for us understanding Romans</vt:lpstr>
      <vt:lpstr>Problems for us understanding Romans</vt:lpstr>
      <vt:lpstr>Problems for us understanding Romans</vt:lpstr>
      <vt:lpstr>Highlights Reel</vt:lpstr>
      <vt:lpstr>Highlights Reel continued</vt:lpstr>
      <vt:lpstr>Highlights Reel even more continued</vt:lpstr>
      <vt:lpstr>Romans 1:1-4</vt:lpstr>
      <vt:lpstr>Romans 1:5-7</vt:lpstr>
      <vt:lpstr>PowerPoint Presentation</vt:lpstr>
      <vt:lpstr>Romans 1:3-4</vt:lpstr>
      <vt:lpstr>You Belong!</vt:lpstr>
      <vt:lpstr>Reflect and Discuss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Andrew Crighton</dc:creator>
  <cp:lastModifiedBy>Shane Matterson</cp:lastModifiedBy>
  <cp:revision>1</cp:revision>
  <dcterms:created xsi:type="dcterms:W3CDTF">2026-07-11T01:09:50Z</dcterms:created>
  <dcterms:modified xsi:type="dcterms:W3CDTF">2026-07-11T22:24:17Z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y fmtid="{D5CDD505-2E9C-101B-9397-08002B2CF9AE}" pid="3" name="MediaServiceImageTags">
    <vt:lpwstr/>
  </property>
</Properties>
</file>