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5" r:id="rId5"/>
  </p:sldMasterIdLst>
  <p:notesMasterIdLst>
    <p:notesMasterId r:id="rId22"/>
  </p:notesMasterIdLst>
  <p:handoutMasterIdLst>
    <p:handoutMasterId r:id="rId23"/>
  </p:handoutMasterIdLst>
  <p:sldIdLst>
    <p:sldId id="292" r:id="rId6"/>
    <p:sldId id="304" r:id="rId7"/>
    <p:sldId id="310" r:id="rId8"/>
    <p:sldId id="311" r:id="rId9"/>
    <p:sldId id="274" r:id="rId10"/>
    <p:sldId id="309" r:id="rId11"/>
    <p:sldId id="312" r:id="rId12"/>
    <p:sldId id="320" r:id="rId13"/>
    <p:sldId id="313" r:id="rId14"/>
    <p:sldId id="314" r:id="rId15"/>
    <p:sldId id="315" r:id="rId16"/>
    <p:sldId id="316" r:id="rId17"/>
    <p:sldId id="318" r:id="rId18"/>
    <p:sldId id="319" r:id="rId19"/>
    <p:sldId id="317" r:id="rId20"/>
    <p:sldId id="308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36" userDrawn="1">
          <p15:clr>
            <a:srgbClr val="A4A3A4"/>
          </p15:clr>
        </p15:guide>
        <p15:guide id="2" pos="31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4400"/>
    <a:srgbClr val="446992"/>
    <a:srgbClr val="AEC2D8"/>
    <a:srgbClr val="98432A"/>
    <a:srgbClr val="44678D"/>
    <a:srgbClr val="263E5A"/>
    <a:srgbClr val="D6E0EB"/>
    <a:srgbClr val="728DAB"/>
    <a:srgbClr val="C95B3A"/>
    <a:srgbClr val="2D4C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9DCAF9ED-07DC-4A11-8D7F-57B35C25682E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839" autoAdjust="0"/>
  </p:normalViewPr>
  <p:slideViewPr>
    <p:cSldViewPr snapToGrid="0" showGuides="1">
      <p:cViewPr varScale="1">
        <p:scale>
          <a:sx n="78" d="100"/>
          <a:sy n="78" d="100"/>
        </p:scale>
        <p:origin x="878" y="67"/>
      </p:cViewPr>
      <p:guideLst>
        <p:guide orient="horz" pos="1536"/>
        <p:guide pos="31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 snapToGrid="0">
      <p:cViewPr varScale="1">
        <p:scale>
          <a:sx n="58" d="100"/>
          <a:sy n="58" d="100"/>
        </p:scale>
        <p:origin x="2491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handoutMaster" Target="handoutMasters/handoutMaster1.xml"/><Relationship Id="rId28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27E3961-5613-64C6-63C3-6085D0CDAE5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6D1F08-FF42-95F6-3130-AE63E560487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D26A2A-0A96-0647-84E5-C82F2EFD9474}" type="datetimeFigureOut">
              <a:rPr lang="en-US" smtClean="0"/>
              <a:t>6/27/2026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D5B35B-A046-EC3C-A80E-3D9D12C1498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02DDE3-703C-8B4C-9506-EC0A39AACDD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8DC1D1-B6C2-C644-8BF1-C34DBFFE1C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4793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der Placeholder 7">
            <a:extLst>
              <a:ext uri="{FF2B5EF4-FFF2-40B4-BE49-F238E27FC236}">
                <a16:creationId xmlns:a16="http://schemas.microsoft.com/office/drawing/2014/main" id="{0D2594CA-29C5-062F-2EA7-C593B096C62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9" name="Slide Image Placeholder 8">
            <a:extLst>
              <a:ext uri="{FF2B5EF4-FFF2-40B4-BE49-F238E27FC236}">
                <a16:creationId xmlns:a16="http://schemas.microsoft.com/office/drawing/2014/main" id="{E04BB896-BA64-B358-A066-15B96D23BC8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5EFA2818-7747-F326-294F-EEAC9BEF6EB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6B76E0F0-B7F9-756A-3EA4-2114B75370E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0CF20C-6BCC-41A4-8C16-5A346425718D}" type="datetimeFigureOut">
              <a:rPr lang="en-US" smtClean="0"/>
              <a:t>6/27/2026</a:t>
            </a:fld>
            <a:endParaRPr lang="en-US" dirty="0"/>
          </a:p>
        </p:txBody>
      </p:sp>
      <p:sp>
        <p:nvSpPr>
          <p:cNvPr id="12" name="Notes Placeholder 11">
            <a:extLst>
              <a:ext uri="{FF2B5EF4-FFF2-40B4-BE49-F238E27FC236}">
                <a16:creationId xmlns:a16="http://schemas.microsoft.com/office/drawing/2014/main" id="{5161C21F-108C-0F07-CDDD-AFB8DDBF69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A507CBA7-2A1E-725E-35DA-D1CFF08EC6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60679C-80C7-4E7D-9614-ABA41C5B285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65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17105BD-6D6F-49DB-9DE4-D4A6452D7E5F}" type="slidenum">
              <a:rPr lang="en-US" altLang="zh-CN" noProof="0" smtClean="0"/>
              <a:t>1</a:t>
            </a:fld>
            <a:endParaRPr lang="en-US" altLang="zh-CN" noProof="0" dirty="0"/>
          </a:p>
        </p:txBody>
      </p:sp>
    </p:spTree>
    <p:extLst>
      <p:ext uri="{BB962C8B-B14F-4D97-AF65-F5344CB8AC3E}">
        <p14:creationId xmlns:p14="http://schemas.microsoft.com/office/powerpoint/2010/main" val="681593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hape 33">
            <a:extLst>
              <a:ext uri="{FF2B5EF4-FFF2-40B4-BE49-F238E27FC236}">
                <a16:creationId xmlns:a16="http://schemas.microsoft.com/office/drawing/2014/main" id="{4D81E37E-7366-D88D-83B8-BBA577CA4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97686" y="1064464"/>
            <a:ext cx="1570617" cy="179682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</p:pic>
      <p:pic>
        <p:nvPicPr>
          <p:cNvPr id="12" name="Shape 31">
            <a:extLst>
              <a:ext uri="{FF2B5EF4-FFF2-40B4-BE49-F238E27FC236}">
                <a16:creationId xmlns:a16="http://schemas.microsoft.com/office/drawing/2014/main" id="{A2E096B7-3B4F-355B-58E5-41784AC8BE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55" b="2555"/>
          <a:stretch>
            <a:fillRect/>
          </a:stretch>
        </p:blipFill>
        <p:spPr>
          <a:xfrm>
            <a:off x="6284315" y="3984454"/>
            <a:ext cx="1570617" cy="179682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EC2501B-DEA6-190E-3633-E32F635B7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292" y="731520"/>
            <a:ext cx="5029200" cy="329184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cxnSp>
        <p:nvCxnSpPr>
          <p:cNvPr id="24" name="Straight Connector 2">
            <a:extLst>
              <a:ext uri="{FF2B5EF4-FFF2-40B4-BE49-F238E27FC236}">
                <a16:creationId xmlns:a16="http://schemas.microsoft.com/office/drawing/2014/main" id="{F1FCCFDB-D985-4322-AC87-F69214893708}"/>
              </a:ext>
            </a:extLst>
          </p:cNvPr>
          <p:cNvCxnSpPr/>
          <p:nvPr userDrawn="1"/>
        </p:nvCxnSpPr>
        <p:spPr>
          <a:xfrm>
            <a:off x="1168533" y="4172084"/>
            <a:ext cx="0" cy="760288"/>
          </a:xfrm>
          <a:prstGeom prst="line">
            <a:avLst/>
          </a:prstGeom>
          <a:noFill/>
          <a:ln w="19050" cap="flat" cmpd="sng" algn="ctr">
            <a:solidFill>
              <a:srgbClr val="D84400"/>
            </a:solidFill>
            <a:prstDash val="solid"/>
            <a:miter lim="800000"/>
          </a:ln>
          <a:effectLst/>
        </p:spPr>
      </p:cxnSp>
      <p:sp>
        <p:nvSpPr>
          <p:cNvPr id="27" name="Content placeholder 47" descr="Click icon to add picture">
            <a:extLst>
              <a:ext uri="{FF2B5EF4-FFF2-40B4-BE49-F238E27FC236}">
                <a16:creationId xmlns:a16="http://schemas.microsoft.com/office/drawing/2014/main" id="{EA8265B5-83C5-4AE9-88AB-3F2443B57F0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260894" y="4172084"/>
            <a:ext cx="4912598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0">
                <a:solidFill>
                  <a:schemeClr val="bg1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noProof="0"/>
              <a:t>Click to edit Master text styles</a:t>
            </a:r>
          </a:p>
        </p:txBody>
      </p:sp>
      <p:sp>
        <p:nvSpPr>
          <p:cNvPr id="47" name="Content placeholder 47">
            <a:extLst>
              <a:ext uri="{FF2B5EF4-FFF2-40B4-BE49-F238E27FC236}">
                <a16:creationId xmlns:a16="http://schemas.microsoft.com/office/drawing/2014/main" id="{0FFAAB58-ABE4-41AC-B94E-432936CE0301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6742557" y="821836"/>
            <a:ext cx="4405503" cy="5066346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  <p:txBody>
          <a:bodyPr anchor="ctr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altLang="zh-CN" noProof="0" dirty="0"/>
              <a:t>Click icon to add picture≈≈</a:t>
            </a:r>
          </a:p>
        </p:txBody>
      </p:sp>
      <p:sp>
        <p:nvSpPr>
          <p:cNvPr id="9" name="Freeform: Shape 11">
            <a:extLst>
              <a:ext uri="{FF2B5EF4-FFF2-40B4-BE49-F238E27FC236}">
                <a16:creationId xmlns:a16="http://schemas.microsoft.com/office/drawing/2014/main" id="{9ECA281C-F2CB-AE9D-DCD6-F94D3FEE2E67}"/>
              </a:ext>
            </a:extLst>
          </p:cNvPr>
          <p:cNvSpPr/>
          <p:nvPr userDrawn="1"/>
        </p:nvSpPr>
        <p:spPr>
          <a:xfrm>
            <a:off x="7441324" y="5568778"/>
            <a:ext cx="829927" cy="949454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8682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94698" y="2946400"/>
                  <a:pt x="4398682" y="3789083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6495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528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86721E85-C7DE-A05F-D33D-97CAF161E33A}"/>
              </a:ext>
            </a:extLst>
          </p:cNvPr>
          <p:cNvSpPr/>
          <p:nvPr userDrawn="1"/>
        </p:nvSpPr>
        <p:spPr>
          <a:xfrm>
            <a:off x="0" y="2860787"/>
            <a:ext cx="2004570" cy="3676532"/>
          </a:xfrm>
          <a:custGeom>
            <a:avLst/>
            <a:gdLst>
              <a:gd name="connsiteX0" fmla="*/ 417538 w 2004570"/>
              <a:gd name="connsiteY0" fmla="*/ 0 h 3676532"/>
              <a:gd name="connsiteX1" fmla="*/ 2004570 w 2004570"/>
              <a:gd name="connsiteY1" fmla="*/ 925683 h 3676532"/>
              <a:gd name="connsiteX2" fmla="*/ 2004570 w 2004570"/>
              <a:gd name="connsiteY2" fmla="*/ 2763949 h 3676532"/>
              <a:gd name="connsiteX3" fmla="*/ 413202 w 2004570"/>
              <a:gd name="connsiteY3" fmla="*/ 3676532 h 3676532"/>
              <a:gd name="connsiteX4" fmla="*/ 0 w 2004570"/>
              <a:gd name="connsiteY4" fmla="*/ 3439338 h 3676532"/>
              <a:gd name="connsiteX5" fmla="*/ 0 w 2004570"/>
              <a:gd name="connsiteY5" fmla="*/ 241075 h 3676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04570" h="3676532">
                <a:moveTo>
                  <a:pt x="417538" y="0"/>
                </a:moveTo>
                <a:lnTo>
                  <a:pt x="2004570" y="925683"/>
                </a:lnTo>
                <a:lnTo>
                  <a:pt x="2004570" y="2763949"/>
                </a:lnTo>
                <a:lnTo>
                  <a:pt x="413202" y="3676532"/>
                </a:lnTo>
                <a:lnTo>
                  <a:pt x="0" y="3439338"/>
                </a:lnTo>
                <a:lnTo>
                  <a:pt x="0" y="24107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BA5A58B-9440-7DAB-E7D7-3143B049FBAC}"/>
              </a:ext>
            </a:extLst>
          </p:cNvPr>
          <p:cNvSpPr/>
          <p:nvPr userDrawn="1"/>
        </p:nvSpPr>
        <p:spPr>
          <a:xfrm flipH="1">
            <a:off x="657773" y="5253270"/>
            <a:ext cx="1710765" cy="1621875"/>
          </a:xfrm>
          <a:custGeom>
            <a:avLst/>
            <a:gdLst>
              <a:gd name="connsiteX0" fmla="*/ 852873 w 1710765"/>
              <a:gd name="connsiteY0" fmla="*/ 0 h 1593273"/>
              <a:gd name="connsiteX1" fmla="*/ 0 w 1710765"/>
              <a:gd name="connsiteY1" fmla="*/ 494134 h 1593273"/>
              <a:gd name="connsiteX2" fmla="*/ 0 w 1710765"/>
              <a:gd name="connsiteY2" fmla="*/ 1475410 h 1593273"/>
              <a:gd name="connsiteX3" fmla="*/ 206916 w 1710765"/>
              <a:gd name="connsiteY3" fmla="*/ 1593273 h 1593273"/>
              <a:gd name="connsiteX4" fmla="*/ 1502835 w 1710765"/>
              <a:gd name="connsiteY4" fmla="*/ 1593273 h 1593273"/>
              <a:gd name="connsiteX5" fmla="*/ 1709418 w 1710765"/>
              <a:gd name="connsiteY5" fmla="*/ 1475480 h 1593273"/>
              <a:gd name="connsiteX6" fmla="*/ 1710407 w 1710765"/>
              <a:gd name="connsiteY6" fmla="*/ 491803 h 1593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0765" h="1593273">
                <a:moveTo>
                  <a:pt x="852873" y="0"/>
                </a:moveTo>
                <a:lnTo>
                  <a:pt x="0" y="494134"/>
                </a:lnTo>
                <a:lnTo>
                  <a:pt x="0" y="1475410"/>
                </a:lnTo>
                <a:lnTo>
                  <a:pt x="206916" y="1593273"/>
                </a:lnTo>
                <a:lnTo>
                  <a:pt x="1502835" y="1593273"/>
                </a:lnTo>
                <a:lnTo>
                  <a:pt x="1709418" y="1475480"/>
                </a:lnTo>
                <a:cubicBezTo>
                  <a:pt x="1707864" y="1146834"/>
                  <a:pt x="1711961" y="820449"/>
                  <a:pt x="1710407" y="491803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7" name="Freeform: Shape 24">
            <a:extLst>
              <a:ext uri="{FF2B5EF4-FFF2-40B4-BE49-F238E27FC236}">
                <a16:creationId xmlns:a16="http://schemas.microsoft.com/office/drawing/2014/main" id="{A23F9759-CF52-CE45-5E22-9678534685A7}"/>
              </a:ext>
            </a:extLst>
          </p:cNvPr>
          <p:cNvSpPr/>
          <p:nvPr userDrawn="1"/>
        </p:nvSpPr>
        <p:spPr>
          <a:xfrm flipH="1">
            <a:off x="2275432" y="4699053"/>
            <a:ext cx="668814" cy="784693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D84FCC1-368D-680C-31AA-597C3AAF4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5576" y="1499616"/>
            <a:ext cx="7955280" cy="1335024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FFF81D2-C0B4-3B82-8DF6-D10CC07C441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465576" y="3108960"/>
            <a:ext cx="4572000" cy="3108960"/>
          </a:xfrm>
        </p:spPr>
        <p:txBody>
          <a:bodyPr/>
          <a:lstStyle>
            <a:lvl1pPr marL="512064" indent="-512064">
              <a:buFont typeface="+mj-lt"/>
              <a:buAutoNum type="arabicPeriod"/>
              <a:defRPr sz="1800"/>
            </a:lvl1pPr>
            <a:lvl2pPr marL="1097280" indent="-512064">
              <a:buFont typeface="+mj-lt"/>
              <a:buAutoNum type="alphaLcPeriod"/>
              <a:defRPr sz="1800"/>
            </a:lvl2pPr>
            <a:lvl3pPr marL="1645920" indent="-512064">
              <a:buFont typeface="+mj-lt"/>
              <a:buAutoNum type="romanLcPeriod"/>
              <a:defRPr sz="1800"/>
            </a:lvl3pPr>
            <a:lvl4pPr marL="2194560" indent="-512064">
              <a:buFont typeface="+mj-lt"/>
              <a:buAutoNum type="arabicParenR"/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190F721-56C7-251D-948D-117696095C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00" y="3108960"/>
            <a:ext cx="3017520" cy="310896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800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8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8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94E8A0-C02C-2322-50C1-50080A793F84}"/>
              </a:ext>
            </a:extLst>
          </p:cNvPr>
          <p:cNvSpPr>
            <a:spLocks noGrp="1"/>
          </p:cNvSpPr>
          <p:nvPr>
            <p:ph type="ftr" sz="quarter" idx="41"/>
          </p:nvPr>
        </p:nvSpPr>
        <p:spPr>
          <a:xfrm>
            <a:off x="3465576" y="6217920"/>
            <a:ext cx="4114800" cy="365125"/>
          </a:xfrm>
        </p:spPr>
        <p:txBody>
          <a:bodyPr/>
          <a:lstStyle/>
          <a:p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46A453-65E1-B688-A3F9-EA0AA347DDEA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>
            <a:noAutofit/>
          </a:bodyPr>
          <a:lstStyle/>
          <a:p>
            <a:fld id="{47FEACEE-25B4-4A2D-B147-27296E36371D}" type="slidenum">
              <a:rPr lang="en-US" altLang="zh-CN" noProof="0" smtClean="0"/>
              <a:pPr/>
              <a:t>‹#›</a:t>
            </a:fld>
            <a:endParaRPr lang="en-US" altLang="zh-CN" noProof="0" dirty="0"/>
          </a:p>
        </p:txBody>
      </p:sp>
      <p:sp>
        <p:nvSpPr>
          <p:cNvPr id="2" name="Freeform: Shape 12">
            <a:extLst>
              <a:ext uri="{FF2B5EF4-FFF2-40B4-BE49-F238E27FC236}">
                <a16:creationId xmlns:a16="http://schemas.microsoft.com/office/drawing/2014/main" id="{0750FD92-E143-4402-D455-30DC417CBDBE}"/>
              </a:ext>
            </a:extLst>
          </p:cNvPr>
          <p:cNvSpPr/>
          <p:nvPr userDrawn="1"/>
        </p:nvSpPr>
        <p:spPr>
          <a:xfrm>
            <a:off x="1198465" y="958947"/>
            <a:ext cx="1544735" cy="1743698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 noProof="0" dirty="0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6B13E9E2-D67B-E75B-D60D-CE3782A4FC67}"/>
              </a:ext>
            </a:extLst>
          </p:cNvPr>
          <p:cNvSpPr/>
          <p:nvPr userDrawn="1"/>
        </p:nvSpPr>
        <p:spPr>
          <a:xfrm>
            <a:off x="326738" y="0"/>
            <a:ext cx="1544359" cy="1254845"/>
          </a:xfrm>
          <a:custGeom>
            <a:avLst/>
            <a:gdLst>
              <a:gd name="connsiteX0" fmla="*/ 0 w 1544359"/>
              <a:gd name="connsiteY0" fmla="*/ 0 h 1254845"/>
              <a:gd name="connsiteX1" fmla="*/ 1544359 w 1544359"/>
              <a:gd name="connsiteY1" fmla="*/ 0 h 1254845"/>
              <a:gd name="connsiteX2" fmla="*/ 1543519 w 1544359"/>
              <a:gd name="connsiteY2" fmla="*/ 822090 h 1254845"/>
              <a:gd name="connsiteX3" fmla="*/ 772206 w 1544359"/>
              <a:gd name="connsiteY3" fmla="*/ 1254845 h 1254845"/>
              <a:gd name="connsiteX4" fmla="*/ 0 w 1544359"/>
              <a:gd name="connsiteY4" fmla="*/ 822027 h 1254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4359" h="1254845">
                <a:moveTo>
                  <a:pt x="0" y="0"/>
                </a:moveTo>
                <a:lnTo>
                  <a:pt x="1544359" y="0"/>
                </a:lnTo>
                <a:lnTo>
                  <a:pt x="1543519" y="822090"/>
                </a:lnTo>
                <a:lnTo>
                  <a:pt x="772206" y="1254845"/>
                </a:lnTo>
                <a:lnTo>
                  <a:pt x="0" y="82202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113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Freeform 46">
            <a:extLst>
              <a:ext uri="{FF2B5EF4-FFF2-40B4-BE49-F238E27FC236}">
                <a16:creationId xmlns:a16="http://schemas.microsoft.com/office/drawing/2014/main" id="{39B50CEE-D9F9-B5CD-C274-BEAA5EAB37E3}"/>
              </a:ext>
            </a:extLst>
          </p:cNvPr>
          <p:cNvSpPr/>
          <p:nvPr userDrawn="1"/>
        </p:nvSpPr>
        <p:spPr>
          <a:xfrm>
            <a:off x="410352" y="12435"/>
            <a:ext cx="1455521" cy="1019127"/>
          </a:xfrm>
          <a:custGeom>
            <a:avLst/>
            <a:gdLst>
              <a:gd name="connsiteX0" fmla="*/ 219223 w 1455521"/>
              <a:gd name="connsiteY0" fmla="*/ 0 h 1019127"/>
              <a:gd name="connsiteX1" fmla="*/ 1236298 w 1455521"/>
              <a:gd name="connsiteY1" fmla="*/ 0 h 1019127"/>
              <a:gd name="connsiteX2" fmla="*/ 1455521 w 1455521"/>
              <a:gd name="connsiteY2" fmla="*/ 385779 h 1019127"/>
              <a:gd name="connsiteX3" fmla="*/ 1095615 w 1455521"/>
              <a:gd name="connsiteY3" fmla="*/ 1019127 h 1019127"/>
              <a:gd name="connsiteX4" fmla="*/ 359906 w 1455521"/>
              <a:gd name="connsiteY4" fmla="*/ 1019127 h 1019127"/>
              <a:gd name="connsiteX5" fmla="*/ 0 w 1455521"/>
              <a:gd name="connsiteY5" fmla="*/ 385779 h 1019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55521" h="1019127">
                <a:moveTo>
                  <a:pt x="219223" y="0"/>
                </a:moveTo>
                <a:lnTo>
                  <a:pt x="1236298" y="0"/>
                </a:lnTo>
                <a:lnTo>
                  <a:pt x="1455521" y="385779"/>
                </a:lnTo>
                <a:lnTo>
                  <a:pt x="1095615" y="1019127"/>
                </a:lnTo>
                <a:lnTo>
                  <a:pt x="359906" y="1019127"/>
                </a:lnTo>
                <a:lnTo>
                  <a:pt x="0" y="38577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Hexagon 15">
            <a:extLst>
              <a:ext uri="{FF2B5EF4-FFF2-40B4-BE49-F238E27FC236}">
                <a16:creationId xmlns:a16="http://schemas.microsoft.com/office/drawing/2014/main" id="{93831F6E-A0DA-46E5-AF13-ED5D9ABF108D}"/>
              </a:ext>
            </a:extLst>
          </p:cNvPr>
          <p:cNvSpPr/>
          <p:nvPr userDrawn="1"/>
        </p:nvSpPr>
        <p:spPr>
          <a:xfrm>
            <a:off x="1579486" y="450004"/>
            <a:ext cx="1455521" cy="1266696"/>
          </a:xfrm>
          <a:prstGeom prst="hexagon">
            <a:avLst>
              <a:gd name="adj" fmla="val 28413"/>
              <a:gd name="vf" fmla="val 11547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Hexagon 17">
            <a:extLst>
              <a:ext uri="{FF2B5EF4-FFF2-40B4-BE49-F238E27FC236}">
                <a16:creationId xmlns:a16="http://schemas.microsoft.com/office/drawing/2014/main" id="{18B06ECC-5FA7-4ACA-86BF-694240D0C05B}"/>
              </a:ext>
            </a:extLst>
          </p:cNvPr>
          <p:cNvSpPr/>
          <p:nvPr userDrawn="1"/>
        </p:nvSpPr>
        <p:spPr>
          <a:xfrm>
            <a:off x="412218" y="1136470"/>
            <a:ext cx="1455521" cy="1266696"/>
          </a:xfrm>
          <a:prstGeom prst="hexagon">
            <a:avLst>
              <a:gd name="adj" fmla="val 28413"/>
              <a:gd name="vf" fmla="val 11547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Hexagon 19">
            <a:extLst>
              <a:ext uri="{FF2B5EF4-FFF2-40B4-BE49-F238E27FC236}">
                <a16:creationId xmlns:a16="http://schemas.microsoft.com/office/drawing/2014/main" id="{089AA305-8FFC-46A5-B806-D5D78320D0CD}"/>
              </a:ext>
            </a:extLst>
          </p:cNvPr>
          <p:cNvSpPr/>
          <p:nvPr userDrawn="1"/>
        </p:nvSpPr>
        <p:spPr>
          <a:xfrm>
            <a:off x="1580070" y="1812437"/>
            <a:ext cx="1455521" cy="1266696"/>
          </a:xfrm>
          <a:prstGeom prst="hexagon">
            <a:avLst>
              <a:gd name="adj" fmla="val 28413"/>
              <a:gd name="vf" fmla="val 11547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Hexagon 21">
            <a:extLst>
              <a:ext uri="{FF2B5EF4-FFF2-40B4-BE49-F238E27FC236}">
                <a16:creationId xmlns:a16="http://schemas.microsoft.com/office/drawing/2014/main" id="{DB2D65ED-32BC-44B2-92F3-E16717051CA1}"/>
              </a:ext>
            </a:extLst>
          </p:cNvPr>
          <p:cNvSpPr/>
          <p:nvPr userDrawn="1"/>
        </p:nvSpPr>
        <p:spPr>
          <a:xfrm>
            <a:off x="3953772" y="4582171"/>
            <a:ext cx="1455521" cy="1266696"/>
          </a:xfrm>
          <a:prstGeom prst="hexagon">
            <a:avLst>
              <a:gd name="adj" fmla="val 28413"/>
              <a:gd name="vf" fmla="val 11547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6100186E-95B0-AB29-6F1D-DBFBAA566DB2}"/>
              </a:ext>
            </a:extLst>
          </p:cNvPr>
          <p:cNvSpPr/>
          <p:nvPr userDrawn="1"/>
        </p:nvSpPr>
        <p:spPr>
          <a:xfrm>
            <a:off x="3955762" y="5952136"/>
            <a:ext cx="1455521" cy="932559"/>
          </a:xfrm>
          <a:custGeom>
            <a:avLst/>
            <a:gdLst>
              <a:gd name="connsiteX0" fmla="*/ 359906 w 1455521"/>
              <a:gd name="connsiteY0" fmla="*/ 0 h 932559"/>
              <a:gd name="connsiteX1" fmla="*/ 1095615 w 1455521"/>
              <a:gd name="connsiteY1" fmla="*/ 0 h 932559"/>
              <a:gd name="connsiteX2" fmla="*/ 1455521 w 1455521"/>
              <a:gd name="connsiteY2" fmla="*/ 633348 h 932559"/>
              <a:gd name="connsiteX3" fmla="*/ 1285492 w 1455521"/>
              <a:gd name="connsiteY3" fmla="*/ 932559 h 932559"/>
              <a:gd name="connsiteX4" fmla="*/ 170030 w 1455521"/>
              <a:gd name="connsiteY4" fmla="*/ 932559 h 932559"/>
              <a:gd name="connsiteX5" fmla="*/ 0 w 1455521"/>
              <a:gd name="connsiteY5" fmla="*/ 633348 h 93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55521" h="932559">
                <a:moveTo>
                  <a:pt x="359906" y="0"/>
                </a:moveTo>
                <a:lnTo>
                  <a:pt x="1095615" y="0"/>
                </a:lnTo>
                <a:lnTo>
                  <a:pt x="1455521" y="633348"/>
                </a:lnTo>
                <a:lnTo>
                  <a:pt x="1285492" y="932559"/>
                </a:lnTo>
                <a:lnTo>
                  <a:pt x="170030" y="932559"/>
                </a:lnTo>
                <a:lnTo>
                  <a:pt x="0" y="633348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Hexagon 27">
            <a:extLst>
              <a:ext uri="{FF2B5EF4-FFF2-40B4-BE49-F238E27FC236}">
                <a16:creationId xmlns:a16="http://schemas.microsoft.com/office/drawing/2014/main" id="{5275D449-7441-440B-8584-96D25256F24D}"/>
              </a:ext>
            </a:extLst>
          </p:cNvPr>
          <p:cNvSpPr/>
          <p:nvPr userDrawn="1"/>
        </p:nvSpPr>
        <p:spPr>
          <a:xfrm>
            <a:off x="2783996" y="5245443"/>
            <a:ext cx="1455521" cy="1266696"/>
          </a:xfrm>
          <a:prstGeom prst="hexagon">
            <a:avLst>
              <a:gd name="adj" fmla="val 28413"/>
              <a:gd name="vf" fmla="val 11547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Hexagon 21">
            <a:extLst>
              <a:ext uri="{FF2B5EF4-FFF2-40B4-BE49-F238E27FC236}">
                <a16:creationId xmlns:a16="http://schemas.microsoft.com/office/drawing/2014/main" id="{AA088CB3-68C2-8BF7-640B-511D7AD708D4}"/>
              </a:ext>
            </a:extLst>
          </p:cNvPr>
          <p:cNvSpPr/>
          <p:nvPr userDrawn="1"/>
        </p:nvSpPr>
        <p:spPr>
          <a:xfrm>
            <a:off x="2757266" y="2493385"/>
            <a:ext cx="1467568" cy="1305975"/>
          </a:xfrm>
          <a:prstGeom prst="hexagon">
            <a:avLst>
              <a:gd name="adj" fmla="val 28413"/>
              <a:gd name="vf" fmla="val 115470"/>
            </a:avLst>
          </a:prstGeom>
          <a:noFill/>
          <a:ln w="19050">
            <a:solidFill>
              <a:srgbClr val="D84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Hexagon 28">
            <a:extLst>
              <a:ext uri="{FF2B5EF4-FFF2-40B4-BE49-F238E27FC236}">
                <a16:creationId xmlns:a16="http://schemas.microsoft.com/office/drawing/2014/main" id="{94CFCD79-F5CD-4175-96DE-1AC2E1999DB6}"/>
              </a:ext>
            </a:extLst>
          </p:cNvPr>
          <p:cNvSpPr/>
          <p:nvPr userDrawn="1"/>
        </p:nvSpPr>
        <p:spPr>
          <a:xfrm>
            <a:off x="2767144" y="3880620"/>
            <a:ext cx="1455521" cy="1266696"/>
          </a:xfrm>
          <a:prstGeom prst="hexagon">
            <a:avLst>
              <a:gd name="adj" fmla="val 28413"/>
              <a:gd name="vf" fmla="val 11547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C8667104-E096-23C3-4C2C-5277C2AF5C57}"/>
              </a:ext>
            </a:extLst>
          </p:cNvPr>
          <p:cNvSpPr/>
          <p:nvPr userDrawn="1"/>
        </p:nvSpPr>
        <p:spPr>
          <a:xfrm>
            <a:off x="3702" y="448131"/>
            <a:ext cx="678871" cy="1266696"/>
          </a:xfrm>
          <a:custGeom>
            <a:avLst/>
            <a:gdLst>
              <a:gd name="connsiteX0" fmla="*/ 0 w 678871"/>
              <a:gd name="connsiteY0" fmla="*/ 0 h 1266696"/>
              <a:gd name="connsiteX1" fmla="*/ 318965 w 678871"/>
              <a:gd name="connsiteY1" fmla="*/ 0 h 1266696"/>
              <a:gd name="connsiteX2" fmla="*/ 678871 w 678871"/>
              <a:gd name="connsiteY2" fmla="*/ 633348 h 1266696"/>
              <a:gd name="connsiteX3" fmla="*/ 318965 w 678871"/>
              <a:gd name="connsiteY3" fmla="*/ 1266696 h 1266696"/>
              <a:gd name="connsiteX4" fmla="*/ 0 w 678871"/>
              <a:gd name="connsiteY4" fmla="*/ 1266696 h 12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871" h="1266696">
                <a:moveTo>
                  <a:pt x="0" y="0"/>
                </a:moveTo>
                <a:lnTo>
                  <a:pt x="318965" y="0"/>
                </a:lnTo>
                <a:lnTo>
                  <a:pt x="678871" y="633348"/>
                </a:lnTo>
                <a:lnTo>
                  <a:pt x="318965" y="1266696"/>
                </a:lnTo>
                <a:lnTo>
                  <a:pt x="0" y="1266696"/>
                </a:lnTo>
                <a:close/>
              </a:path>
            </a:pathLst>
          </a:cu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Hexagon 31">
            <a:extLst>
              <a:ext uri="{FF2B5EF4-FFF2-40B4-BE49-F238E27FC236}">
                <a16:creationId xmlns:a16="http://schemas.microsoft.com/office/drawing/2014/main" id="{61BB4AB0-7C5C-4697-A25B-0AFD8754AB52}"/>
              </a:ext>
            </a:extLst>
          </p:cNvPr>
          <p:cNvSpPr/>
          <p:nvPr userDrawn="1"/>
        </p:nvSpPr>
        <p:spPr>
          <a:xfrm>
            <a:off x="1580353" y="3182793"/>
            <a:ext cx="1455521" cy="1266696"/>
          </a:xfrm>
          <a:prstGeom prst="hexagon">
            <a:avLst>
              <a:gd name="adj" fmla="val 28413"/>
              <a:gd name="vf" fmla="val 115470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Hexagon 28">
            <a:extLst>
              <a:ext uri="{FF2B5EF4-FFF2-40B4-BE49-F238E27FC236}">
                <a16:creationId xmlns:a16="http://schemas.microsoft.com/office/drawing/2014/main" id="{E4EF439B-1CC3-CA39-B62A-E54F83ED70D2}"/>
              </a:ext>
            </a:extLst>
          </p:cNvPr>
          <p:cNvSpPr/>
          <p:nvPr userDrawn="1"/>
        </p:nvSpPr>
        <p:spPr>
          <a:xfrm>
            <a:off x="396269" y="2511644"/>
            <a:ext cx="1455521" cy="1266696"/>
          </a:xfrm>
          <a:prstGeom prst="hexagon">
            <a:avLst>
              <a:gd name="adj" fmla="val 28413"/>
              <a:gd name="vf" fmla="val 11547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2363FF00-E570-D743-258E-E9FEF4F02A08}"/>
              </a:ext>
            </a:extLst>
          </p:cNvPr>
          <p:cNvSpPr/>
          <p:nvPr userDrawn="1"/>
        </p:nvSpPr>
        <p:spPr>
          <a:xfrm>
            <a:off x="6334981" y="5962237"/>
            <a:ext cx="1455521" cy="901561"/>
          </a:xfrm>
          <a:custGeom>
            <a:avLst/>
            <a:gdLst>
              <a:gd name="connsiteX0" fmla="*/ 359906 w 1455521"/>
              <a:gd name="connsiteY0" fmla="*/ 0 h 901561"/>
              <a:gd name="connsiteX1" fmla="*/ 1095615 w 1455521"/>
              <a:gd name="connsiteY1" fmla="*/ 0 h 901561"/>
              <a:gd name="connsiteX2" fmla="*/ 1455521 w 1455521"/>
              <a:gd name="connsiteY2" fmla="*/ 633348 h 901561"/>
              <a:gd name="connsiteX3" fmla="*/ 1303107 w 1455521"/>
              <a:gd name="connsiteY3" fmla="*/ 901561 h 901561"/>
              <a:gd name="connsiteX4" fmla="*/ 152415 w 1455521"/>
              <a:gd name="connsiteY4" fmla="*/ 901561 h 901561"/>
              <a:gd name="connsiteX5" fmla="*/ 0 w 1455521"/>
              <a:gd name="connsiteY5" fmla="*/ 633348 h 90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55521" h="901561">
                <a:moveTo>
                  <a:pt x="359906" y="0"/>
                </a:moveTo>
                <a:lnTo>
                  <a:pt x="1095615" y="0"/>
                </a:lnTo>
                <a:lnTo>
                  <a:pt x="1455521" y="633348"/>
                </a:lnTo>
                <a:lnTo>
                  <a:pt x="1303107" y="901561"/>
                </a:lnTo>
                <a:lnTo>
                  <a:pt x="152415" y="901561"/>
                </a:lnTo>
                <a:lnTo>
                  <a:pt x="0" y="633348"/>
                </a:lnTo>
                <a:close/>
              </a:path>
            </a:pathLst>
          </a:custGeom>
          <a:noFill/>
          <a:ln w="19050">
            <a:solidFill>
              <a:srgbClr val="9843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Hexagon 21">
            <a:extLst>
              <a:ext uri="{FF2B5EF4-FFF2-40B4-BE49-F238E27FC236}">
                <a16:creationId xmlns:a16="http://schemas.microsoft.com/office/drawing/2014/main" id="{A38FF139-88E9-67A9-6010-4EDFB851076B}"/>
              </a:ext>
            </a:extLst>
          </p:cNvPr>
          <p:cNvSpPr/>
          <p:nvPr userDrawn="1"/>
        </p:nvSpPr>
        <p:spPr>
          <a:xfrm>
            <a:off x="5150156" y="5261378"/>
            <a:ext cx="1455521" cy="1266696"/>
          </a:xfrm>
          <a:prstGeom prst="hexagon">
            <a:avLst>
              <a:gd name="adj" fmla="val 28413"/>
              <a:gd name="vf" fmla="val 115470"/>
            </a:avLst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Hexagon 21">
            <a:extLst>
              <a:ext uri="{FF2B5EF4-FFF2-40B4-BE49-F238E27FC236}">
                <a16:creationId xmlns:a16="http://schemas.microsoft.com/office/drawing/2014/main" id="{99956147-4454-5EA6-FC9C-94C08EE35F28}"/>
              </a:ext>
            </a:extLst>
          </p:cNvPr>
          <p:cNvSpPr/>
          <p:nvPr userDrawn="1"/>
        </p:nvSpPr>
        <p:spPr>
          <a:xfrm>
            <a:off x="3948599" y="3206642"/>
            <a:ext cx="1455521" cy="1266696"/>
          </a:xfrm>
          <a:prstGeom prst="hexagon">
            <a:avLst>
              <a:gd name="adj" fmla="val 28413"/>
              <a:gd name="vf" fmla="val 11547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4722C9EB-D452-B3DF-5219-160F48DE7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0" y="731520"/>
            <a:ext cx="5394960" cy="2103120"/>
          </a:xfrm>
        </p:spPr>
        <p:txBody>
          <a:bodyPr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Content Placeholder 47" descr="Click icon to add picture">
            <a:extLst>
              <a:ext uri="{FF2B5EF4-FFF2-40B4-BE49-F238E27FC236}">
                <a16:creationId xmlns:a16="http://schemas.microsoft.com/office/drawing/2014/main" id="{B7E46D91-6194-E279-CAE3-425E21FD4A8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035040" y="3108960"/>
            <a:ext cx="5394960" cy="187979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800" b="0">
                <a:solidFill>
                  <a:schemeClr val="bg1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E3C8467A-0A34-2A65-92FE-F12F6A3D84A6}"/>
              </a:ext>
            </a:extLst>
          </p:cNvPr>
          <p:cNvSpPr/>
          <p:nvPr userDrawn="1"/>
        </p:nvSpPr>
        <p:spPr>
          <a:xfrm>
            <a:off x="-6538" y="1815084"/>
            <a:ext cx="697438" cy="1266696"/>
          </a:xfrm>
          <a:custGeom>
            <a:avLst/>
            <a:gdLst>
              <a:gd name="connsiteX0" fmla="*/ 0 w 732607"/>
              <a:gd name="connsiteY0" fmla="*/ 0 h 1266696"/>
              <a:gd name="connsiteX1" fmla="*/ 372701 w 732607"/>
              <a:gd name="connsiteY1" fmla="*/ 0 h 1266696"/>
              <a:gd name="connsiteX2" fmla="*/ 732607 w 732607"/>
              <a:gd name="connsiteY2" fmla="*/ 633348 h 1266696"/>
              <a:gd name="connsiteX3" fmla="*/ 372701 w 732607"/>
              <a:gd name="connsiteY3" fmla="*/ 1266696 h 1266696"/>
              <a:gd name="connsiteX4" fmla="*/ 0 w 732607"/>
              <a:gd name="connsiteY4" fmla="*/ 1266696 h 1266696"/>
              <a:gd name="connsiteX0" fmla="*/ 43961 w 732607"/>
              <a:gd name="connsiteY0" fmla="*/ 8793 h 1266696"/>
              <a:gd name="connsiteX1" fmla="*/ 372701 w 732607"/>
              <a:gd name="connsiteY1" fmla="*/ 0 h 1266696"/>
              <a:gd name="connsiteX2" fmla="*/ 732607 w 732607"/>
              <a:gd name="connsiteY2" fmla="*/ 633348 h 1266696"/>
              <a:gd name="connsiteX3" fmla="*/ 372701 w 732607"/>
              <a:gd name="connsiteY3" fmla="*/ 1266696 h 1266696"/>
              <a:gd name="connsiteX4" fmla="*/ 0 w 732607"/>
              <a:gd name="connsiteY4" fmla="*/ 1266696 h 1266696"/>
              <a:gd name="connsiteX5" fmla="*/ 43961 w 732607"/>
              <a:gd name="connsiteY5" fmla="*/ 8793 h 1266696"/>
              <a:gd name="connsiteX0" fmla="*/ 8792 w 697438"/>
              <a:gd name="connsiteY0" fmla="*/ 8793 h 1266696"/>
              <a:gd name="connsiteX1" fmla="*/ 337532 w 697438"/>
              <a:gd name="connsiteY1" fmla="*/ 0 h 1266696"/>
              <a:gd name="connsiteX2" fmla="*/ 697438 w 697438"/>
              <a:gd name="connsiteY2" fmla="*/ 633348 h 1266696"/>
              <a:gd name="connsiteX3" fmla="*/ 337532 w 697438"/>
              <a:gd name="connsiteY3" fmla="*/ 1266696 h 1266696"/>
              <a:gd name="connsiteX4" fmla="*/ 0 w 697438"/>
              <a:gd name="connsiteY4" fmla="*/ 1266696 h 1266696"/>
              <a:gd name="connsiteX5" fmla="*/ 8792 w 697438"/>
              <a:gd name="connsiteY5" fmla="*/ 8793 h 12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7438" h="1266696">
                <a:moveTo>
                  <a:pt x="8792" y="8793"/>
                </a:moveTo>
                <a:lnTo>
                  <a:pt x="337532" y="0"/>
                </a:lnTo>
                <a:lnTo>
                  <a:pt x="697438" y="633348"/>
                </a:lnTo>
                <a:lnTo>
                  <a:pt x="337532" y="1266696"/>
                </a:lnTo>
                <a:lnTo>
                  <a:pt x="0" y="1266696"/>
                </a:lnTo>
                <a:cubicBezTo>
                  <a:pt x="0" y="844464"/>
                  <a:pt x="8792" y="431025"/>
                  <a:pt x="8792" y="8793"/>
                </a:cubicBezTo>
                <a:close/>
              </a:path>
            </a:pathLst>
          </a:custGeom>
          <a:noFill/>
          <a:ln w="190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3342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0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98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28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0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91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70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0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24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5518B595-5A04-0768-52B1-73F11E475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429000"/>
            <a:ext cx="4206240" cy="2377440"/>
          </a:xfrm>
        </p:spPr>
        <p:txBody>
          <a:bodyPr anchor="t">
            <a:noAutofit/>
          </a:bodyPr>
          <a:lstStyle>
            <a:lvl1pPr>
              <a:defRPr sz="360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73CCCCFD-E0FE-BDB7-CF9D-FCA345E6BA55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5394325" y="3429000"/>
            <a:ext cx="3475038" cy="2378075"/>
          </a:xfrm>
        </p:spPr>
        <p:txBody>
          <a:bodyPr anchor="ctr"/>
          <a:lstStyle>
            <a:lvl1pPr marL="347472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reeform: Shape 4">
            <a:extLst>
              <a:ext uri="{FF2B5EF4-FFF2-40B4-BE49-F238E27FC236}">
                <a16:creationId xmlns:a16="http://schemas.microsoft.com/office/drawing/2014/main" id="{AE722AFD-22D7-4BD8-B055-3867C3800E16}"/>
              </a:ext>
            </a:extLst>
          </p:cNvPr>
          <p:cNvSpPr/>
          <p:nvPr userDrawn="1"/>
        </p:nvSpPr>
        <p:spPr>
          <a:xfrm>
            <a:off x="6282845" y="525294"/>
            <a:ext cx="1913128" cy="2140085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D0355E4-3980-42A9-9376-74163520D39D}"/>
              </a:ext>
            </a:extLst>
          </p:cNvPr>
          <p:cNvSpPr/>
          <p:nvPr userDrawn="1"/>
        </p:nvSpPr>
        <p:spPr>
          <a:xfrm>
            <a:off x="8375472" y="496110"/>
            <a:ext cx="1913128" cy="215954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9D430ED-A815-4274-966C-8192C4230569}"/>
              </a:ext>
            </a:extLst>
          </p:cNvPr>
          <p:cNvSpPr/>
          <p:nvPr userDrawn="1"/>
        </p:nvSpPr>
        <p:spPr>
          <a:xfrm>
            <a:off x="9403474" y="2310314"/>
            <a:ext cx="1913128" cy="215954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 noProof="0" dirty="0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0B88ADED-0863-78D3-7710-E131932E965F}"/>
              </a:ext>
            </a:extLst>
          </p:cNvPr>
          <p:cNvSpPr/>
          <p:nvPr userDrawn="1"/>
        </p:nvSpPr>
        <p:spPr>
          <a:xfrm>
            <a:off x="10460480" y="505838"/>
            <a:ext cx="1731521" cy="2159541"/>
          </a:xfrm>
          <a:custGeom>
            <a:avLst/>
            <a:gdLst>
              <a:gd name="connsiteX0" fmla="*/ 953758 w 1731521"/>
              <a:gd name="connsiteY0" fmla="*/ 0 h 2159541"/>
              <a:gd name="connsiteX1" fmla="*/ 1731521 w 1731521"/>
              <a:gd name="connsiteY1" fmla="*/ 438909 h 2159541"/>
              <a:gd name="connsiteX2" fmla="*/ 1731521 w 1731521"/>
              <a:gd name="connsiteY2" fmla="*/ 1724628 h 2159541"/>
              <a:gd name="connsiteX3" fmla="*/ 956364 w 1731521"/>
              <a:gd name="connsiteY3" fmla="*/ 2159541 h 2159541"/>
              <a:gd name="connsiteX4" fmla="*/ 0 w 1731521"/>
              <a:gd name="connsiteY4" fmla="*/ 1623503 h 2159541"/>
              <a:gd name="connsiteX5" fmla="*/ 0 w 1731521"/>
              <a:gd name="connsiteY5" fmla="*/ 543733 h 2159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1521" h="2159541">
                <a:moveTo>
                  <a:pt x="953758" y="0"/>
                </a:moveTo>
                <a:lnTo>
                  <a:pt x="1731521" y="438909"/>
                </a:lnTo>
                <a:lnTo>
                  <a:pt x="1731521" y="1724628"/>
                </a:lnTo>
                <a:lnTo>
                  <a:pt x="956364" y="2159541"/>
                </a:lnTo>
                <a:lnTo>
                  <a:pt x="0" y="1623503"/>
                </a:lnTo>
                <a:lnTo>
                  <a:pt x="0" y="543733"/>
                </a:lnTo>
                <a:close/>
              </a:path>
            </a:pathLst>
          </a:custGeom>
          <a:noFill/>
          <a:ln w="190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32435EB1-8BEE-9EEE-D9E4-E53D56B7E09C}"/>
              </a:ext>
            </a:extLst>
          </p:cNvPr>
          <p:cNvSpPr/>
          <p:nvPr userDrawn="1"/>
        </p:nvSpPr>
        <p:spPr>
          <a:xfrm>
            <a:off x="11498097" y="2436654"/>
            <a:ext cx="698022" cy="1868948"/>
          </a:xfrm>
          <a:custGeom>
            <a:avLst/>
            <a:gdLst>
              <a:gd name="connsiteX0" fmla="*/ 698022 w 698022"/>
              <a:gd name="connsiteY0" fmla="*/ 0 h 1868948"/>
              <a:gd name="connsiteX1" fmla="*/ 698022 w 698022"/>
              <a:gd name="connsiteY1" fmla="*/ 1868948 h 1868948"/>
              <a:gd name="connsiteX2" fmla="*/ 0 w 698022"/>
              <a:gd name="connsiteY2" fmla="*/ 1477709 h 1868948"/>
              <a:gd name="connsiteX3" fmla="*/ 0 w 698022"/>
              <a:gd name="connsiteY3" fmla="*/ 397939 h 1868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8022" h="1868948">
                <a:moveTo>
                  <a:pt x="698022" y="0"/>
                </a:moveTo>
                <a:lnTo>
                  <a:pt x="698022" y="1868948"/>
                </a:lnTo>
                <a:lnTo>
                  <a:pt x="0" y="1477709"/>
                </a:lnTo>
                <a:lnTo>
                  <a:pt x="0" y="397939"/>
                </a:lnTo>
                <a:close/>
              </a:path>
            </a:pathLst>
          </a:cu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2692688E-3654-181E-6244-F2CED7612746}"/>
              </a:ext>
            </a:extLst>
          </p:cNvPr>
          <p:cNvSpPr/>
          <p:nvPr userDrawn="1"/>
        </p:nvSpPr>
        <p:spPr>
          <a:xfrm>
            <a:off x="10460480" y="4114794"/>
            <a:ext cx="1731521" cy="2159541"/>
          </a:xfrm>
          <a:custGeom>
            <a:avLst/>
            <a:gdLst>
              <a:gd name="connsiteX0" fmla="*/ 953758 w 1731521"/>
              <a:gd name="connsiteY0" fmla="*/ 0 h 2159541"/>
              <a:gd name="connsiteX1" fmla="*/ 1731521 w 1731521"/>
              <a:gd name="connsiteY1" fmla="*/ 438909 h 2159541"/>
              <a:gd name="connsiteX2" fmla="*/ 1731521 w 1731521"/>
              <a:gd name="connsiteY2" fmla="*/ 1724629 h 2159541"/>
              <a:gd name="connsiteX3" fmla="*/ 956364 w 1731521"/>
              <a:gd name="connsiteY3" fmla="*/ 2159541 h 2159541"/>
              <a:gd name="connsiteX4" fmla="*/ 0 w 1731521"/>
              <a:gd name="connsiteY4" fmla="*/ 1623503 h 2159541"/>
              <a:gd name="connsiteX5" fmla="*/ 0 w 1731521"/>
              <a:gd name="connsiteY5" fmla="*/ 543733 h 2159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1521" h="2159541">
                <a:moveTo>
                  <a:pt x="953758" y="0"/>
                </a:moveTo>
                <a:lnTo>
                  <a:pt x="1731521" y="438909"/>
                </a:lnTo>
                <a:lnTo>
                  <a:pt x="1731521" y="1724629"/>
                </a:lnTo>
                <a:lnTo>
                  <a:pt x="956364" y="2159541"/>
                </a:lnTo>
                <a:lnTo>
                  <a:pt x="0" y="1623503"/>
                </a:lnTo>
                <a:lnTo>
                  <a:pt x="0" y="543733"/>
                </a:lnTo>
                <a:close/>
              </a:path>
            </a:pathLst>
          </a:custGeom>
          <a:noFill/>
          <a:ln w="190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6B1A7E0-D0BF-7FCA-D296-94BFC0D611C5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AC10D1-DF42-8734-0793-84312B963E6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47FEACEE-25B4-4A2D-B147-27296E36371D}" type="slidenum">
              <a:rPr lang="en-US" altLang="zh-CN" noProof="0" smtClean="0"/>
              <a:pPr/>
              <a:t>‹#›</a:t>
            </a:fld>
            <a:endParaRPr lang="en-US" altLang="zh-CN" noProof="0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24C8F37E-3F74-F3FA-C9D8-7083DF2BBECC}"/>
              </a:ext>
            </a:extLst>
          </p:cNvPr>
          <p:cNvSpPr/>
          <p:nvPr userDrawn="1"/>
        </p:nvSpPr>
        <p:spPr>
          <a:xfrm>
            <a:off x="7325349" y="0"/>
            <a:ext cx="1911968" cy="866964"/>
          </a:xfrm>
          <a:custGeom>
            <a:avLst/>
            <a:gdLst>
              <a:gd name="connsiteX0" fmla="*/ 0 w 1911968"/>
              <a:gd name="connsiteY0" fmla="*/ 0 h 866964"/>
              <a:gd name="connsiteX1" fmla="*/ 1911968 w 1911968"/>
              <a:gd name="connsiteY1" fmla="*/ 0 h 866964"/>
              <a:gd name="connsiteX2" fmla="*/ 1911621 w 1911968"/>
              <a:gd name="connsiteY2" fmla="*/ 335832 h 866964"/>
              <a:gd name="connsiteX3" fmla="*/ 956364 w 1911968"/>
              <a:gd name="connsiteY3" fmla="*/ 866964 h 866964"/>
              <a:gd name="connsiteX4" fmla="*/ 0 w 1911968"/>
              <a:gd name="connsiteY4" fmla="*/ 335755 h 866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1968" h="866964">
                <a:moveTo>
                  <a:pt x="0" y="0"/>
                </a:moveTo>
                <a:lnTo>
                  <a:pt x="1911968" y="0"/>
                </a:lnTo>
                <a:lnTo>
                  <a:pt x="1911621" y="335832"/>
                </a:lnTo>
                <a:lnTo>
                  <a:pt x="956364" y="866964"/>
                </a:lnTo>
                <a:lnTo>
                  <a:pt x="0" y="335755"/>
                </a:lnTo>
                <a:close/>
              </a:path>
            </a:pathLst>
          </a:cu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FB905CE6-1C2F-E053-4D14-6B86F4EFDC10}"/>
              </a:ext>
            </a:extLst>
          </p:cNvPr>
          <p:cNvSpPr/>
          <p:nvPr userDrawn="1"/>
        </p:nvSpPr>
        <p:spPr>
          <a:xfrm>
            <a:off x="9416816" y="0"/>
            <a:ext cx="1911968" cy="866964"/>
          </a:xfrm>
          <a:custGeom>
            <a:avLst/>
            <a:gdLst>
              <a:gd name="connsiteX0" fmla="*/ 0 w 1911968"/>
              <a:gd name="connsiteY0" fmla="*/ 0 h 866964"/>
              <a:gd name="connsiteX1" fmla="*/ 1911968 w 1911968"/>
              <a:gd name="connsiteY1" fmla="*/ 0 h 866964"/>
              <a:gd name="connsiteX2" fmla="*/ 1911621 w 1911968"/>
              <a:gd name="connsiteY2" fmla="*/ 335832 h 866964"/>
              <a:gd name="connsiteX3" fmla="*/ 956364 w 1911968"/>
              <a:gd name="connsiteY3" fmla="*/ 866964 h 866964"/>
              <a:gd name="connsiteX4" fmla="*/ 0 w 1911968"/>
              <a:gd name="connsiteY4" fmla="*/ 335755 h 866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1968" h="866964">
                <a:moveTo>
                  <a:pt x="0" y="0"/>
                </a:moveTo>
                <a:lnTo>
                  <a:pt x="1911968" y="0"/>
                </a:lnTo>
                <a:lnTo>
                  <a:pt x="1911621" y="335832"/>
                </a:lnTo>
                <a:lnTo>
                  <a:pt x="956364" y="866964"/>
                </a:lnTo>
                <a:lnTo>
                  <a:pt x="0" y="33575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Freeform: Shape 12">
            <a:extLst>
              <a:ext uri="{FF2B5EF4-FFF2-40B4-BE49-F238E27FC236}">
                <a16:creationId xmlns:a16="http://schemas.microsoft.com/office/drawing/2014/main" id="{0B2D3BF4-495E-23C2-9911-15BC9E0D8EA7}"/>
              </a:ext>
            </a:extLst>
          </p:cNvPr>
          <p:cNvSpPr/>
          <p:nvPr userDrawn="1"/>
        </p:nvSpPr>
        <p:spPr>
          <a:xfrm>
            <a:off x="1571157" y="505838"/>
            <a:ext cx="1913128" cy="215954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 noProof="0" dirty="0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62629C19-89EB-BC19-9230-7F7675E16EFF}"/>
              </a:ext>
            </a:extLst>
          </p:cNvPr>
          <p:cNvSpPr/>
          <p:nvPr userDrawn="1"/>
        </p:nvSpPr>
        <p:spPr>
          <a:xfrm>
            <a:off x="521034" y="0"/>
            <a:ext cx="1911968" cy="866964"/>
          </a:xfrm>
          <a:custGeom>
            <a:avLst/>
            <a:gdLst>
              <a:gd name="connsiteX0" fmla="*/ 0 w 1911968"/>
              <a:gd name="connsiteY0" fmla="*/ 0 h 866964"/>
              <a:gd name="connsiteX1" fmla="*/ 1911968 w 1911968"/>
              <a:gd name="connsiteY1" fmla="*/ 0 h 866964"/>
              <a:gd name="connsiteX2" fmla="*/ 1911621 w 1911968"/>
              <a:gd name="connsiteY2" fmla="*/ 335832 h 866964"/>
              <a:gd name="connsiteX3" fmla="*/ 956364 w 1911968"/>
              <a:gd name="connsiteY3" fmla="*/ 866964 h 866964"/>
              <a:gd name="connsiteX4" fmla="*/ 0 w 1911968"/>
              <a:gd name="connsiteY4" fmla="*/ 335755 h 866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1968" h="866964">
                <a:moveTo>
                  <a:pt x="0" y="0"/>
                </a:moveTo>
                <a:lnTo>
                  <a:pt x="1911968" y="0"/>
                </a:lnTo>
                <a:lnTo>
                  <a:pt x="1911621" y="335832"/>
                </a:lnTo>
                <a:lnTo>
                  <a:pt x="956364" y="866964"/>
                </a:lnTo>
                <a:lnTo>
                  <a:pt x="0" y="335755"/>
                </a:lnTo>
                <a:close/>
              </a:path>
            </a:pathLst>
          </a:custGeom>
          <a:solidFill>
            <a:schemeClr val="accent2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4811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8">
          <p15:clr>
            <a:srgbClr val="FBAE40"/>
          </p15:clr>
        </p15:guide>
        <p15:guide id="2" pos="504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12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90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48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EC2501B-DEA6-190E-3633-E32F635B7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8464" y="731520"/>
            <a:ext cx="5029200" cy="3291840"/>
          </a:xfrm>
        </p:spPr>
        <p:txBody>
          <a:bodyPr anchor="b">
            <a:normAutofit/>
          </a:bodyPr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27" name="Content placeholder 47" descr="Click icon to add picture">
            <a:extLst>
              <a:ext uri="{FF2B5EF4-FFF2-40B4-BE49-F238E27FC236}">
                <a16:creationId xmlns:a16="http://schemas.microsoft.com/office/drawing/2014/main" id="{EA8265B5-83C5-4AE9-88AB-3F2443B57F0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117336" y="4172084"/>
            <a:ext cx="4910328" cy="10058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bg1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noProof="0"/>
              <a:t>Click to edit Master text styles</a:t>
            </a:r>
          </a:p>
        </p:txBody>
      </p:sp>
      <p:sp>
        <p:nvSpPr>
          <p:cNvPr id="2" name="Freeform: Shape 5">
            <a:extLst>
              <a:ext uri="{FF2B5EF4-FFF2-40B4-BE49-F238E27FC236}">
                <a16:creationId xmlns:a16="http://schemas.microsoft.com/office/drawing/2014/main" id="{B17C1EC9-3787-8D41-B5F1-BF16FD5C7ACB}"/>
              </a:ext>
            </a:extLst>
          </p:cNvPr>
          <p:cNvSpPr/>
          <p:nvPr userDrawn="1"/>
        </p:nvSpPr>
        <p:spPr>
          <a:xfrm>
            <a:off x="3843559" y="722518"/>
            <a:ext cx="1244907" cy="1405252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4" name="Freeform: Shape 6">
            <a:extLst>
              <a:ext uri="{FF2B5EF4-FFF2-40B4-BE49-F238E27FC236}">
                <a16:creationId xmlns:a16="http://schemas.microsoft.com/office/drawing/2014/main" id="{E945D8B2-8BED-B43F-8D56-AB19D0D29970}"/>
              </a:ext>
            </a:extLst>
          </p:cNvPr>
          <p:cNvSpPr/>
          <p:nvPr userDrawn="1"/>
        </p:nvSpPr>
        <p:spPr>
          <a:xfrm>
            <a:off x="1223929" y="1436914"/>
            <a:ext cx="2857005" cy="3269776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600" noProof="0" dirty="0"/>
          </a:p>
        </p:txBody>
      </p:sp>
      <p:sp>
        <p:nvSpPr>
          <p:cNvPr id="5" name="Freeform: Shape 7">
            <a:extLst>
              <a:ext uri="{FF2B5EF4-FFF2-40B4-BE49-F238E27FC236}">
                <a16:creationId xmlns:a16="http://schemas.microsoft.com/office/drawing/2014/main" id="{3853EA5E-735A-20F3-684A-C0AD030EC2D4}"/>
              </a:ext>
            </a:extLst>
          </p:cNvPr>
          <p:cNvSpPr/>
          <p:nvPr userDrawn="1"/>
        </p:nvSpPr>
        <p:spPr>
          <a:xfrm>
            <a:off x="758702" y="3457554"/>
            <a:ext cx="1208037" cy="1381756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6" name="Freeform: Shape 11">
            <a:extLst>
              <a:ext uri="{FF2B5EF4-FFF2-40B4-BE49-F238E27FC236}">
                <a16:creationId xmlns:a16="http://schemas.microsoft.com/office/drawing/2014/main" id="{75DB4848-0824-8316-ED27-44DF37AD6F3D}"/>
              </a:ext>
            </a:extLst>
          </p:cNvPr>
          <p:cNvSpPr/>
          <p:nvPr userDrawn="1"/>
        </p:nvSpPr>
        <p:spPr>
          <a:xfrm>
            <a:off x="2917915" y="4662164"/>
            <a:ext cx="663381" cy="758922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8682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94698" y="2946400"/>
                  <a:pt x="4398682" y="3789083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cxnSp>
        <p:nvCxnSpPr>
          <p:cNvPr id="7" name="Straight Connector 2">
            <a:extLst>
              <a:ext uri="{FF2B5EF4-FFF2-40B4-BE49-F238E27FC236}">
                <a16:creationId xmlns:a16="http://schemas.microsoft.com/office/drawing/2014/main" id="{8784B377-2FE4-4091-C29F-46938ECFA73E}"/>
              </a:ext>
            </a:extLst>
          </p:cNvPr>
          <p:cNvCxnSpPr/>
          <p:nvPr userDrawn="1"/>
        </p:nvCxnSpPr>
        <p:spPr>
          <a:xfrm>
            <a:off x="5998709" y="4172084"/>
            <a:ext cx="0" cy="760288"/>
          </a:xfrm>
          <a:prstGeom prst="line">
            <a:avLst/>
          </a:prstGeom>
          <a:noFill/>
          <a:ln w="19050" cap="flat" cmpd="sng" algn="ctr">
            <a:solidFill>
              <a:srgbClr val="D844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26120477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52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with imag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EC2501B-DEA6-190E-3633-E32F635B7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3200400"/>
            <a:ext cx="5029200" cy="2743200"/>
          </a:xfrm>
        </p:spPr>
        <p:txBody>
          <a:bodyPr anchor="t">
            <a:normAutofit/>
          </a:bodyPr>
          <a:lstStyle>
            <a:lvl1pPr>
              <a:defRPr sz="480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pic>
        <p:nvPicPr>
          <p:cNvPr id="10" name="Picture Placeholder 31">
            <a:extLst>
              <a:ext uri="{FF2B5EF4-FFF2-40B4-BE49-F238E27FC236}">
                <a16:creationId xmlns:a16="http://schemas.microsoft.com/office/drawing/2014/main" id="{373D33A6-83B0-5538-2873-8856E4E60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55" b="2555"/>
          <a:stretch>
            <a:fillRect/>
          </a:stretch>
        </p:blipFill>
        <p:spPr>
          <a:xfrm>
            <a:off x="6504265" y="3029080"/>
            <a:ext cx="1570617" cy="179682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  <a:solidFill>
            <a:schemeClr val="accent5">
              <a:alpha val="30000"/>
            </a:schemeClr>
          </a:solidFill>
        </p:spPr>
      </p:pic>
      <p:sp>
        <p:nvSpPr>
          <p:cNvPr id="7" name="Content placeholder 47">
            <a:extLst>
              <a:ext uri="{FF2B5EF4-FFF2-40B4-BE49-F238E27FC236}">
                <a16:creationId xmlns:a16="http://schemas.microsoft.com/office/drawing/2014/main" id="{3944D979-8121-82AA-A130-38072F1EA83F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7493157" y="529148"/>
            <a:ext cx="4248873" cy="473113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  <p:txBody>
          <a:bodyPr anchor="ctr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altLang="zh-CN" noProof="0" dirty="0"/>
              <a:t>Click icon to add picture≈≈</a:t>
            </a:r>
          </a:p>
        </p:txBody>
      </p:sp>
      <p:sp>
        <p:nvSpPr>
          <p:cNvPr id="27" name="Content placeholder 47" descr="Click icon to add picture">
            <a:extLst>
              <a:ext uri="{FF2B5EF4-FFF2-40B4-BE49-F238E27FC236}">
                <a16:creationId xmlns:a16="http://schemas.microsoft.com/office/drawing/2014/main" id="{EA8265B5-83C5-4AE9-88AB-3F2443B57F0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261872" y="2240280"/>
            <a:ext cx="5029200" cy="7602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000" b="0">
                <a:solidFill>
                  <a:schemeClr val="bg1"/>
                </a:solidFill>
              </a:defRPr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altLang="zh-CN" noProof="0"/>
              <a:t>Click to edit Master text styles</a:t>
            </a:r>
          </a:p>
        </p:txBody>
      </p:sp>
      <p:sp>
        <p:nvSpPr>
          <p:cNvPr id="5" name="Freeform: Shape 25">
            <a:extLst>
              <a:ext uri="{FF2B5EF4-FFF2-40B4-BE49-F238E27FC236}">
                <a16:creationId xmlns:a16="http://schemas.microsoft.com/office/drawing/2014/main" id="{8A1DBD66-3066-DF70-EF94-95DF0D7A6503}"/>
              </a:ext>
            </a:extLst>
          </p:cNvPr>
          <p:cNvSpPr/>
          <p:nvPr userDrawn="1"/>
        </p:nvSpPr>
        <p:spPr>
          <a:xfrm flipH="1">
            <a:off x="7400972" y="4594440"/>
            <a:ext cx="1347680" cy="1581179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Freeform: Shape 11">
            <a:extLst>
              <a:ext uri="{FF2B5EF4-FFF2-40B4-BE49-F238E27FC236}">
                <a16:creationId xmlns:a16="http://schemas.microsoft.com/office/drawing/2014/main" id="{D2CC929C-40BF-4EF5-7910-7F657CAF8CA9}"/>
              </a:ext>
            </a:extLst>
          </p:cNvPr>
          <p:cNvSpPr/>
          <p:nvPr userDrawn="1"/>
        </p:nvSpPr>
        <p:spPr>
          <a:xfrm>
            <a:off x="6521016" y="4772906"/>
            <a:ext cx="663381" cy="758922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8682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94698" y="2946400"/>
                  <a:pt x="4398682" y="3789083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cxnSp>
        <p:nvCxnSpPr>
          <p:cNvPr id="9" name="Straight Connector 2">
            <a:extLst>
              <a:ext uri="{FF2B5EF4-FFF2-40B4-BE49-F238E27FC236}">
                <a16:creationId xmlns:a16="http://schemas.microsoft.com/office/drawing/2014/main" id="{66E94398-47F0-267C-6791-5C30B1CEF496}"/>
              </a:ext>
            </a:extLst>
          </p:cNvPr>
          <p:cNvCxnSpPr/>
          <p:nvPr userDrawn="1"/>
        </p:nvCxnSpPr>
        <p:spPr>
          <a:xfrm>
            <a:off x="1142663" y="2282891"/>
            <a:ext cx="0" cy="760288"/>
          </a:xfrm>
          <a:prstGeom prst="line">
            <a:avLst/>
          </a:prstGeom>
          <a:noFill/>
          <a:ln w="19050" cap="flat" cmpd="sng" algn="ctr">
            <a:solidFill>
              <a:srgbClr val="D844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7779262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528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4">
            <a:extLst>
              <a:ext uri="{FF2B5EF4-FFF2-40B4-BE49-F238E27FC236}">
                <a16:creationId xmlns:a16="http://schemas.microsoft.com/office/drawing/2014/main" id="{05751864-B11A-0286-13EA-2AC2A2C8D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731520"/>
            <a:ext cx="4663440" cy="17373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7A93C-2947-B6E4-C693-7C485DDC0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2160" y="731520"/>
            <a:ext cx="5486400" cy="17373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8A3F288-990F-014E-F099-1E3091477CA7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914400" y="2743200"/>
            <a:ext cx="8348472" cy="337413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Freeform: Shape 5">
            <a:extLst>
              <a:ext uri="{FF2B5EF4-FFF2-40B4-BE49-F238E27FC236}">
                <a16:creationId xmlns:a16="http://schemas.microsoft.com/office/drawing/2014/main" id="{3F619E6B-153E-B522-47EB-4104C405736C}"/>
              </a:ext>
            </a:extLst>
          </p:cNvPr>
          <p:cNvSpPr/>
          <p:nvPr userDrawn="1"/>
        </p:nvSpPr>
        <p:spPr>
          <a:xfrm>
            <a:off x="10551278" y="4665388"/>
            <a:ext cx="603952" cy="681742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87A7B3D-E004-6D6A-5979-8F1BADBC9237}"/>
              </a:ext>
            </a:extLst>
          </p:cNvPr>
          <p:cNvSpPr/>
          <p:nvPr userDrawn="1"/>
        </p:nvSpPr>
        <p:spPr>
          <a:xfrm>
            <a:off x="10524774" y="5146146"/>
            <a:ext cx="1667226" cy="1711855"/>
          </a:xfrm>
          <a:custGeom>
            <a:avLst/>
            <a:gdLst>
              <a:gd name="connsiteX0" fmla="*/ 998834 w 1667226"/>
              <a:gd name="connsiteY0" fmla="*/ 0 h 1711855"/>
              <a:gd name="connsiteX1" fmla="*/ 1667226 w 1667226"/>
              <a:gd name="connsiteY1" fmla="*/ 373790 h 1711855"/>
              <a:gd name="connsiteX2" fmla="*/ 1667226 w 1667226"/>
              <a:gd name="connsiteY2" fmla="*/ 1711855 h 1711855"/>
              <a:gd name="connsiteX3" fmla="*/ 48502 w 1667226"/>
              <a:gd name="connsiteY3" fmla="*/ 1711855 h 1711855"/>
              <a:gd name="connsiteX4" fmla="*/ 0 w 1667226"/>
              <a:gd name="connsiteY4" fmla="*/ 1684915 h 1711855"/>
              <a:gd name="connsiteX5" fmla="*/ 0 w 1667226"/>
              <a:gd name="connsiteY5" fmla="*/ 564300 h 1711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67226" h="1711855">
                <a:moveTo>
                  <a:pt x="998834" y="0"/>
                </a:moveTo>
                <a:lnTo>
                  <a:pt x="1667226" y="373790"/>
                </a:lnTo>
                <a:lnTo>
                  <a:pt x="1667226" y="1711855"/>
                </a:lnTo>
                <a:lnTo>
                  <a:pt x="48502" y="1711855"/>
                </a:lnTo>
                <a:lnTo>
                  <a:pt x="0" y="1684915"/>
                </a:lnTo>
                <a:lnTo>
                  <a:pt x="0" y="564300"/>
                </a:ln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Freeform: Shape 11">
            <a:extLst>
              <a:ext uri="{FF2B5EF4-FFF2-40B4-BE49-F238E27FC236}">
                <a16:creationId xmlns:a16="http://schemas.microsoft.com/office/drawing/2014/main" id="{A4CA3A93-BDBF-112D-54A0-05BF6B06BCC1}"/>
              </a:ext>
            </a:extLst>
          </p:cNvPr>
          <p:cNvSpPr/>
          <p:nvPr userDrawn="1"/>
        </p:nvSpPr>
        <p:spPr>
          <a:xfrm>
            <a:off x="10177285" y="5347130"/>
            <a:ext cx="748554" cy="85636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8682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94698" y="2946400"/>
                  <a:pt x="4398682" y="3789083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F7A154B-D8F5-C1FB-307D-496380875BD1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>
            <a:noAutofit/>
          </a:bodyPr>
          <a:lstStyle/>
          <a:p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28715E-D2CE-A33E-1A28-4E627F239BBE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>
            <a:noAutofit/>
          </a:bodyPr>
          <a:lstStyle/>
          <a:p>
            <a:fld id="{47FEACEE-25B4-4A2D-B147-27296E36371D}" type="slidenum">
              <a:rPr lang="en-US" altLang="zh-CN" noProof="0" smtClean="0"/>
              <a:pPr/>
              <a:t>‹#›</a:t>
            </a:fld>
            <a:endParaRPr lang="en-US" altLang="zh-CN" noProof="0" dirty="0"/>
          </a:p>
        </p:txBody>
      </p:sp>
    </p:spTree>
    <p:extLst>
      <p:ext uri="{BB962C8B-B14F-4D97-AF65-F5344CB8AC3E}">
        <p14:creationId xmlns:p14="http://schemas.microsoft.com/office/powerpoint/2010/main" val="2121256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0C1D3CF-F6AF-93EB-C40E-C278E5844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731520"/>
            <a:ext cx="393192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317990C-ED42-30BE-0501-F9C5B4A48B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3108960"/>
            <a:ext cx="3931920" cy="26517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AC62875-1B1B-E814-6549-162A8DBF8929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5745002" y="0"/>
            <a:ext cx="6446999" cy="6858000"/>
          </a:xfrm>
          <a:custGeom>
            <a:avLst/>
            <a:gdLst>
              <a:gd name="connsiteX0" fmla="*/ 2513726 w 6446999"/>
              <a:gd name="connsiteY0" fmla="*/ 0 h 6858000"/>
              <a:gd name="connsiteX1" fmla="*/ 4301949 w 6446999"/>
              <a:gd name="connsiteY1" fmla="*/ 0 h 6858000"/>
              <a:gd name="connsiteX2" fmla="*/ 6446999 w 6446999"/>
              <a:gd name="connsiteY2" fmla="*/ 1338386 h 6858000"/>
              <a:gd name="connsiteX3" fmla="*/ 6446999 w 6446999"/>
              <a:gd name="connsiteY3" fmla="*/ 5624376 h 6858000"/>
              <a:gd name="connsiteX4" fmla="*/ 4342124 w 6446999"/>
              <a:gd name="connsiteY4" fmla="*/ 6858000 h 6858000"/>
              <a:gd name="connsiteX5" fmla="*/ 2553921 w 6446999"/>
              <a:gd name="connsiteY5" fmla="*/ 6858000 h 6858000"/>
              <a:gd name="connsiteX6" fmla="*/ 661 w 6446999"/>
              <a:gd name="connsiteY6" fmla="*/ 5339864 h 6858000"/>
              <a:gd name="connsiteX7" fmla="*/ 299 w 6446999"/>
              <a:gd name="connsiteY7" fmla="*/ 139604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46999" h="6858000">
                <a:moveTo>
                  <a:pt x="2513726" y="0"/>
                </a:moveTo>
                <a:lnTo>
                  <a:pt x="4301949" y="0"/>
                </a:lnTo>
                <a:lnTo>
                  <a:pt x="6446999" y="1338386"/>
                </a:lnTo>
                <a:lnTo>
                  <a:pt x="6446999" y="5624376"/>
                </a:lnTo>
                <a:lnTo>
                  <a:pt x="4342124" y="6858000"/>
                </a:lnTo>
                <a:lnTo>
                  <a:pt x="2553921" y="6858000"/>
                </a:lnTo>
                <a:lnTo>
                  <a:pt x="661" y="5339864"/>
                </a:lnTo>
                <a:cubicBezTo>
                  <a:pt x="-1473" y="4048155"/>
                  <a:pt x="2433" y="2687753"/>
                  <a:pt x="299" y="1396044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F6C45B-70BB-86F1-1866-F93BEC26ACF8}"/>
              </a:ext>
            </a:extLst>
          </p:cNvPr>
          <p:cNvSpPr>
            <a:spLocks noGrp="1"/>
          </p:cNvSpPr>
          <p:nvPr>
            <p:ph type="ftr" sz="quarter" idx="52"/>
          </p:nvPr>
        </p:nvSpPr>
        <p:spPr/>
        <p:txBody>
          <a:bodyPr>
            <a:noAutofit/>
          </a:bodyPr>
          <a:lstStyle/>
          <a:p>
            <a:endParaRPr lang="en-US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70044D-485D-043B-9D5B-C01AA8E06447}"/>
              </a:ext>
            </a:extLst>
          </p:cNvPr>
          <p:cNvSpPr>
            <a:spLocks noGrp="1"/>
          </p:cNvSpPr>
          <p:nvPr>
            <p:ph type="sldNum" sz="quarter" idx="53"/>
          </p:nvPr>
        </p:nvSpPr>
        <p:spPr/>
        <p:txBody>
          <a:bodyPr>
            <a:noAutofit/>
          </a:bodyPr>
          <a:lstStyle/>
          <a:p>
            <a:fld id="{47FEACEE-25B4-4A2D-B147-27296E36371D}" type="slidenum">
              <a:rPr lang="en-US" altLang="zh-CN" noProof="0" smtClean="0"/>
              <a:pPr/>
              <a:t>‹#›</a:t>
            </a:fld>
            <a:endParaRPr lang="en-US" altLang="zh-CN" noProof="0" dirty="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D91FB993-29E1-3DBD-8335-7970016F8D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203802" y="480395"/>
            <a:ext cx="1896941" cy="2171612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8682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94698" y="2946400"/>
                  <a:pt x="4398682" y="3789083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 cap="flat" cmpd="sng" algn="ctr">
            <a:solidFill>
              <a:srgbClr val="C95B3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dirty="0">
              <a:ln>
                <a:noFill/>
              </a:ln>
              <a:solidFill>
                <a:srgbClr val="F7D952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1259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>
            <a:extLst>
              <a:ext uri="{FF2B5EF4-FFF2-40B4-BE49-F238E27FC236}">
                <a16:creationId xmlns:a16="http://schemas.microsoft.com/office/drawing/2014/main" id="{12BFFCE7-C68B-4904-8795-9589C3F38FD4}"/>
              </a:ext>
            </a:extLst>
          </p:cNvPr>
          <p:cNvSpPr/>
          <p:nvPr userDrawn="1"/>
        </p:nvSpPr>
        <p:spPr>
          <a:xfrm>
            <a:off x="636161" y="5854024"/>
            <a:ext cx="2330137" cy="708120"/>
          </a:xfrm>
          <a:prstGeom prst="rect">
            <a:avLst/>
          </a:prstGeom>
          <a:solidFill>
            <a:srgbClr val="0F26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" name="Freeform: Shape 19">
            <a:extLst>
              <a:ext uri="{FF2B5EF4-FFF2-40B4-BE49-F238E27FC236}">
                <a16:creationId xmlns:a16="http://schemas.microsoft.com/office/drawing/2014/main" id="{9D307BA6-8A60-85D7-CC8B-894256DC4B90}"/>
              </a:ext>
            </a:extLst>
          </p:cNvPr>
          <p:cNvSpPr/>
          <p:nvPr userDrawn="1"/>
        </p:nvSpPr>
        <p:spPr>
          <a:xfrm>
            <a:off x="8517470" y="2248218"/>
            <a:ext cx="1886361" cy="2213189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7" name="Freeform: Shape 19">
            <a:extLst>
              <a:ext uri="{FF2B5EF4-FFF2-40B4-BE49-F238E27FC236}">
                <a16:creationId xmlns:a16="http://schemas.microsoft.com/office/drawing/2014/main" id="{F38B75F8-75D4-4B41-B7C7-433032DD0A6F}"/>
              </a:ext>
            </a:extLst>
          </p:cNvPr>
          <p:cNvSpPr/>
          <p:nvPr userDrawn="1"/>
        </p:nvSpPr>
        <p:spPr>
          <a:xfrm>
            <a:off x="9578882" y="460803"/>
            <a:ext cx="1886361" cy="2213189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8" name="Freeform: Shape 24">
            <a:extLst>
              <a:ext uri="{FF2B5EF4-FFF2-40B4-BE49-F238E27FC236}">
                <a16:creationId xmlns:a16="http://schemas.microsoft.com/office/drawing/2014/main" id="{671D1224-EDDC-4900-92DC-13608D44C524}"/>
              </a:ext>
            </a:extLst>
          </p:cNvPr>
          <p:cNvSpPr/>
          <p:nvPr userDrawn="1"/>
        </p:nvSpPr>
        <p:spPr>
          <a:xfrm>
            <a:off x="9522496" y="4057904"/>
            <a:ext cx="1886359" cy="2213189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635A9E44-4E60-1AD1-0B85-72422683B48A}"/>
              </a:ext>
            </a:extLst>
          </p:cNvPr>
          <p:cNvSpPr/>
          <p:nvPr userDrawn="1"/>
        </p:nvSpPr>
        <p:spPr>
          <a:xfrm>
            <a:off x="11034052" y="3709992"/>
            <a:ext cx="1173188" cy="1502830"/>
          </a:xfrm>
          <a:custGeom>
            <a:avLst/>
            <a:gdLst>
              <a:gd name="connsiteX0" fmla="*/ 638572 w 1157948"/>
              <a:gd name="connsiteY0" fmla="*/ 0 h 1502830"/>
              <a:gd name="connsiteX1" fmla="*/ 0 w 1157948"/>
              <a:gd name="connsiteY1" fmla="*/ 378385 h 1502830"/>
              <a:gd name="connsiteX2" fmla="*/ 0 w 1157948"/>
              <a:gd name="connsiteY2" fmla="*/ 1129800 h 1502830"/>
              <a:gd name="connsiteX3" fmla="*/ 640317 w 1157948"/>
              <a:gd name="connsiteY3" fmla="*/ 1502830 h 1502830"/>
              <a:gd name="connsiteX4" fmla="*/ 1157948 w 1157948"/>
              <a:gd name="connsiteY4" fmla="*/ 1200968 h 1502830"/>
              <a:gd name="connsiteX5" fmla="*/ 1157948 w 1157948"/>
              <a:gd name="connsiteY5" fmla="*/ 304639 h 1502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57948" h="1502830">
                <a:moveTo>
                  <a:pt x="638572" y="0"/>
                </a:moveTo>
                <a:lnTo>
                  <a:pt x="0" y="378385"/>
                </a:lnTo>
                <a:lnTo>
                  <a:pt x="0" y="1129800"/>
                </a:lnTo>
                <a:lnTo>
                  <a:pt x="640317" y="1502830"/>
                </a:lnTo>
                <a:lnTo>
                  <a:pt x="1157948" y="1200968"/>
                </a:lnTo>
                <a:lnTo>
                  <a:pt x="1157948" y="304639"/>
                </a:lnTo>
                <a:close/>
              </a:path>
            </a:pathLst>
          </a:cu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041C638-CBB8-1159-9AF8-B5D14CC7B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060704"/>
            <a:ext cx="7132320" cy="1773936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E34C76-4814-6AFA-CEFD-F82B9ED9BB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3108960"/>
            <a:ext cx="3291840" cy="2651760"/>
          </a:xfrm>
        </p:spPr>
        <p:txBody>
          <a:bodyPr/>
          <a:lstStyle>
            <a:lvl1pPr marL="0" indent="0">
              <a:buNone/>
              <a:defRPr sz="1800"/>
            </a:lvl1pPr>
            <a:lvl2pPr marL="347472">
              <a:defRPr sz="1800"/>
            </a:lvl2pPr>
            <a:lvl3pPr marL="731520">
              <a:defRPr sz="1800"/>
            </a:lvl3pPr>
            <a:lvl4pPr marL="1097280"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42F254A-B4C7-D072-FEB9-22F9A2B0CA64}"/>
              </a:ext>
            </a:extLst>
          </p:cNvPr>
          <p:cNvSpPr>
            <a:spLocks noGrp="1"/>
          </p:cNvSpPr>
          <p:nvPr>
            <p:ph idx="56"/>
          </p:nvPr>
        </p:nvSpPr>
        <p:spPr>
          <a:xfrm>
            <a:off x="4754880" y="3108960"/>
            <a:ext cx="3291840" cy="2651760"/>
          </a:xfrm>
        </p:spPr>
        <p:txBody>
          <a:bodyPr/>
          <a:lstStyle>
            <a:lvl1pPr marL="0" indent="0">
              <a:buNone/>
              <a:defRPr sz="1800"/>
            </a:lvl1pPr>
            <a:lvl2pPr marL="347472">
              <a:defRPr sz="1800"/>
            </a:lvl2pPr>
            <a:lvl3pPr marL="731520">
              <a:defRPr sz="1800"/>
            </a:lvl3pPr>
            <a:lvl4pPr marL="1097280"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DBF4DF-D0B4-1DA6-0271-5D4033A9C19C}"/>
              </a:ext>
            </a:extLst>
          </p:cNvPr>
          <p:cNvSpPr>
            <a:spLocks noGrp="1"/>
          </p:cNvSpPr>
          <p:nvPr>
            <p:ph type="ftr" sz="quarter" idx="57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07335A-F59E-2A6C-D2D6-F10391DA8D69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>
            <a:noAutofit/>
          </a:bodyPr>
          <a:lstStyle/>
          <a:p>
            <a:fld id="{47FEACEE-25B4-4A2D-B147-27296E36371D}" type="slidenum">
              <a:rPr lang="en-US" altLang="zh-CN" noProof="0" smtClean="0"/>
              <a:pPr/>
              <a:t>‹#›</a:t>
            </a:fld>
            <a:endParaRPr lang="en-US" altLang="zh-CN" noProof="0" dirty="0"/>
          </a:p>
        </p:txBody>
      </p:sp>
    </p:spTree>
    <p:extLst>
      <p:ext uri="{BB962C8B-B14F-4D97-AF65-F5344CB8AC3E}">
        <p14:creationId xmlns:p14="http://schemas.microsoft.com/office/powerpoint/2010/main" val="3613646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731520"/>
            <a:ext cx="7671816" cy="2103120"/>
          </a:xfrm>
        </p:spPr>
        <p:txBody>
          <a:bodyPr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9296AFE-5FB8-52A4-3111-3B53DBE4DB3E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914400" y="3200400"/>
            <a:ext cx="10149840" cy="28346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Freeform: Shape 12">
            <a:extLst>
              <a:ext uri="{FF2B5EF4-FFF2-40B4-BE49-F238E27FC236}">
                <a16:creationId xmlns:a16="http://schemas.microsoft.com/office/drawing/2014/main" id="{809C5320-0161-C582-141C-55F06D4F3BAE}"/>
              </a:ext>
            </a:extLst>
          </p:cNvPr>
          <p:cNvSpPr/>
          <p:nvPr userDrawn="1"/>
        </p:nvSpPr>
        <p:spPr>
          <a:xfrm>
            <a:off x="8893126" y="351937"/>
            <a:ext cx="1331054" cy="1502495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 noProof="0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29C982F3-4477-76AC-0429-350585A39FFA}"/>
              </a:ext>
            </a:extLst>
          </p:cNvPr>
          <p:cNvSpPr/>
          <p:nvPr userDrawn="1"/>
        </p:nvSpPr>
        <p:spPr>
          <a:xfrm>
            <a:off x="5255120" y="0"/>
            <a:ext cx="1330247" cy="603188"/>
          </a:xfrm>
          <a:custGeom>
            <a:avLst/>
            <a:gdLst>
              <a:gd name="connsiteX0" fmla="*/ 0 w 1911968"/>
              <a:gd name="connsiteY0" fmla="*/ 0 h 866964"/>
              <a:gd name="connsiteX1" fmla="*/ 1911968 w 1911968"/>
              <a:gd name="connsiteY1" fmla="*/ 0 h 866964"/>
              <a:gd name="connsiteX2" fmla="*/ 1911621 w 1911968"/>
              <a:gd name="connsiteY2" fmla="*/ 335832 h 866964"/>
              <a:gd name="connsiteX3" fmla="*/ 956364 w 1911968"/>
              <a:gd name="connsiteY3" fmla="*/ 866964 h 866964"/>
              <a:gd name="connsiteX4" fmla="*/ 0 w 1911968"/>
              <a:gd name="connsiteY4" fmla="*/ 335755 h 866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1968" h="866964">
                <a:moveTo>
                  <a:pt x="0" y="0"/>
                </a:moveTo>
                <a:lnTo>
                  <a:pt x="1911968" y="0"/>
                </a:lnTo>
                <a:lnTo>
                  <a:pt x="1911621" y="335832"/>
                </a:lnTo>
                <a:lnTo>
                  <a:pt x="956364" y="866964"/>
                </a:lnTo>
                <a:lnTo>
                  <a:pt x="0" y="335755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87A8F7B2-0552-AAD4-9DE2-845DE10CA10A}"/>
              </a:ext>
            </a:extLst>
          </p:cNvPr>
          <p:cNvSpPr/>
          <p:nvPr userDrawn="1"/>
        </p:nvSpPr>
        <p:spPr>
          <a:xfrm>
            <a:off x="6710252" y="0"/>
            <a:ext cx="1330247" cy="603188"/>
          </a:xfrm>
          <a:custGeom>
            <a:avLst/>
            <a:gdLst>
              <a:gd name="connsiteX0" fmla="*/ 0 w 1911968"/>
              <a:gd name="connsiteY0" fmla="*/ 0 h 866964"/>
              <a:gd name="connsiteX1" fmla="*/ 1911968 w 1911968"/>
              <a:gd name="connsiteY1" fmla="*/ 0 h 866964"/>
              <a:gd name="connsiteX2" fmla="*/ 1911621 w 1911968"/>
              <a:gd name="connsiteY2" fmla="*/ 335832 h 866964"/>
              <a:gd name="connsiteX3" fmla="*/ 956364 w 1911968"/>
              <a:gd name="connsiteY3" fmla="*/ 866964 h 866964"/>
              <a:gd name="connsiteX4" fmla="*/ 0 w 1911968"/>
              <a:gd name="connsiteY4" fmla="*/ 335755 h 866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1968" h="866964">
                <a:moveTo>
                  <a:pt x="0" y="0"/>
                </a:moveTo>
                <a:lnTo>
                  <a:pt x="1911968" y="0"/>
                </a:lnTo>
                <a:lnTo>
                  <a:pt x="1911621" y="335832"/>
                </a:lnTo>
                <a:lnTo>
                  <a:pt x="956364" y="866964"/>
                </a:lnTo>
                <a:lnTo>
                  <a:pt x="0" y="33575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395DA7FF-BAA0-F04C-CA6C-16E9C2D55593}"/>
              </a:ext>
            </a:extLst>
          </p:cNvPr>
          <p:cNvSpPr/>
          <p:nvPr userDrawn="1"/>
        </p:nvSpPr>
        <p:spPr>
          <a:xfrm>
            <a:off x="879765" y="0"/>
            <a:ext cx="1330247" cy="603188"/>
          </a:xfrm>
          <a:custGeom>
            <a:avLst/>
            <a:gdLst>
              <a:gd name="connsiteX0" fmla="*/ 0 w 1911968"/>
              <a:gd name="connsiteY0" fmla="*/ 0 h 866964"/>
              <a:gd name="connsiteX1" fmla="*/ 1911968 w 1911968"/>
              <a:gd name="connsiteY1" fmla="*/ 0 h 866964"/>
              <a:gd name="connsiteX2" fmla="*/ 1911621 w 1911968"/>
              <a:gd name="connsiteY2" fmla="*/ 335832 h 866964"/>
              <a:gd name="connsiteX3" fmla="*/ 956364 w 1911968"/>
              <a:gd name="connsiteY3" fmla="*/ 866964 h 866964"/>
              <a:gd name="connsiteX4" fmla="*/ 0 w 1911968"/>
              <a:gd name="connsiteY4" fmla="*/ 335755 h 866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1968" h="866964">
                <a:moveTo>
                  <a:pt x="0" y="0"/>
                </a:moveTo>
                <a:lnTo>
                  <a:pt x="1911968" y="0"/>
                </a:lnTo>
                <a:lnTo>
                  <a:pt x="1911621" y="335832"/>
                </a:lnTo>
                <a:lnTo>
                  <a:pt x="956364" y="866964"/>
                </a:lnTo>
                <a:lnTo>
                  <a:pt x="0" y="33575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468D9CEC-53B7-B8DC-B77E-E3F86681879C}"/>
              </a:ext>
            </a:extLst>
          </p:cNvPr>
          <p:cNvSpPr/>
          <p:nvPr userDrawn="1"/>
        </p:nvSpPr>
        <p:spPr>
          <a:xfrm>
            <a:off x="2336512" y="-9525"/>
            <a:ext cx="1330247" cy="603188"/>
          </a:xfrm>
          <a:custGeom>
            <a:avLst/>
            <a:gdLst>
              <a:gd name="connsiteX0" fmla="*/ 0 w 1911968"/>
              <a:gd name="connsiteY0" fmla="*/ 0 h 866964"/>
              <a:gd name="connsiteX1" fmla="*/ 1911968 w 1911968"/>
              <a:gd name="connsiteY1" fmla="*/ 0 h 866964"/>
              <a:gd name="connsiteX2" fmla="*/ 1911621 w 1911968"/>
              <a:gd name="connsiteY2" fmla="*/ 335832 h 866964"/>
              <a:gd name="connsiteX3" fmla="*/ 956364 w 1911968"/>
              <a:gd name="connsiteY3" fmla="*/ 866964 h 866964"/>
              <a:gd name="connsiteX4" fmla="*/ 0 w 1911968"/>
              <a:gd name="connsiteY4" fmla="*/ 335755 h 866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1968" h="866964">
                <a:moveTo>
                  <a:pt x="0" y="0"/>
                </a:moveTo>
                <a:lnTo>
                  <a:pt x="1911968" y="0"/>
                </a:lnTo>
                <a:lnTo>
                  <a:pt x="1911621" y="335832"/>
                </a:lnTo>
                <a:lnTo>
                  <a:pt x="956364" y="866964"/>
                </a:lnTo>
                <a:lnTo>
                  <a:pt x="0" y="335755"/>
                </a:lnTo>
                <a:close/>
              </a:path>
            </a:pathLst>
          </a:cu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9222D4D6-56B1-C4C3-0E51-FB22F0CD902B}"/>
              </a:ext>
            </a:extLst>
          </p:cNvPr>
          <p:cNvSpPr/>
          <p:nvPr userDrawn="1"/>
        </p:nvSpPr>
        <p:spPr>
          <a:xfrm>
            <a:off x="8160084" y="-10376"/>
            <a:ext cx="1330247" cy="603188"/>
          </a:xfrm>
          <a:custGeom>
            <a:avLst/>
            <a:gdLst>
              <a:gd name="connsiteX0" fmla="*/ 0 w 1911968"/>
              <a:gd name="connsiteY0" fmla="*/ 0 h 866964"/>
              <a:gd name="connsiteX1" fmla="*/ 1911968 w 1911968"/>
              <a:gd name="connsiteY1" fmla="*/ 0 h 866964"/>
              <a:gd name="connsiteX2" fmla="*/ 1911621 w 1911968"/>
              <a:gd name="connsiteY2" fmla="*/ 335832 h 866964"/>
              <a:gd name="connsiteX3" fmla="*/ 956364 w 1911968"/>
              <a:gd name="connsiteY3" fmla="*/ 866964 h 866964"/>
              <a:gd name="connsiteX4" fmla="*/ 0 w 1911968"/>
              <a:gd name="connsiteY4" fmla="*/ 335755 h 866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1968" h="866964">
                <a:moveTo>
                  <a:pt x="0" y="0"/>
                </a:moveTo>
                <a:lnTo>
                  <a:pt x="1911968" y="0"/>
                </a:lnTo>
                <a:lnTo>
                  <a:pt x="1911621" y="335832"/>
                </a:lnTo>
                <a:lnTo>
                  <a:pt x="956364" y="866964"/>
                </a:lnTo>
                <a:lnTo>
                  <a:pt x="0" y="335755"/>
                </a:lnTo>
                <a:close/>
              </a:path>
            </a:pathLst>
          </a:cu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0E6292F0-9E78-C98C-097B-30DEBBC1B179}"/>
              </a:ext>
            </a:extLst>
          </p:cNvPr>
          <p:cNvSpPr/>
          <p:nvPr userDrawn="1"/>
        </p:nvSpPr>
        <p:spPr>
          <a:xfrm>
            <a:off x="9615216" y="0"/>
            <a:ext cx="1330247" cy="603188"/>
          </a:xfrm>
          <a:custGeom>
            <a:avLst/>
            <a:gdLst>
              <a:gd name="connsiteX0" fmla="*/ 0 w 1911968"/>
              <a:gd name="connsiteY0" fmla="*/ 0 h 866964"/>
              <a:gd name="connsiteX1" fmla="*/ 1911968 w 1911968"/>
              <a:gd name="connsiteY1" fmla="*/ 0 h 866964"/>
              <a:gd name="connsiteX2" fmla="*/ 1911621 w 1911968"/>
              <a:gd name="connsiteY2" fmla="*/ 335832 h 866964"/>
              <a:gd name="connsiteX3" fmla="*/ 956364 w 1911968"/>
              <a:gd name="connsiteY3" fmla="*/ 866964 h 866964"/>
              <a:gd name="connsiteX4" fmla="*/ 0 w 1911968"/>
              <a:gd name="connsiteY4" fmla="*/ 335755 h 866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1968" h="866964">
                <a:moveTo>
                  <a:pt x="0" y="0"/>
                </a:moveTo>
                <a:lnTo>
                  <a:pt x="1911968" y="0"/>
                </a:lnTo>
                <a:lnTo>
                  <a:pt x="1911621" y="335832"/>
                </a:lnTo>
                <a:lnTo>
                  <a:pt x="956364" y="866964"/>
                </a:lnTo>
                <a:lnTo>
                  <a:pt x="0" y="33575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Freeform: Shape 12">
            <a:extLst>
              <a:ext uri="{FF2B5EF4-FFF2-40B4-BE49-F238E27FC236}">
                <a16:creationId xmlns:a16="http://schemas.microsoft.com/office/drawing/2014/main" id="{315817B3-76DB-FDD0-60F7-E385C0E84F58}"/>
              </a:ext>
            </a:extLst>
          </p:cNvPr>
          <p:cNvSpPr/>
          <p:nvPr userDrawn="1"/>
        </p:nvSpPr>
        <p:spPr>
          <a:xfrm>
            <a:off x="10342958" y="320527"/>
            <a:ext cx="1331054" cy="1502495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 noProof="0" dirty="0"/>
          </a:p>
        </p:txBody>
      </p:sp>
    </p:spTree>
    <p:extLst>
      <p:ext uri="{BB962C8B-B14F-4D97-AF65-F5344CB8AC3E}">
        <p14:creationId xmlns:p14="http://schemas.microsoft.com/office/powerpoint/2010/main" val="389171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4">
            <a:extLst>
              <a:ext uri="{FF2B5EF4-FFF2-40B4-BE49-F238E27FC236}">
                <a16:creationId xmlns:a16="http://schemas.microsoft.com/office/drawing/2014/main" id="{F73BF8E3-2426-5D65-6582-D4B03C765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0510" y="2016579"/>
            <a:ext cx="4441188" cy="27758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Content placeholder 47">
            <a:extLst>
              <a:ext uri="{FF2B5EF4-FFF2-40B4-BE49-F238E27FC236}">
                <a16:creationId xmlns:a16="http://schemas.microsoft.com/office/drawing/2014/main" id="{117BCD91-6BBA-AACD-3424-C3A4E5C1AB1D}"/>
              </a:ext>
            </a:extLst>
          </p:cNvPr>
          <p:cNvSpPr>
            <a:spLocks noGrp="1" noChangeAspect="1"/>
          </p:cNvSpPr>
          <p:nvPr>
            <p:ph type="pic" sz="quarter" idx="48"/>
          </p:nvPr>
        </p:nvSpPr>
        <p:spPr>
          <a:xfrm>
            <a:off x="914400" y="539496"/>
            <a:ext cx="5025207" cy="5779008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  <p:txBody>
          <a:bodyPr anchor="ctr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altLang="zh-CN" noProof="0"/>
              <a:t>Click icon to add picture</a:t>
            </a:r>
            <a:endParaRPr lang="en-US" altLang="zh-CN" noProof="0" dirty="0"/>
          </a:p>
        </p:txBody>
      </p:sp>
      <p:pic>
        <p:nvPicPr>
          <p:cNvPr id="7" name="Shape 33">
            <a:extLst>
              <a:ext uri="{FF2B5EF4-FFF2-40B4-BE49-F238E27FC236}">
                <a16:creationId xmlns:a16="http://schemas.microsoft.com/office/drawing/2014/main" id="{78B6A20E-2402-E586-7E92-A2C0D0B854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2010" y="4038403"/>
            <a:ext cx="1438713" cy="164592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</p:pic>
      <p:sp>
        <p:nvSpPr>
          <p:cNvPr id="3" name="Freeform: Shape 11">
            <a:extLst>
              <a:ext uri="{FF2B5EF4-FFF2-40B4-BE49-F238E27FC236}">
                <a16:creationId xmlns:a16="http://schemas.microsoft.com/office/drawing/2014/main" id="{20E24AA2-A4D8-FFB3-C801-0E57990B8CB6}"/>
              </a:ext>
            </a:extLst>
          </p:cNvPr>
          <p:cNvSpPr/>
          <p:nvPr userDrawn="1"/>
        </p:nvSpPr>
        <p:spPr>
          <a:xfrm>
            <a:off x="1360235" y="5541405"/>
            <a:ext cx="663381" cy="758922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8682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94698" y="2946400"/>
                  <a:pt x="4398682" y="3789083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9" name="Freeform: Shape 5">
            <a:extLst>
              <a:ext uri="{FF2B5EF4-FFF2-40B4-BE49-F238E27FC236}">
                <a16:creationId xmlns:a16="http://schemas.microsoft.com/office/drawing/2014/main" id="{1FEC53F3-5030-5BCF-54CA-ABB14457C073}"/>
              </a:ext>
            </a:extLst>
          </p:cNvPr>
          <p:cNvSpPr/>
          <p:nvPr userDrawn="1"/>
        </p:nvSpPr>
        <p:spPr>
          <a:xfrm>
            <a:off x="5429027" y="393334"/>
            <a:ext cx="1244907" cy="1405252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07711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7">
            <a:extLst>
              <a:ext uri="{FF2B5EF4-FFF2-40B4-BE49-F238E27FC236}">
                <a16:creationId xmlns:a16="http://schemas.microsoft.com/office/drawing/2014/main" id="{28B6388A-37D2-4382-A7FC-9B9A76BDE8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94169" y="6217920"/>
            <a:ext cx="458592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47FEACEE-25B4-4A2D-B147-27296E36371D}" type="slidenum">
              <a:rPr lang="en-US" altLang="zh-CN" noProof="0" smtClean="0"/>
              <a:pPr/>
              <a:t>‹#›</a:t>
            </a:fld>
            <a:endParaRPr lang="en-US" altLang="zh-CN" noProof="0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8CB8A3D-9A54-FD7C-F6A5-B33E6C891A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5" name="Title Placeholder 4">
            <a:extLst>
              <a:ext uri="{FF2B5EF4-FFF2-40B4-BE49-F238E27FC236}">
                <a16:creationId xmlns:a16="http://schemas.microsoft.com/office/drawing/2014/main" id="{F38A7675-78A2-B642-22AF-B98514C68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76125D-E69D-E2ED-1549-3D67DBD487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21792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2057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71" r:id="rId2"/>
    <p:sldLayoutId id="2147483674" r:id="rId3"/>
    <p:sldLayoutId id="2147483669" r:id="rId4"/>
    <p:sldLayoutId id="2147483655" r:id="rId5"/>
    <p:sldLayoutId id="2147483651" r:id="rId6"/>
    <p:sldLayoutId id="2147483662" r:id="rId7"/>
    <p:sldLayoutId id="2147483673" r:id="rId8"/>
    <p:sldLayoutId id="2147483653" r:id="rId9"/>
    <p:sldLayoutId id="2147483663" r:id="rId10"/>
    <p:sldLayoutId id="214748366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1pPr>
      <a:lvl2pPr marL="731520" indent="-347472" algn="l" defTabSz="9144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097280" indent="-347472" algn="l" defTabSz="9144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463040" indent="-347472" algn="l" defTabSz="9144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1828800" indent="-347472" algn="l" defTabSz="9144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3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640" userDrawn="1">
          <p15:clr>
            <a:srgbClr val="F26B43"/>
          </p15:clr>
        </p15:guide>
        <p15:guide id="4" pos="1656" userDrawn="1">
          <p15:clr>
            <a:srgbClr val="F26B43"/>
          </p15:clr>
        </p15:guide>
        <p15:guide id="5" pos="520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6/27/2026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171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3A3B864-5E85-99D2-93E5-5CA1F4F35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116" y="731520"/>
            <a:ext cx="5711376" cy="3291840"/>
          </a:xfrm>
        </p:spPr>
        <p:txBody>
          <a:bodyPr lIns="0" anchor="b" anchorCtr="0"/>
          <a:lstStyle/>
          <a:p>
            <a:r>
              <a:rPr lang="en-US" altLang="zh-CN" dirty="0"/>
              <a:t>Matthew 10:40-42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85E0237-B9A1-0B58-E0AA-05EF84817EB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260894" y="4172084"/>
            <a:ext cx="4912598" cy="1716098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en-US" sz="3200" dirty="0"/>
              <a:t>Practicing the presence of people</a:t>
            </a:r>
          </a:p>
          <a:p>
            <a:pPr algn="ctr"/>
            <a:r>
              <a:rPr lang="en-US" sz="3200" dirty="0"/>
              <a:t>Seeing Christ in the ones He sends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7C86DB05-11A9-2067-1241-A161E11D1A68}"/>
              </a:ext>
            </a:extLst>
          </p:cNvPr>
          <p:cNvPicPr>
            <a:picLocks noGrp="1" noChangeAspect="1"/>
          </p:cNvPicPr>
          <p:nvPr>
            <p:ph type="pic" sz="quarter" idx="47"/>
          </p:nvPr>
        </p:nvPicPr>
        <p:blipFill>
          <a:blip r:embed="rId3"/>
          <a:srcRect l="21012" r="21012"/>
          <a:stretch>
            <a:fillRect/>
          </a:stretch>
        </p:blipFill>
        <p:spPr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984479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1E980B-92AD-E581-64C2-0D7D9E0448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067672BD-01B9-89EB-03EE-DAAF3F681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942" y="0"/>
            <a:ext cx="7671816" cy="1268361"/>
          </a:xfrm>
        </p:spPr>
        <p:txBody>
          <a:bodyPr/>
          <a:lstStyle/>
          <a:p>
            <a:pPr algn="ctr"/>
            <a:r>
              <a:rPr lang="en-US" dirty="0"/>
              <a:t>Practical Steps</a:t>
            </a:r>
            <a:endParaRPr lang="en-AU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79209E6-8345-BBBF-FE14-2B13996C8C9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914400" y="1268361"/>
            <a:ext cx="10149840" cy="4766679"/>
          </a:xfrm>
        </p:spPr>
        <p:txBody>
          <a:bodyPr>
            <a:normAutofit/>
          </a:bodyPr>
          <a:lstStyle/>
          <a:p>
            <a:r>
              <a:rPr lang="en-US" sz="3200" dirty="0"/>
              <a:t>Active Listening</a:t>
            </a:r>
          </a:p>
          <a:p>
            <a:r>
              <a:rPr lang="en-US" sz="3200" dirty="0"/>
              <a:t>Cultivate Curiosity</a:t>
            </a:r>
          </a:p>
          <a:p>
            <a:r>
              <a:rPr lang="en-US" sz="3200" dirty="0"/>
              <a:t>Slow down</a:t>
            </a:r>
          </a:p>
          <a:p>
            <a:r>
              <a:rPr lang="en-US" sz="3200" dirty="0"/>
              <a:t>Practice Empathy</a:t>
            </a:r>
          </a:p>
          <a:p>
            <a:r>
              <a:rPr lang="en-US" sz="3200" dirty="0"/>
              <a:t>Body Language</a:t>
            </a:r>
          </a:p>
          <a:p>
            <a:r>
              <a:rPr lang="en-US" sz="3200" dirty="0"/>
              <a:t>Embrace Silence</a:t>
            </a:r>
          </a:p>
          <a:p>
            <a:r>
              <a:rPr lang="en-US" sz="3200" dirty="0"/>
              <a:t>Practice Gratitude</a:t>
            </a:r>
          </a:p>
          <a:p>
            <a:endParaRPr lang="en-US" sz="3200" dirty="0"/>
          </a:p>
          <a:p>
            <a:endParaRPr lang="en-AU" sz="3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666FD6-BB8B-CBE2-897B-E628753B4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EACEE-25B4-4A2D-B147-27296E36371D}" type="slidenum">
              <a:rPr lang="en-US" altLang="zh-CN" noProof="0" smtClean="0"/>
              <a:pPr/>
              <a:t>10</a:t>
            </a:fld>
            <a:endParaRPr lang="en-US" altLang="zh-CN" noProof="0" dirty="0"/>
          </a:p>
        </p:txBody>
      </p:sp>
    </p:spTree>
    <p:extLst>
      <p:ext uri="{BB962C8B-B14F-4D97-AF65-F5344CB8AC3E}">
        <p14:creationId xmlns:p14="http://schemas.microsoft.com/office/powerpoint/2010/main" val="3994596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59FC7A-889F-FF9D-2F82-4FC07DDC51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91B2980C-6037-7A8E-3D99-9C9073B84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942" y="0"/>
            <a:ext cx="7671816" cy="1268361"/>
          </a:xfrm>
        </p:spPr>
        <p:txBody>
          <a:bodyPr/>
          <a:lstStyle/>
          <a:p>
            <a:pPr algn="ctr"/>
            <a:r>
              <a:rPr lang="en-US" dirty="0"/>
              <a:t>Challenges</a:t>
            </a:r>
            <a:endParaRPr lang="en-AU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E6DCB11-A809-2381-A391-1DE9E330A64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914400" y="1268361"/>
            <a:ext cx="10149840" cy="4766679"/>
          </a:xfrm>
        </p:spPr>
        <p:txBody>
          <a:bodyPr>
            <a:normAutofit/>
          </a:bodyPr>
          <a:lstStyle/>
          <a:p>
            <a:r>
              <a:rPr lang="en-US" sz="3200" dirty="0"/>
              <a:t>Distractions</a:t>
            </a:r>
          </a:p>
          <a:p>
            <a:r>
              <a:rPr lang="en-US" sz="3200" dirty="0"/>
              <a:t>Fear of Vulnerability</a:t>
            </a:r>
          </a:p>
          <a:p>
            <a:r>
              <a:rPr lang="en-US" sz="3200" dirty="0"/>
              <a:t>Biases</a:t>
            </a:r>
          </a:p>
          <a:p>
            <a:r>
              <a:rPr lang="en-US" sz="3200" dirty="0"/>
              <a:t>Time Constraints</a:t>
            </a:r>
          </a:p>
          <a:p>
            <a:r>
              <a:rPr lang="en-US" sz="3200" dirty="0"/>
              <a:t>EGR’s</a:t>
            </a:r>
          </a:p>
          <a:p>
            <a:endParaRPr lang="en-US" sz="3200" dirty="0"/>
          </a:p>
          <a:p>
            <a:endParaRPr lang="en-AU" sz="3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F08CBB-5A2A-7FF6-4BF1-F176140EA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EACEE-25B4-4A2D-B147-27296E36371D}" type="slidenum">
              <a:rPr lang="en-US" altLang="zh-CN" noProof="0" smtClean="0"/>
              <a:pPr/>
              <a:t>11</a:t>
            </a:fld>
            <a:endParaRPr lang="en-US" altLang="zh-CN" noProof="0" dirty="0"/>
          </a:p>
        </p:txBody>
      </p:sp>
    </p:spTree>
    <p:extLst>
      <p:ext uri="{BB962C8B-B14F-4D97-AF65-F5344CB8AC3E}">
        <p14:creationId xmlns:p14="http://schemas.microsoft.com/office/powerpoint/2010/main" val="2769715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D5A127-1FB6-AE42-8574-81A8A868EE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37FB3584-EB26-0347-F433-E9D71A06D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942" y="0"/>
            <a:ext cx="7671816" cy="1268361"/>
          </a:xfrm>
        </p:spPr>
        <p:txBody>
          <a:bodyPr/>
          <a:lstStyle/>
          <a:p>
            <a:pPr algn="ctr"/>
            <a:r>
              <a:rPr lang="en-US" dirty="0"/>
              <a:t>Overcoming Challenges</a:t>
            </a:r>
            <a:endParaRPr lang="en-AU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5AEDFE0-EB53-A4A2-3E27-1659C4D7480B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914400" y="1268361"/>
            <a:ext cx="10962968" cy="4766679"/>
          </a:xfrm>
        </p:spPr>
        <p:txBody>
          <a:bodyPr>
            <a:normAutofit/>
          </a:bodyPr>
          <a:lstStyle/>
          <a:p>
            <a:r>
              <a:rPr lang="en-US" sz="3200" dirty="0"/>
              <a:t>Distractions –Set technology boundaries</a:t>
            </a:r>
          </a:p>
          <a:p>
            <a:r>
              <a:rPr lang="en-US" sz="3200" dirty="0"/>
              <a:t>Fear of Vulnerability – Start Small; allow trust to build</a:t>
            </a:r>
          </a:p>
          <a:p>
            <a:r>
              <a:rPr lang="en-US" sz="3200" dirty="0"/>
              <a:t>Biases- Challenge assumptions, suspend judgements</a:t>
            </a:r>
          </a:p>
          <a:p>
            <a:r>
              <a:rPr lang="en-US" sz="3200" dirty="0"/>
              <a:t>Time Constraints – live with margin, quality over quantity</a:t>
            </a:r>
          </a:p>
          <a:p>
            <a:r>
              <a:rPr lang="en-US" sz="3200" dirty="0"/>
              <a:t>EGR’s – everyone has inherent value and worth</a:t>
            </a:r>
          </a:p>
          <a:p>
            <a:endParaRPr lang="en-US" sz="3200" dirty="0"/>
          </a:p>
          <a:p>
            <a:endParaRPr lang="en-AU" sz="3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A01757-12D3-ECE9-C44D-BD95BD9F9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EACEE-25B4-4A2D-B147-27296E36371D}" type="slidenum">
              <a:rPr lang="en-US" altLang="zh-CN" noProof="0" smtClean="0"/>
              <a:pPr/>
              <a:t>12</a:t>
            </a:fld>
            <a:endParaRPr lang="en-US" altLang="zh-CN" noProof="0" dirty="0"/>
          </a:p>
        </p:txBody>
      </p:sp>
    </p:spTree>
    <p:extLst>
      <p:ext uri="{BB962C8B-B14F-4D97-AF65-F5344CB8AC3E}">
        <p14:creationId xmlns:p14="http://schemas.microsoft.com/office/powerpoint/2010/main" val="1954784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047831-E7BE-A591-3EAB-9DAF61AB69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0391CBE1-31E0-FE35-DAD9-ED31A1CAE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941" y="587334"/>
            <a:ext cx="8721213" cy="126836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Transformative Power of Practicing the Presence of People</a:t>
            </a:r>
            <a:endParaRPr lang="en-AU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B4E5C60-E4CB-4C84-7AB0-ECE5A9A466AE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914400" y="1855695"/>
            <a:ext cx="10962968" cy="4766679"/>
          </a:xfrm>
        </p:spPr>
        <p:txBody>
          <a:bodyPr>
            <a:normAutofit/>
          </a:bodyPr>
          <a:lstStyle/>
          <a:p>
            <a:r>
              <a:rPr lang="en-US" sz="3200" dirty="0"/>
              <a:t>Deeper Connections</a:t>
            </a:r>
          </a:p>
          <a:p>
            <a:r>
              <a:rPr lang="en-US" sz="3200" dirty="0"/>
              <a:t>Increased Empathy</a:t>
            </a:r>
          </a:p>
          <a:p>
            <a:r>
              <a:rPr lang="en-US" sz="3200" dirty="0"/>
              <a:t>Personal Growth</a:t>
            </a:r>
          </a:p>
          <a:p>
            <a:r>
              <a:rPr lang="en-US" sz="3200" dirty="0"/>
              <a:t>Enhance Communication</a:t>
            </a:r>
          </a:p>
          <a:p>
            <a:r>
              <a:rPr lang="en-US" sz="3200" dirty="0"/>
              <a:t>Greater Joy and Fulfillment</a:t>
            </a:r>
          </a:p>
          <a:p>
            <a:r>
              <a:rPr lang="en-US" sz="3200" dirty="0"/>
              <a:t>Spiritual Growth</a:t>
            </a:r>
          </a:p>
          <a:p>
            <a:r>
              <a:rPr lang="en-US" sz="3200" dirty="0"/>
              <a:t>Reward </a:t>
            </a:r>
          </a:p>
          <a:p>
            <a:endParaRPr lang="en-AU" sz="3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1B2B0D-2B3B-23CF-C7FD-C4B044082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EACEE-25B4-4A2D-B147-27296E36371D}" type="slidenum">
              <a:rPr lang="en-US" altLang="zh-CN" noProof="0" smtClean="0"/>
              <a:pPr/>
              <a:t>13</a:t>
            </a:fld>
            <a:endParaRPr lang="en-US" altLang="zh-CN" noProof="0" dirty="0"/>
          </a:p>
        </p:txBody>
      </p:sp>
    </p:spTree>
    <p:extLst>
      <p:ext uri="{BB962C8B-B14F-4D97-AF65-F5344CB8AC3E}">
        <p14:creationId xmlns:p14="http://schemas.microsoft.com/office/powerpoint/2010/main" val="112773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0882B5-454F-C709-C180-C111CBF336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AD25A47D-2A42-3CB2-1A8B-35287AA21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941" y="587334"/>
            <a:ext cx="9783098" cy="759685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Integration </a:t>
            </a:r>
            <a:endParaRPr lang="en-AU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AFCA7B4-FEC8-7BEA-BDAC-BC22E9CDBBC6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914400" y="1347019"/>
            <a:ext cx="10962968" cy="5275355"/>
          </a:xfrm>
        </p:spPr>
        <p:txBody>
          <a:bodyPr>
            <a:normAutofit/>
          </a:bodyPr>
          <a:lstStyle/>
          <a:p>
            <a:r>
              <a:rPr lang="en-US" sz="3200" dirty="0"/>
              <a:t>Set Daily Intentions</a:t>
            </a:r>
          </a:p>
          <a:p>
            <a:r>
              <a:rPr lang="en-US" sz="3200" dirty="0"/>
              <a:t>Create reminders, rituals and habits</a:t>
            </a:r>
          </a:p>
          <a:p>
            <a:r>
              <a:rPr lang="en-US" sz="3200" dirty="0"/>
              <a:t>Reflect</a:t>
            </a:r>
          </a:p>
          <a:p>
            <a:r>
              <a:rPr lang="en-US" sz="3200" dirty="0"/>
              <a:t>Seek Accountability</a:t>
            </a:r>
          </a:p>
          <a:p>
            <a:r>
              <a:rPr lang="en-US" sz="3200" dirty="0"/>
              <a:t>Regularly Revisit</a:t>
            </a:r>
            <a:endParaRPr lang="en-AU" sz="3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A3035D-E970-1FA4-2C18-291665076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EACEE-25B4-4A2D-B147-27296E36371D}" type="slidenum">
              <a:rPr lang="en-US" altLang="zh-CN" noProof="0" smtClean="0"/>
              <a:pPr/>
              <a:t>14</a:t>
            </a:fld>
            <a:endParaRPr lang="en-US" altLang="zh-CN" noProof="0" dirty="0"/>
          </a:p>
        </p:txBody>
      </p:sp>
    </p:spTree>
    <p:extLst>
      <p:ext uri="{BB962C8B-B14F-4D97-AF65-F5344CB8AC3E}">
        <p14:creationId xmlns:p14="http://schemas.microsoft.com/office/powerpoint/2010/main" val="215204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6A8BA-A96E-4CBC-F081-373415935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Transformative Relationships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D7A15B-7083-D7EF-67DF-8754F2276A4B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Notice</a:t>
            </a:r>
          </a:p>
          <a:p>
            <a:r>
              <a:rPr lang="en-US" sz="3200" dirty="0"/>
              <a:t>Connect</a:t>
            </a:r>
          </a:p>
          <a:p>
            <a:r>
              <a:rPr lang="en-US" sz="3200" dirty="0"/>
              <a:t>Serve</a:t>
            </a:r>
          </a:p>
          <a:p>
            <a:r>
              <a:rPr lang="en-US" sz="3200" dirty="0"/>
              <a:t>Love</a:t>
            </a:r>
            <a:endParaRPr lang="en-AU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E779E7-5A63-84EA-498C-B52F02295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761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6E99D-0CB9-64E7-876C-F48869FDB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731519"/>
            <a:ext cx="3931920" cy="5076427"/>
          </a:xfrm>
        </p:spPr>
        <p:txBody>
          <a:bodyPr anchor="b">
            <a:normAutofit/>
          </a:bodyPr>
          <a:lstStyle/>
          <a:p>
            <a:r>
              <a:rPr lang="en-US" dirty="0"/>
              <a:t>Reflect and Discuss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How can I put this into practice this week?</a:t>
            </a:r>
            <a:br>
              <a:rPr lang="en-US" dirty="0"/>
            </a:br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371A40-304C-D8F9-BB80-4A2C678F61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885" r="25996" b="-1"/>
          <a:stretch>
            <a:fillRect/>
          </a:stretch>
        </p:blipFill>
        <p:spPr>
          <a:xfrm>
            <a:off x="5745002" y="10"/>
            <a:ext cx="6446999" cy="6857990"/>
          </a:xfrm>
          <a:custGeom>
            <a:avLst/>
            <a:gdLst>
              <a:gd name="connsiteX0" fmla="*/ 2513726 w 6446999"/>
              <a:gd name="connsiteY0" fmla="*/ 0 h 6858000"/>
              <a:gd name="connsiteX1" fmla="*/ 4301949 w 6446999"/>
              <a:gd name="connsiteY1" fmla="*/ 0 h 6858000"/>
              <a:gd name="connsiteX2" fmla="*/ 6446999 w 6446999"/>
              <a:gd name="connsiteY2" fmla="*/ 1338386 h 6858000"/>
              <a:gd name="connsiteX3" fmla="*/ 6446999 w 6446999"/>
              <a:gd name="connsiteY3" fmla="*/ 5624376 h 6858000"/>
              <a:gd name="connsiteX4" fmla="*/ 4342124 w 6446999"/>
              <a:gd name="connsiteY4" fmla="*/ 6858000 h 6858000"/>
              <a:gd name="connsiteX5" fmla="*/ 2553921 w 6446999"/>
              <a:gd name="connsiteY5" fmla="*/ 6858000 h 6858000"/>
              <a:gd name="connsiteX6" fmla="*/ 661 w 6446999"/>
              <a:gd name="connsiteY6" fmla="*/ 5339864 h 6858000"/>
              <a:gd name="connsiteX7" fmla="*/ 299 w 6446999"/>
              <a:gd name="connsiteY7" fmla="*/ 139604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46999" h="6858000">
                <a:moveTo>
                  <a:pt x="2513726" y="0"/>
                </a:moveTo>
                <a:lnTo>
                  <a:pt x="4301949" y="0"/>
                </a:lnTo>
                <a:lnTo>
                  <a:pt x="6446999" y="1338386"/>
                </a:lnTo>
                <a:lnTo>
                  <a:pt x="6446999" y="5624376"/>
                </a:lnTo>
                <a:lnTo>
                  <a:pt x="4342124" y="6858000"/>
                </a:lnTo>
                <a:lnTo>
                  <a:pt x="2553921" y="6858000"/>
                </a:lnTo>
                <a:lnTo>
                  <a:pt x="661" y="5339864"/>
                </a:lnTo>
                <a:cubicBezTo>
                  <a:pt x="-1473" y="4048155"/>
                  <a:pt x="2433" y="2687753"/>
                  <a:pt x="299" y="1396044"/>
                </a:cubicBezTo>
                <a:close/>
              </a:path>
            </a:pathLst>
          </a:cu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7071E1-4511-FBEE-9B1D-45DEAE1FA941}"/>
              </a:ext>
            </a:extLst>
          </p:cNvPr>
          <p:cNvSpPr>
            <a:spLocks noGrp="1"/>
          </p:cNvSpPr>
          <p:nvPr>
            <p:ph type="sldNum" sz="quarter" idx="53"/>
          </p:nvPr>
        </p:nvSpPr>
        <p:spPr>
          <a:xfrm>
            <a:off x="11194169" y="6217920"/>
            <a:ext cx="45859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BD12358-51D2-46B3-9BDE-DF29528B9454}" type="slidenum">
              <a:rPr lang="en-US" smtClean="0"/>
              <a:pPr>
                <a:spcAft>
                  <a:spcPts val="600"/>
                </a:spcAft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932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34CC13-CCCC-5440-1EE8-DCF430F821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E9616-9D35-7435-E432-473EABEB4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129" y="131752"/>
            <a:ext cx="7671816" cy="691208"/>
          </a:xfrm>
        </p:spPr>
        <p:txBody>
          <a:bodyPr>
            <a:normAutofit fontScale="90000"/>
          </a:bodyPr>
          <a:lstStyle/>
          <a:p>
            <a:r>
              <a:rPr lang="en-US" dirty="0"/>
              <a:t>Matthew 10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A750F8-B06C-CA06-07E5-38EFE84B9BA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44129" y="822959"/>
            <a:ext cx="11680723" cy="58334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40 “Anyone who welcomes you, welcomes me; and anyone who welcomes me, welcomes the one who sent me. 41 Anyone who welcomes a prophet in the name of a prophet will receive a prophet’s reward; and anyone who receives an upright person in the name of an upright person will receive an upright person’s reward. 42 Anyone who gives even a cup of cold water to one of these little ones, in the name of a disciple—I’m telling you the truth, they won’t go short of their reward!”</a:t>
            </a:r>
            <a:endParaRPr lang="en-AU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7372F5-2587-A439-2901-658320F6D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520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C44FD-2650-DF42-3923-3B54D43C2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1EE6D5B-8FE3-B915-7284-9CBF2BCD40BD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54F2E1-FC8D-3545-B6B8-8BFC1015C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27309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35B9C9B-EEBE-15D7-16CE-A28E083C2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731520"/>
            <a:ext cx="3931920" cy="2103120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The sheep and the goats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1F39639-8B2A-0B5E-7DFF-EA4C4D53EB50}"/>
              </a:ext>
            </a:extLst>
          </p:cNvPr>
          <p:cNvPicPr>
            <a:picLocks noGrp="1" noChangeAspect="1"/>
          </p:cNvPicPr>
          <p:nvPr>
            <p:ph type="pic" sz="quarter" idx="54"/>
          </p:nvPr>
        </p:nvPicPr>
        <p:blipFill>
          <a:blip r:embed="rId2"/>
          <a:srcRect l="16417" r="13304" b="1"/>
          <a:stretch>
            <a:fillRect/>
          </a:stretch>
        </p:blipFill>
        <p:spPr>
          <a:xfrm>
            <a:off x="5745002" y="10"/>
            <a:ext cx="6446999" cy="6857990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C26128-5ED2-189F-E4EB-9C1FFC92F8EC}"/>
              </a:ext>
            </a:extLst>
          </p:cNvPr>
          <p:cNvSpPr>
            <a:spLocks noGrp="1"/>
          </p:cNvSpPr>
          <p:nvPr>
            <p:ph type="sldNum" sz="quarter" idx="53"/>
          </p:nvPr>
        </p:nvSpPr>
        <p:spPr>
          <a:xfrm>
            <a:off x="11194169" y="6217920"/>
            <a:ext cx="45859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BD12358-51D2-46B3-9BDE-DF29528B9454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7164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jesus-and-disciples-artwork18950_usmn_100829_6"/>
          <p:cNvPicPr>
            <a:picLocks noGrp="1" noChangeAspect="1"/>
          </p:cNvPicPr>
          <p:nvPr>
            <p:ph idx="1"/>
          </p:nvPr>
        </p:nvPicPr>
        <p:blipFill>
          <a:blip r:embed="rId2"/>
          <a:srcRect t="3296" b="12435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Life Goals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s 4"/>
          <p:cNvSpPr/>
          <p:nvPr/>
        </p:nvSpPr>
        <p:spPr>
          <a:xfrm>
            <a:off x="374650" y="210820"/>
            <a:ext cx="11442700" cy="6395085"/>
          </a:xfrm>
          <a:prstGeom prst="rect">
            <a:avLst/>
          </a:prstGeom>
          <a:solidFill>
            <a:schemeClr val="tx1">
              <a:lumMod val="85000"/>
              <a:lumOff val="15000"/>
              <a:alpha val="59000"/>
            </a:schemeClr>
          </a:solidFill>
          <a:effectLst>
            <a:glow>
              <a:schemeClr val="accent1">
                <a:alpha val="10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+mn-ea"/>
              </a:rPr>
              <a:t>1. Be with Jesus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+mn-ea"/>
              </a:rPr>
              <a:t>2. Become like Jesus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+mn-ea"/>
              </a:rPr>
              <a:t>3. Do what Jesus does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AU" alt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8334BFA-FD60-BAF9-BFB1-C332B1B1DC49}"/>
              </a:ext>
            </a:extLst>
          </p:cNvPr>
          <p:cNvPicPr>
            <a:picLocks noGrp="1" noChangeAspect="1"/>
          </p:cNvPicPr>
          <p:nvPr>
            <p:ph type="pic" sz="quarter" idx="54"/>
          </p:nvPr>
        </p:nvPicPr>
        <p:blipFill>
          <a:blip r:embed="rId2"/>
          <a:srcRect t="7146" r="2" b="8287"/>
          <a:stretch>
            <a:fillRect/>
          </a:stretch>
        </p:blipFill>
        <p:spPr>
          <a:xfrm>
            <a:off x="5745002" y="10"/>
            <a:ext cx="6446999" cy="6857990"/>
          </a:xfrm>
          <a:prstGeom prst="rect">
            <a:avLst/>
          </a:prstGeom>
          <a:noFill/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2645A92-520F-7DAB-0CCD-F82EEC435A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2562" y="2180492"/>
            <a:ext cx="4771367" cy="249701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BDE4C1-1BC0-7601-0C6D-CA167B42523C}"/>
              </a:ext>
            </a:extLst>
          </p:cNvPr>
          <p:cNvSpPr>
            <a:spLocks noGrp="1"/>
          </p:cNvSpPr>
          <p:nvPr>
            <p:ph type="sldNum" sz="quarter" idx="53"/>
          </p:nvPr>
        </p:nvSpPr>
        <p:spPr>
          <a:xfrm>
            <a:off x="11194169" y="6217920"/>
            <a:ext cx="45859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BD12358-51D2-46B3-9BDE-DF29528B9454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847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AF796-B2A6-BF3A-9820-209E23AA5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568" y="2049043"/>
            <a:ext cx="3931920" cy="210312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AI, Social Media, Gaming and the challenge of loneliness</a:t>
            </a:r>
            <a:endParaRPr lang="en-AU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32262E8C-AD1D-D25A-5AC6-CBF920F7FA9A}"/>
              </a:ext>
            </a:extLst>
          </p:cNvPr>
          <p:cNvPicPr>
            <a:picLocks noGrp="1" noChangeAspect="1"/>
          </p:cNvPicPr>
          <p:nvPr>
            <p:ph type="pic" sz="quarter" idx="54"/>
          </p:nvPr>
        </p:nvPicPr>
        <p:blipFill>
          <a:blip r:embed="rId2"/>
          <a:srcRect l="2998" r="2998"/>
          <a:stretch>
            <a:fillRect/>
          </a:stretch>
        </p:blipFill>
        <p:spPr>
          <a:custGeom>
            <a:avLst/>
            <a:gdLst>
              <a:gd name="connsiteX0" fmla="*/ 2513726 w 6446999"/>
              <a:gd name="connsiteY0" fmla="*/ 0 h 6858000"/>
              <a:gd name="connsiteX1" fmla="*/ 4301949 w 6446999"/>
              <a:gd name="connsiteY1" fmla="*/ 0 h 6858000"/>
              <a:gd name="connsiteX2" fmla="*/ 6446999 w 6446999"/>
              <a:gd name="connsiteY2" fmla="*/ 1338386 h 6858000"/>
              <a:gd name="connsiteX3" fmla="*/ 6446999 w 6446999"/>
              <a:gd name="connsiteY3" fmla="*/ 5624376 h 6858000"/>
              <a:gd name="connsiteX4" fmla="*/ 4342124 w 6446999"/>
              <a:gd name="connsiteY4" fmla="*/ 6858000 h 6858000"/>
              <a:gd name="connsiteX5" fmla="*/ 2553921 w 6446999"/>
              <a:gd name="connsiteY5" fmla="*/ 6858000 h 6858000"/>
              <a:gd name="connsiteX6" fmla="*/ 661 w 6446999"/>
              <a:gd name="connsiteY6" fmla="*/ 5339864 h 6858000"/>
              <a:gd name="connsiteX7" fmla="*/ 299 w 6446999"/>
              <a:gd name="connsiteY7" fmla="*/ 139604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46999" h="6858000">
                <a:moveTo>
                  <a:pt x="2513726" y="0"/>
                </a:moveTo>
                <a:lnTo>
                  <a:pt x="4301949" y="0"/>
                </a:lnTo>
                <a:lnTo>
                  <a:pt x="6446999" y="1338386"/>
                </a:lnTo>
                <a:lnTo>
                  <a:pt x="6446999" y="5624376"/>
                </a:lnTo>
                <a:lnTo>
                  <a:pt x="4342124" y="6858000"/>
                </a:lnTo>
                <a:lnTo>
                  <a:pt x="2553921" y="6858000"/>
                </a:lnTo>
                <a:lnTo>
                  <a:pt x="661" y="5339864"/>
                </a:lnTo>
                <a:cubicBezTo>
                  <a:pt x="-1473" y="4048155"/>
                  <a:pt x="2433" y="2687753"/>
                  <a:pt x="299" y="1396044"/>
                </a:cubicBezTo>
                <a:close/>
              </a:path>
            </a:pathLst>
          </a:cu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DB3898-A60D-4677-0D18-6D7E7EE6E954}"/>
              </a:ext>
            </a:extLst>
          </p:cNvPr>
          <p:cNvSpPr>
            <a:spLocks noGrp="1"/>
          </p:cNvSpPr>
          <p:nvPr>
            <p:ph type="sldNum" sz="quarter" idx="53"/>
          </p:nvPr>
        </p:nvSpPr>
        <p:spPr/>
        <p:txBody>
          <a:bodyPr/>
          <a:lstStyle/>
          <a:p>
            <a:fld id="{47FEACEE-25B4-4A2D-B147-27296E36371D}" type="slidenum">
              <a:rPr lang="en-US" altLang="zh-CN" noProof="0" smtClean="0"/>
              <a:pPr/>
              <a:t>7</a:t>
            </a:fld>
            <a:endParaRPr lang="en-US" altLang="zh-CN" noProof="0" dirty="0"/>
          </a:p>
        </p:txBody>
      </p:sp>
    </p:spTree>
    <p:extLst>
      <p:ext uri="{BB962C8B-B14F-4D97-AF65-F5344CB8AC3E}">
        <p14:creationId xmlns:p14="http://schemas.microsoft.com/office/powerpoint/2010/main" val="35290417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CAEE8AE7-A5F3-1F4C-E2E6-1902D5C183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78663" y="89606"/>
            <a:ext cx="4441371" cy="666872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AA7D96-8036-D8F0-2F23-49432BE30695}"/>
              </a:ext>
            </a:extLst>
          </p:cNvPr>
          <p:cNvSpPr>
            <a:spLocks noGrp="1"/>
          </p:cNvSpPr>
          <p:nvPr>
            <p:ph type="sldNum" sz="quarter" idx="53"/>
          </p:nvPr>
        </p:nvSpPr>
        <p:spPr/>
        <p:txBody>
          <a:bodyPr/>
          <a:lstStyle/>
          <a:p>
            <a:fld id="{47FEACEE-25B4-4A2D-B147-27296E36371D}" type="slidenum">
              <a:rPr lang="en-US" altLang="zh-CN" noProof="0" smtClean="0"/>
              <a:pPr/>
              <a:t>8</a:t>
            </a:fld>
            <a:endParaRPr lang="en-US" altLang="zh-CN" noProof="0" dirty="0"/>
          </a:p>
        </p:txBody>
      </p:sp>
    </p:spTree>
    <p:extLst>
      <p:ext uri="{BB962C8B-B14F-4D97-AF65-F5344CB8AC3E}">
        <p14:creationId xmlns:p14="http://schemas.microsoft.com/office/powerpoint/2010/main" val="33254452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2A747E83-B8C5-5840-54F2-8A586AC61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88425"/>
            <a:ext cx="3931920" cy="2103120"/>
          </a:xfrm>
        </p:spPr>
        <p:txBody>
          <a:bodyPr anchor="b">
            <a:normAutofit/>
          </a:bodyPr>
          <a:lstStyle/>
          <a:p>
            <a:r>
              <a:rPr lang="en-US" dirty="0"/>
              <a:t>To Practice the Presence of People</a:t>
            </a:r>
            <a:endParaRPr lang="en-AU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024A7E5-EB5B-0810-E3DC-7A43CF65F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191545"/>
            <a:ext cx="3931920" cy="4391500"/>
          </a:xfrm>
        </p:spPr>
        <p:txBody>
          <a:bodyPr>
            <a:normAutofit/>
          </a:bodyPr>
          <a:lstStyle/>
          <a:p>
            <a:r>
              <a:rPr lang="en-US" sz="3200" dirty="0"/>
              <a:t>Be fully present</a:t>
            </a:r>
          </a:p>
          <a:p>
            <a:r>
              <a:rPr lang="en-US" sz="3200" dirty="0"/>
              <a:t>See beyond the surface</a:t>
            </a:r>
          </a:p>
          <a:p>
            <a:r>
              <a:rPr lang="en-US" sz="3200" dirty="0"/>
              <a:t>Cultivate Empathy</a:t>
            </a:r>
          </a:p>
          <a:p>
            <a:r>
              <a:rPr lang="en-US" sz="3200" dirty="0"/>
              <a:t>Embrace Vulnerability</a:t>
            </a:r>
          </a:p>
          <a:p>
            <a:r>
              <a:rPr lang="en-US" sz="3200" dirty="0"/>
              <a:t>See  the Image of God</a:t>
            </a:r>
          </a:p>
          <a:p>
            <a:endParaRPr lang="en-US" dirty="0"/>
          </a:p>
          <a:p>
            <a:endParaRPr lang="en-AU" dirty="0"/>
          </a:p>
        </p:txBody>
      </p:sp>
      <p:pic>
        <p:nvPicPr>
          <p:cNvPr id="12" name="Video 11" descr="Hands Forming A Heart">
            <a:extLst>
              <a:ext uri="{FF2B5EF4-FFF2-40B4-BE49-F238E27FC236}">
                <a16:creationId xmlns:a16="http://schemas.microsoft.com/office/drawing/2014/main" id="{4AF2B25D-B8D7-78B0-BF35-E76E0F4A80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1344" r="25626" b="-1"/>
          <a:stretch>
            <a:fillRect/>
          </a:stretch>
        </p:blipFill>
        <p:spPr>
          <a:xfrm>
            <a:off x="5745002" y="10"/>
            <a:ext cx="6446999" cy="6857990"/>
          </a:xfrm>
          <a:custGeom>
            <a:avLst/>
            <a:gdLst>
              <a:gd name="connsiteX0" fmla="*/ 2513726 w 6446999"/>
              <a:gd name="connsiteY0" fmla="*/ 0 h 6858000"/>
              <a:gd name="connsiteX1" fmla="*/ 4301949 w 6446999"/>
              <a:gd name="connsiteY1" fmla="*/ 0 h 6858000"/>
              <a:gd name="connsiteX2" fmla="*/ 6446999 w 6446999"/>
              <a:gd name="connsiteY2" fmla="*/ 1338386 h 6858000"/>
              <a:gd name="connsiteX3" fmla="*/ 6446999 w 6446999"/>
              <a:gd name="connsiteY3" fmla="*/ 5624376 h 6858000"/>
              <a:gd name="connsiteX4" fmla="*/ 4342124 w 6446999"/>
              <a:gd name="connsiteY4" fmla="*/ 6858000 h 6858000"/>
              <a:gd name="connsiteX5" fmla="*/ 2553921 w 6446999"/>
              <a:gd name="connsiteY5" fmla="*/ 6858000 h 6858000"/>
              <a:gd name="connsiteX6" fmla="*/ 661 w 6446999"/>
              <a:gd name="connsiteY6" fmla="*/ 5339864 h 6858000"/>
              <a:gd name="connsiteX7" fmla="*/ 299 w 6446999"/>
              <a:gd name="connsiteY7" fmla="*/ 139604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46999" h="6858000">
                <a:moveTo>
                  <a:pt x="2513726" y="0"/>
                </a:moveTo>
                <a:lnTo>
                  <a:pt x="4301949" y="0"/>
                </a:lnTo>
                <a:lnTo>
                  <a:pt x="6446999" y="1338386"/>
                </a:lnTo>
                <a:lnTo>
                  <a:pt x="6446999" y="5624376"/>
                </a:lnTo>
                <a:lnTo>
                  <a:pt x="4342124" y="6858000"/>
                </a:lnTo>
                <a:lnTo>
                  <a:pt x="2553921" y="6858000"/>
                </a:lnTo>
                <a:lnTo>
                  <a:pt x="661" y="5339864"/>
                </a:lnTo>
                <a:cubicBezTo>
                  <a:pt x="-1473" y="4048155"/>
                  <a:pt x="2433" y="2687753"/>
                  <a:pt x="299" y="1396044"/>
                </a:cubicBezTo>
                <a:close/>
              </a:path>
            </a:pathLst>
          </a:custGeom>
          <a:noFill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5A06AC-7014-A791-AE00-3115D92A06C0}"/>
              </a:ext>
            </a:extLst>
          </p:cNvPr>
          <p:cNvSpPr>
            <a:spLocks noGrp="1"/>
          </p:cNvSpPr>
          <p:nvPr>
            <p:ph type="sldNum" sz="quarter" idx="53"/>
          </p:nvPr>
        </p:nvSpPr>
        <p:spPr>
          <a:xfrm>
            <a:off x="11194169" y="6217920"/>
            <a:ext cx="45859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7FEACEE-25B4-4A2D-B147-27296E36371D}" type="slidenum">
              <a:rPr lang="en-US" altLang="zh-CN" noProof="0" smtClean="0"/>
              <a:pPr>
                <a:spcAft>
                  <a:spcPts val="600"/>
                </a:spcAft>
              </a:pPr>
              <a:t>9</a:t>
            </a:fld>
            <a:endParaRPr lang="en-US" altLang="zh-CN" noProof="0"/>
          </a:p>
        </p:txBody>
      </p:sp>
    </p:spTree>
    <p:extLst>
      <p:ext uri="{BB962C8B-B14F-4D97-AF65-F5344CB8AC3E}">
        <p14:creationId xmlns:p14="http://schemas.microsoft.com/office/powerpoint/2010/main" val="2460370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mute="1">
                <p:cTn id="32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10" grpId="0" build="p"/>
    </p:bldLst>
  </p:timing>
</p:sld>
</file>

<file path=ppt/theme/theme1.xml><?xml version="1.0" encoding="utf-8"?>
<a:theme xmlns:a="http://schemas.openxmlformats.org/drawingml/2006/main" name="Custom">
  <a:themeElements>
    <a:clrScheme name="Custom 7">
      <a:dk1>
        <a:srgbClr val="000000"/>
      </a:dk1>
      <a:lt1>
        <a:srgbClr val="FFFFFF"/>
      </a:lt1>
      <a:dk2>
        <a:srgbClr val="0F253E"/>
      </a:dk2>
      <a:lt2>
        <a:srgbClr val="E7E6E6"/>
      </a:lt2>
      <a:accent1>
        <a:srgbClr val="4472C4"/>
      </a:accent1>
      <a:accent2>
        <a:srgbClr val="B83903"/>
      </a:accent2>
      <a:accent3>
        <a:srgbClr val="75262A"/>
      </a:accent3>
      <a:accent4>
        <a:srgbClr val="F79320"/>
      </a:accent4>
      <a:accent5>
        <a:srgbClr val="44668D"/>
      </a:accent5>
      <a:accent6>
        <a:srgbClr val="0F253E"/>
      </a:accent6>
      <a:hlink>
        <a:srgbClr val="AEC0D9"/>
      </a:hlink>
      <a:folHlink>
        <a:srgbClr val="B83903"/>
      </a:folHlink>
    </a:clrScheme>
    <a:fontScheme name="Custom 16">
      <a:majorFont>
        <a:latin typeface="Posterama"/>
        <a:ea typeface=""/>
        <a:cs typeface=""/>
      </a:majorFont>
      <a:minorFont>
        <a:latin typeface="Abad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/>
      <a:lstStyle>
        <a:defPPr marL="0" indent="0" algn="ctr">
          <a:lnSpc>
            <a:spcPct val="100000"/>
          </a:lnSpc>
          <a:spcBef>
            <a:spcPts val="0"/>
          </a:spcBef>
          <a:buFontTx/>
          <a:buNone/>
          <a:defRPr sz="1800" smtClean="0">
            <a:solidFill>
              <a:prstClr val="white"/>
            </a:solidFill>
            <a:latin typeface="Posterama" panose="020B0504020200020000" pitchFamily="34" charset="0"/>
            <a:ea typeface="微软雅黑"/>
            <a:cs typeface="Posterama" panose="020B0504020200020000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M9027928_win32_EF_v4" id="{FA821E7E-D625-4DCD-A30E-3216B54C8383}" vid="{DE28BE6C-8054-44B2-A92D-A1CAFC256BD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30" ma:contentTypeDescription="Create a new document." ma:contentTypeScope="" ma:versionID="cec0622158e8f13124e9e8fd4de31bd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b52f30ab005d15df08657af532e6e38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hidden="true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hidden="tru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hidden="true" ma:internalName="Background" ma:readOnly="false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BillingMetadata" ma:index="33" nillable="true" ma:displayName="MediaServiceBillingMetadata" ma:hidden="true" ma:internalName="MediaServiceBillingMetadata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9897CAE-455D-42C9-A951-0C21BC12254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8DB3C62-858A-4A01-AFEF-21E0BB8CE262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B0009351-EDD4-484E-ACD6-D50CCB137637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{B47F25CA-48E8-41A3-9480-3BCB01C3404E}TF63aebcec-8e39-4664-940a-dd6c2f00c54d020a9832_win32-3cdd3ee32610</Template>
  <TotalTime>1119</TotalTime>
  <Words>316</Words>
  <Application>Microsoft Office PowerPoint</Application>
  <PresentationFormat>Widescreen</PresentationFormat>
  <Paragraphs>72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等线</vt:lpstr>
      <vt:lpstr>Abadi</vt:lpstr>
      <vt:lpstr>Arial</vt:lpstr>
      <vt:lpstr>Calibri</vt:lpstr>
      <vt:lpstr>Calibri Light</vt:lpstr>
      <vt:lpstr>Posterama</vt:lpstr>
      <vt:lpstr>Posterama Text SemiBold</vt:lpstr>
      <vt:lpstr>Custom</vt:lpstr>
      <vt:lpstr>Office Theme</vt:lpstr>
      <vt:lpstr>Matthew 10:40-42</vt:lpstr>
      <vt:lpstr>Matthew 10</vt:lpstr>
      <vt:lpstr>PowerPoint Presentation</vt:lpstr>
      <vt:lpstr>The sheep and the goats</vt:lpstr>
      <vt:lpstr>Life Goals</vt:lpstr>
      <vt:lpstr>PowerPoint Presentation</vt:lpstr>
      <vt:lpstr>AI, Social Media, Gaming and the challenge of loneliness</vt:lpstr>
      <vt:lpstr>PowerPoint Presentation</vt:lpstr>
      <vt:lpstr>To Practice the Presence of People</vt:lpstr>
      <vt:lpstr>Practical Steps</vt:lpstr>
      <vt:lpstr>Challenges</vt:lpstr>
      <vt:lpstr>Overcoming Challenges</vt:lpstr>
      <vt:lpstr>Transformative Power of Practicing the Presence of People</vt:lpstr>
      <vt:lpstr>Integration </vt:lpstr>
      <vt:lpstr>Transformative Relationships</vt:lpstr>
      <vt:lpstr>Reflect and Discuss    How can I put this into practice this week?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Andrew Crighton</dc:creator>
  <cp:lastModifiedBy>Andrew Crighton</cp:lastModifiedBy>
  <cp:revision>4</cp:revision>
  <dcterms:created xsi:type="dcterms:W3CDTF">2026-06-13T08:49:04Z</dcterms:created>
  <dcterms:modified xsi:type="dcterms:W3CDTF">2026-06-27T12:02:52Z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