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32"/>
  </p:notesMasterIdLst>
  <p:handoutMasterIdLst>
    <p:handoutMasterId r:id="rId33"/>
  </p:handoutMasterIdLst>
  <p:sldIdLst>
    <p:sldId id="256" r:id="rId5"/>
    <p:sldId id="274" r:id="rId6"/>
    <p:sldId id="275" r:id="rId7"/>
    <p:sldId id="276" r:id="rId8"/>
    <p:sldId id="257" r:id="rId9"/>
    <p:sldId id="258" r:id="rId10"/>
    <p:sldId id="277" r:id="rId11"/>
    <p:sldId id="278" r:id="rId12"/>
    <p:sldId id="259" r:id="rId13"/>
    <p:sldId id="260" r:id="rId14"/>
    <p:sldId id="261" r:id="rId15"/>
    <p:sldId id="262" r:id="rId16"/>
    <p:sldId id="279" r:id="rId17"/>
    <p:sldId id="280" r:id="rId18"/>
    <p:sldId id="281" r:id="rId19"/>
    <p:sldId id="263" r:id="rId20"/>
    <p:sldId id="264" r:id="rId21"/>
    <p:sldId id="265" r:id="rId22"/>
    <p:sldId id="282" r:id="rId23"/>
    <p:sldId id="266" r:id="rId24"/>
    <p:sldId id="267" r:id="rId25"/>
    <p:sldId id="268" r:id="rId26"/>
    <p:sldId id="269" r:id="rId27"/>
    <p:sldId id="270" r:id="rId28"/>
    <p:sldId id="271" r:id="rId29"/>
    <p:sldId id="272" r:id="rId30"/>
    <p:sldId id="27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720"/>
  </p:normalViewPr>
  <p:slideViewPr>
    <p:cSldViewPr showGuides="1">
      <p:cViewPr varScale="1">
        <p:scale>
          <a:sx n="113" d="100"/>
          <a:sy n="113" d="100"/>
        </p:scale>
        <p:origin x="336" y="114"/>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87" d="100"/>
          <a:sy n="87" d="100"/>
        </p:scale>
        <p:origin x="70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7/18/2026</a:t>
            </a:fld>
            <a:endParaRPr lang="en-US" dirty="0"/>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dirty="0"/>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7/18/2026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dirty="0"/>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606196"/>
            <a:ext cx="4352927" cy="114227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2" y="606196"/>
            <a:ext cx="4352927" cy="1142277"/>
          </a:xfrm>
        </p:spPr>
        <p:txBody>
          <a:bodyPr vert="horz" lIns="91440" tIns="45720" rIns="91440" bIns="45720" rtlCol="0" anchor="t">
            <a:normAutofit/>
          </a:bodyPr>
          <a:lstStyle>
            <a:lvl1pPr marL="0" indent="0" algn="r">
              <a:lnSpc>
                <a:spcPct val="120000"/>
              </a:lnSpc>
              <a:spcBef>
                <a:spcPts val="0"/>
              </a:spcBef>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59722DCF-3C86-4CA9-A79C-7A01DC917267}" type="datetime1">
              <a:rPr lang="en-US" smtClean="0"/>
              <a:t>7/18/2026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 y="2132520"/>
            <a:ext cx="10972800" cy="411588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6597873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dirty="0"/>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98E2C3C3-8EE0-4646-AF47-12E3116D59C3}" type="datetime1">
              <a:rPr lang="en-US" smtClean="0"/>
              <a:t>7/18/2026</a:t>
            </a:fld>
            <a:endParaRPr lang="en-US" dirty="0"/>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dirty="0"/>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67096526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8066" y="1371600"/>
            <a:ext cx="8470605" cy="1041436"/>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D252E1C-7EB3-405E-81B2-32E332CACA0F}" type="datetime1">
              <a:rPr lang="en-US" smtClean="0"/>
              <a:t>7/18/2026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 y="2797083"/>
            <a:ext cx="8470605" cy="3451317"/>
          </a:xfrm>
        </p:spPr>
        <p:txBody>
          <a:bodyP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59795" y="1371600"/>
            <a:ext cx="5916508" cy="1052105"/>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09601" y="322731"/>
            <a:ext cx="914400" cy="283464"/>
          </a:xfrm>
        </p:spPr>
        <p:txBody>
          <a:bodyPr/>
          <a:lstStyle/>
          <a:p>
            <a:fld id="{1FE93670-5DDA-427C-9657-21A216413B90}" type="datetime1">
              <a:rPr lang="en-US" smtClean="0"/>
              <a:t>7/18/2026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09600" y="1371599"/>
            <a:ext cx="4663806"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59796" y="2807753"/>
            <a:ext cx="5916507" cy="3440647"/>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1" y="1371600"/>
            <a:ext cx="2441448" cy="4876800"/>
          </a:xfrm>
        </p:spPr>
        <p:txBody>
          <a:bodyPr anchor="t">
            <a:normAutofit/>
          </a:bodyPr>
          <a:lstStyle>
            <a:lvl1pPr>
              <a:defRPr sz="2400"/>
            </a:lvl1pPr>
          </a:lstStyle>
          <a:p>
            <a:r>
              <a:rPr lang="en-US"/>
              <a:t>Click to edit Master title style</a:t>
            </a:r>
            <a:endParaRPr lang="en-US" dirty="0"/>
          </a:p>
        </p:txBody>
      </p:sp>
      <p:sp>
        <p:nvSpPr>
          <p:cNvPr id="8" name="Date Placeholder 2">
            <a:extLst>
              <a:ext uri="{FF2B5EF4-FFF2-40B4-BE49-F238E27FC236}">
                <a16:creationId xmlns:a16="http://schemas.microsoft.com/office/drawing/2014/main" id="{4C796253-2EF8-E90A-A94F-8CFC6E39EE48}"/>
              </a:ext>
            </a:extLst>
          </p:cNvPr>
          <p:cNvSpPr>
            <a:spLocks noGrp="1"/>
          </p:cNvSpPr>
          <p:nvPr>
            <p:ph type="dt" sz="half" idx="10"/>
          </p:nvPr>
        </p:nvSpPr>
        <p:spPr>
          <a:xfrm>
            <a:off x="609601" y="322731"/>
            <a:ext cx="914400" cy="286869"/>
          </a:xfrm>
        </p:spPr>
        <p:txBody>
          <a:bodyPr/>
          <a:lstStyle/>
          <a:p>
            <a:fld id="{88F73B11-D0F5-4A08-A19E-C560E2C4116F}" type="datetime1">
              <a:rPr lang="en-US" smtClean="0"/>
              <a:t>7/18/2026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6869"/>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6869"/>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3460625" y="1371599"/>
            <a:ext cx="5272821"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34856" y="1371600"/>
            <a:ext cx="2441448" cy="4876800"/>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1957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32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761C04-CC91-4AAF-9006-A3A27BF33173}"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58842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19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43291" y="1373986"/>
            <a:ext cx="3493858" cy="3456894"/>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05EDACB-E986-4E04-ADB1-8913384D68D3}"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373986"/>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35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C338E35-CB21-4D15-A87F-675D4C9EDCA4}"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22181" y="1389134"/>
            <a:ext cx="627922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9312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371600"/>
            <a:ext cx="3496147" cy="487680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71CA9EE-AFE9-47E0-9F22-915E0A45E5AF}"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872" y="1371600"/>
            <a:ext cx="7081431"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895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3349754" cy="272145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7C504BF7-6B14-4333-B52B-ADBC1BCF47B5}"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43402" y="1371600"/>
            <a:ext cx="7232901"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094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4352926" cy="766774"/>
          </a:xfrm>
        </p:spPr>
        <p:txBody>
          <a:bodyPr anchor="t">
            <a:normAutofit/>
          </a:bodyPr>
          <a:lstStyle>
            <a:lvl1pPr>
              <a:defRPr sz="2400"/>
            </a:lvl1pPr>
          </a:lstStyle>
          <a:p>
            <a:r>
              <a:rPr lang="en-US"/>
              <a:t>Click to edit Master title style</a:t>
            </a:r>
            <a:endParaRPr lang="en-US" dirty="0"/>
          </a:p>
        </p:txBody>
      </p:sp>
      <p:sp>
        <p:nvSpPr>
          <p:cNvPr id="7" name="Subtitle 2">
            <a:extLst>
              <a:ext uri="{FF2B5EF4-FFF2-40B4-BE49-F238E27FC236}">
                <a16:creationId xmlns:a16="http://schemas.microsoft.com/office/drawing/2014/main" id="{684DE9B9-A2D7-1C5E-03A8-327B24C29FD9}"/>
              </a:ext>
            </a:extLst>
          </p:cNvPr>
          <p:cNvSpPr>
            <a:spLocks noGrp="1"/>
          </p:cNvSpPr>
          <p:nvPr>
            <p:ph type="subTitle" idx="1"/>
          </p:nvPr>
        </p:nvSpPr>
        <p:spPr>
          <a:xfrm>
            <a:off x="634029" y="2522423"/>
            <a:ext cx="4328497" cy="3700576"/>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C1C21BA4-3737-442B-A21A-11EEBBB51C57}"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2272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92815CB-5A42-4381-B4B5-1F0A0AD684E0}"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50289" y="1371601"/>
            <a:ext cx="6632111" cy="60688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609600" y="322731"/>
            <a:ext cx="914400" cy="283464"/>
          </a:xfrm>
        </p:spPr>
        <p:txBody>
          <a:bodyPr/>
          <a:lstStyle/>
          <a:p>
            <a:fld id="{8EF3DE08-A0D1-4FD8-A862-5499266B124D}" type="datetime1">
              <a:rPr lang="en-US" smtClean="0"/>
              <a:t>7/18/2026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661904" y="322731"/>
            <a:ext cx="914400" cy="283464"/>
          </a:xfrm>
        </p:spPr>
        <p:txBody>
          <a:bodyP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60960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50290" y="2362534"/>
            <a:ext cx="6626014" cy="3901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8303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599"/>
            <a:ext cx="6632111" cy="606888"/>
          </a:xfrm>
        </p:spPr>
        <p:txBody>
          <a:bodyPr anchor="t"/>
          <a:lstStyle/>
          <a:p>
            <a:r>
              <a:rPr lang="en-US"/>
              <a:t>Click to edit Master title style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609600" y="322731"/>
            <a:ext cx="914400" cy="283464"/>
          </a:xfrm>
        </p:spPr>
        <p:txBody>
          <a:bodyPr/>
          <a:lstStyle/>
          <a:p>
            <a:fld id="{6C5A15EF-D72C-40D5-8663-2C77F9B42EC1}" type="datetime1">
              <a:rPr lang="en-US" smtClean="0"/>
              <a:t>7/18/2026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653334"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362534"/>
            <a:ext cx="6631984" cy="3885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13">
            <a:extLst>
              <a:ext uri="{FF2B5EF4-FFF2-40B4-BE49-F238E27FC236}">
                <a16:creationId xmlns:a16="http://schemas.microsoft.com/office/drawing/2014/main" id="{D62B7BD4-B0D6-F90A-8AD2-9FA1574A17A8}"/>
              </a:ext>
            </a:extLst>
          </p:cNvPr>
          <p:cNvSpPr>
            <a:spLocks noGrp="1"/>
          </p:cNvSpPr>
          <p:nvPr>
            <p:ph type="pic" sz="quarter" idx="18" hasCustomPrompt="1"/>
          </p:nvPr>
        </p:nvSpPr>
        <p:spPr>
          <a:xfrm>
            <a:off x="761688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3768809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0118" y="1371600"/>
            <a:ext cx="7172282" cy="60688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609600" y="322731"/>
            <a:ext cx="914400" cy="283464"/>
          </a:xfrm>
        </p:spPr>
        <p:txBody>
          <a:bodyPr/>
          <a:lstStyle/>
          <a:p>
            <a:fld id="{D56F8A71-DDE0-43CA-81C3-EA9C4963E6AE}" type="datetime1">
              <a:rPr lang="en-US" smtClean="0"/>
              <a:t>7/18/2026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10118" y="2362534"/>
            <a:ext cx="7172282"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2582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E525A034-19B5-40C2-A08C-916D805B8A45}"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2373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2C5EE04-1B51-44BB-A7D3-16AEE79C4983}"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734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1371600"/>
            <a:ext cx="4700225" cy="606887"/>
          </a:xfrm>
        </p:spPr>
        <p:txBody>
          <a:bodyPr anchor="t">
            <a:normAutofit/>
          </a:bodyPr>
          <a:lstStyle>
            <a:lvl1pPr>
              <a:defRPr sz="2400"/>
            </a:lvl1pPr>
          </a:lstStyle>
          <a:p>
            <a:r>
              <a:rPr lang="en-US"/>
              <a:t>Click to edit Master title style</a:t>
            </a:r>
            <a:endParaRPr lang="en-US" dirty="0"/>
          </a:p>
        </p:txBody>
      </p:sp>
      <p:sp>
        <p:nvSpPr>
          <p:cNvPr id="10" name="Date Placeholder 4">
            <a:extLst>
              <a:ext uri="{FF2B5EF4-FFF2-40B4-BE49-F238E27FC236}">
                <a16:creationId xmlns:a16="http://schemas.microsoft.com/office/drawing/2014/main" id="{84676EBB-6E0A-AD72-143B-39A640FF3585}"/>
              </a:ext>
            </a:extLst>
          </p:cNvPr>
          <p:cNvSpPr>
            <a:spLocks noGrp="1"/>
          </p:cNvSpPr>
          <p:nvPr>
            <p:ph type="dt" sz="half" idx="10"/>
          </p:nvPr>
        </p:nvSpPr>
        <p:spPr>
          <a:xfrm>
            <a:off x="609600" y="322731"/>
            <a:ext cx="914400" cy="283464"/>
          </a:xfrm>
        </p:spPr>
        <p:txBody>
          <a:bodyPr/>
          <a:lstStyle>
            <a:lvl1pPr>
              <a:defRPr>
                <a:solidFill>
                  <a:schemeClr val="tx1"/>
                </a:solidFill>
              </a:defRPr>
            </a:lvl1pPr>
          </a:lstStyle>
          <a:p>
            <a:fld id="{E79D7598-9667-4FA1-B20E-133F7DF30C66}"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lvl1pPr>
              <a:defRPr>
                <a:solidFill>
                  <a:schemeClr val="tx1"/>
                </a:solidFill>
                <a:effectLst/>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62534"/>
            <a:ext cx="4700225"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87DB94FD-8F2A-F0DB-71EB-3565077D4A20}"/>
              </a:ext>
            </a:extLst>
          </p:cNvPr>
          <p:cNvSpPr>
            <a:spLocks noGrp="1"/>
          </p:cNvSpPr>
          <p:nvPr>
            <p:ph type="pic" sz="quarter" idx="15" hasCustomPrompt="1"/>
          </p:nvPr>
        </p:nvSpPr>
        <p:spPr>
          <a:xfrm>
            <a:off x="5699758"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940440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1371599"/>
            <a:ext cx="3363514" cy="914401"/>
          </a:xfrm>
        </p:spPr>
        <p:txBody>
          <a:bodyPr anchor="t">
            <a:normAutofit/>
          </a:bodyPr>
          <a:lstStyle>
            <a:lvl1pPr>
              <a:defRPr sz="2400"/>
            </a:lvl1p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CBA07C19-A01D-B0B9-930B-9E9E7D2E653C}"/>
              </a:ext>
            </a:extLst>
          </p:cNvPr>
          <p:cNvSpPr>
            <a:spLocks noGrp="1"/>
          </p:cNvSpPr>
          <p:nvPr>
            <p:ph type="dt" sz="half" idx="15"/>
          </p:nvPr>
        </p:nvSpPr>
        <p:spPr>
          <a:xfrm>
            <a:off x="609600" y="322731"/>
            <a:ext cx="914400" cy="283464"/>
          </a:xfrm>
        </p:spPr>
        <p:txBody>
          <a:bodyPr/>
          <a:lstStyle/>
          <a:p>
            <a:fld id="{E0F4D2D3-E754-452C-996E-A69280848F28}" type="datetime1">
              <a:rPr lang="en-US" smtClean="0"/>
              <a:t>7/18/2026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903"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8887" y="2670047"/>
            <a:ext cx="3363513"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741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599"/>
            <a:ext cx="3363513" cy="91440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609600" y="322731"/>
            <a:ext cx="914400" cy="283464"/>
          </a:xfrm>
        </p:spPr>
        <p:txBody>
          <a:bodyPr/>
          <a:lstStyle/>
          <a:p>
            <a:fld id="{17A20D89-EAE3-437D-A562-62F383E1F1E4}" type="datetime1">
              <a:rPr lang="en-US" smtClean="0"/>
              <a:t>7/18/2026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776"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5" y="2670047"/>
            <a:ext cx="3363386"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158FD965-81B2-7E47-FC2D-2FFFA61C3D06}"/>
              </a:ext>
            </a:extLst>
          </p:cNvPr>
          <p:cNvSpPr>
            <a:spLocks noGrp="1"/>
          </p:cNvSpPr>
          <p:nvPr>
            <p:ph type="pic" sz="quarter" idx="18" hasCustomPrompt="1"/>
          </p:nvPr>
        </p:nvSpPr>
        <p:spPr>
          <a:xfrm>
            <a:off x="4378198"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4627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1371600"/>
            <a:ext cx="2699254" cy="1836503"/>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481F196-B1D0-4451-BD57-0DCCBF9A6C9D}"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1"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5697"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3147" y="3592150"/>
            <a:ext cx="2699254"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4380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600"/>
            <a:ext cx="2699254" cy="1858941"/>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E2505D57-3CC9-48CD-A7D7-2BE3E605D0A5}"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592150"/>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9">
            <a:extLst>
              <a:ext uri="{FF2B5EF4-FFF2-40B4-BE49-F238E27FC236}">
                <a16:creationId xmlns:a16="http://schemas.microsoft.com/office/drawing/2014/main" id="{7A8F660F-60A6-785B-047B-B48856C7BBFC}"/>
              </a:ext>
            </a:extLst>
          </p:cNvPr>
          <p:cNvSpPr>
            <a:spLocks noGrp="1"/>
          </p:cNvSpPr>
          <p:nvPr>
            <p:ph type="pic" sz="quarter" idx="15" hasCustomPrompt="1"/>
          </p:nvPr>
        </p:nvSpPr>
        <p:spPr>
          <a:xfrm>
            <a:off x="3696794"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26400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4840225"/>
            <a:ext cx="10963658" cy="799655"/>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5845175"/>
            <a:ext cx="10963658" cy="365125"/>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26D2EC77-EDF2-486F-BC40-B49DAB22DB64}" type="datetime1">
              <a:rPr lang="en-US" smtClean="0"/>
              <a:t>7/18/2026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1" y="647700"/>
            <a:ext cx="10972800" cy="3808477"/>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7"/>
            <a:ext cx="4019522" cy="1236133"/>
          </a:xfrm>
        </p:spPr>
        <p:txBody>
          <a:bodyPr anchor="t">
            <a:normAutofit/>
          </a:bodyPr>
          <a:lstStyle>
            <a:lvl1pPr>
              <a:defRPr sz="2400"/>
            </a:lvl1pPr>
          </a:lstStyle>
          <a:p>
            <a:r>
              <a:rPr lang="en-US"/>
              <a:t>Click to edit Master title style</a:t>
            </a:r>
            <a:endParaRPr lang="en-US" dirty="0"/>
          </a:p>
        </p:txBody>
      </p:sp>
      <p:sp>
        <p:nvSpPr>
          <p:cNvPr id="12" name="Date Placeholder 4">
            <a:extLst>
              <a:ext uri="{FF2B5EF4-FFF2-40B4-BE49-F238E27FC236}">
                <a16:creationId xmlns:a16="http://schemas.microsoft.com/office/drawing/2014/main" id="{2D9E4C7C-63E4-6DA5-5108-15D4DA6D0607}"/>
              </a:ext>
            </a:extLst>
          </p:cNvPr>
          <p:cNvSpPr>
            <a:spLocks noGrp="1"/>
          </p:cNvSpPr>
          <p:nvPr>
            <p:ph type="dt" sz="half" idx="10"/>
          </p:nvPr>
        </p:nvSpPr>
        <p:spPr>
          <a:xfrm>
            <a:off x="609600" y="322731"/>
            <a:ext cx="914400" cy="286869"/>
          </a:xfrm>
        </p:spPr>
        <p:txBody>
          <a:bodyPr/>
          <a:lstStyle/>
          <a:p>
            <a:fld id="{3F2E167B-0B78-4B36-8A57-49085AADF134}"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3256619"/>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018927" y="5012267"/>
            <a:ext cx="6563474" cy="123613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3246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205330"/>
            <a:ext cx="3044954" cy="2019586"/>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E59D63EA-A363-194D-0D29-EB63BC89E3E3}"/>
              </a:ext>
            </a:extLst>
          </p:cNvPr>
          <p:cNvSpPr>
            <a:spLocks noGrp="1"/>
          </p:cNvSpPr>
          <p:nvPr>
            <p:ph type="dt" sz="half" idx="10"/>
          </p:nvPr>
        </p:nvSpPr>
        <p:spPr>
          <a:xfrm>
            <a:off x="609600" y="322731"/>
            <a:ext cx="914400" cy="286869"/>
          </a:xfrm>
        </p:spPr>
        <p:txBody>
          <a:bodyPr/>
          <a:lstStyle/>
          <a:p>
            <a:fld id="{B9462E82-6E33-4AEF-AE7B-DF7C6F462D56}"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244968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44358" y="4205331"/>
            <a:ext cx="7538041" cy="201958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568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1390892"/>
            <a:ext cx="3021873" cy="1773540"/>
          </a:xfrm>
        </p:spPr>
        <p:txBody>
          <a:bodyPr anchor="t">
            <a:normAutofit/>
          </a:bodyPr>
          <a:lstStyle>
            <a:lvl1pPr>
              <a:defRPr sz="28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p>
            <a:fld id="{83BF6E84-C156-49F4-8E82-3F8A64544B22}"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1390891"/>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609599" y="4127577"/>
            <a:ext cx="10972801" cy="2120823"/>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0649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9"/>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001F9C0A-11C5-40F2-BD0E-27AA70E2625D}"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2"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512485"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2588590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60"/>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9CDFB84F-677F-480D-99C2-22BB3A82E4AD}"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7999"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931835"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31240" y="2501206"/>
            <a:ext cx="5651159" cy="3747194"/>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3278988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1C640349-FC90-47D1-9F46-4D34EA792223}"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4" name="Content Placeholder 7">
            <a:extLst>
              <a:ext uri="{FF2B5EF4-FFF2-40B4-BE49-F238E27FC236}">
                <a16:creationId xmlns:a16="http://schemas.microsoft.com/office/drawing/2014/main" id="{BB848C29-CF42-98B7-D019-4F384E06AD99}"/>
              </a:ext>
            </a:extLst>
          </p:cNvPr>
          <p:cNvSpPr>
            <a:spLocks noGrp="1"/>
          </p:cNvSpPr>
          <p:nvPr>
            <p:ph sz="quarter" idx="18"/>
          </p:nvPr>
        </p:nvSpPr>
        <p:spPr>
          <a:xfrm>
            <a:off x="7069321"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404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587C5F-6A61-4864-9518-A5514F3191A0}"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628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371600"/>
            <a:ext cx="3425954" cy="91745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5669B-9B51-4A21-90C8-BB2E110B3FD6}"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1" y="2673096"/>
            <a:ext cx="3429000" cy="357530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25359" y="1371600"/>
            <a:ext cx="715227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16853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524A6D49-9F84-4D2B-BCDD-C2F0AED64BFE}"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154876"/>
            <a:ext cx="8499719" cy="409352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9496414" y="2154876"/>
            <a:ext cx="2085986" cy="4093524"/>
          </a:xfrm>
        </p:spPr>
        <p:txBody>
          <a:bodyPr anchor="t"/>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3493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75F2D28-3585-40CA-9EB9-F9971C1AA1E0}" type="datetime1">
              <a:rPr lang="en-US" smtClean="0"/>
              <a:t>7/18/2026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3" name="Picture Placeholder 10">
            <a:extLst>
              <a:ext uri="{FF2B5EF4-FFF2-40B4-BE49-F238E27FC236}">
                <a16:creationId xmlns:a16="http://schemas.microsoft.com/office/drawing/2014/main" id="{B8BA6868-FD5D-17A2-6CAE-853852E8704F}"/>
              </a:ext>
            </a:extLst>
          </p:cNvPr>
          <p:cNvSpPr>
            <a:spLocks noGrp="1"/>
          </p:cNvSpPr>
          <p:nvPr>
            <p:ph type="pic" sz="quarter" idx="13" hasCustomPrompt="1"/>
          </p:nvPr>
        </p:nvSpPr>
        <p:spPr>
          <a:xfrm>
            <a:off x="609599" y="2169506"/>
            <a:ext cx="10966705" cy="329251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609600" y="5846064"/>
            <a:ext cx="10972800" cy="402336"/>
          </a:xfrm>
        </p:spPr>
        <p:txBody>
          <a:bodyPr anchor="b"/>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097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30569" y="606195"/>
            <a:ext cx="4045735" cy="3998595"/>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30569" y="4870174"/>
            <a:ext cx="3755116" cy="1033669"/>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3464"/>
          </a:xfrm>
        </p:spPr>
        <p:txBody>
          <a:bodyPr anchor="ctr"/>
          <a:lstStyle>
            <a:lvl1pPr>
              <a:defRPr>
                <a:solidFill>
                  <a:schemeClr val="tx1"/>
                </a:solidFill>
                <a:effectLst/>
              </a:defRPr>
            </a:lvl1pPr>
          </a:lstStyle>
          <a:p>
            <a:fld id="{162E3648-85D4-4FD7-B855-79C521A61C61}" type="datetime1">
              <a:rPr lang="en-US" smtClean="0"/>
              <a:t>7/18/2026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3464"/>
          </a:xfrm>
        </p:spPr>
        <p:txBody>
          <a:bodyPr anchor="ctr"/>
          <a:lstStyle>
            <a:lvl1pPr algn="ctr">
              <a:defRPr/>
            </a:lvl1pPr>
          </a:lstStyle>
          <a:p>
            <a:pPr algn="ctr"/>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3464"/>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600" y="609600"/>
            <a:ext cx="6534582" cy="5638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solidFill>
                  <a:schemeClr val="bg1"/>
                </a:solidFill>
              </a:defRPr>
            </a:lvl1pPr>
          </a:lstStyle>
          <a:p>
            <a:r>
              <a:rPr lang="en-US" dirty="0"/>
              <a:t>   </a:t>
            </a:r>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E73000B7-56E6-4A26-8487-963BD31161AF}" type="datetime1">
              <a:rPr lang="en-US" smtClean="0"/>
              <a:t>7/18/2026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dirty="0"/>
              <a:t>##%</a:t>
            </a:r>
          </a:p>
        </p:txBody>
      </p:sp>
    </p:spTree>
    <p:extLst>
      <p:ext uri="{BB962C8B-B14F-4D97-AF65-F5344CB8AC3E}">
        <p14:creationId xmlns:p14="http://schemas.microsoft.com/office/powerpoint/2010/main" val="1685134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7F0C99-9A58-96BA-B51F-4BEDCF1AA120}"/>
              </a:ext>
            </a:extLst>
          </p:cNvPr>
          <p:cNvSpPr>
            <a:spLocks noGrp="1"/>
          </p:cNvSpPr>
          <p:nvPr>
            <p:ph type="title"/>
          </p:nvPr>
        </p:nvSpPr>
        <p:spPr>
          <a:xfrm>
            <a:off x="609601" y="5257802"/>
            <a:ext cx="10052304" cy="990598"/>
          </a:xfrm>
        </p:spPr>
        <p:txBody>
          <a:bodyPr/>
          <a:lstStyle>
            <a:lvl1pPr>
              <a:lnSpc>
                <a:spcPct val="110000"/>
              </a:lnSpc>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6C671BD4-4E81-464B-A994-00077AEC80C3}" type="datetime1">
              <a:rPr lang="en-US" smtClean="0"/>
              <a:t>7/18/2026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11" name="Content Placeholder 10">
            <a:extLst>
              <a:ext uri="{FF2B5EF4-FFF2-40B4-BE49-F238E27FC236}">
                <a16:creationId xmlns:a16="http://schemas.microsoft.com/office/drawing/2014/main" id="{F859DF22-2D22-B432-1B7E-1CCD6DA9C571}"/>
              </a:ext>
            </a:extLst>
          </p:cNvPr>
          <p:cNvSpPr>
            <a:spLocks noGrp="1"/>
          </p:cNvSpPr>
          <p:nvPr>
            <p:ph sz="quarter" idx="14" hasCustomPrompt="1"/>
          </p:nvPr>
        </p:nvSpPr>
        <p:spPr>
          <a:xfrm>
            <a:off x="609600" y="904875"/>
            <a:ext cx="10052050" cy="4038600"/>
          </a:xfrm>
        </p:spPr>
        <p:txBody>
          <a:bodyPr anchor="t"/>
          <a:lstStyle>
            <a:lvl1pPr>
              <a:lnSpc>
                <a:spcPct val="90000"/>
              </a:lnSpc>
              <a:buNone/>
              <a:defRPr sz="30000"/>
            </a:lvl1pPr>
          </a:lstStyle>
          <a:p>
            <a:pPr lvl="0"/>
            <a:r>
              <a:rPr lang="en-US" dirty="0"/>
              <a:t>##%</a:t>
            </a:r>
          </a:p>
        </p:txBody>
      </p:sp>
    </p:spTree>
    <p:extLst>
      <p:ext uri="{BB962C8B-B14F-4D97-AF65-F5344CB8AC3E}">
        <p14:creationId xmlns:p14="http://schemas.microsoft.com/office/powerpoint/2010/main" val="3391933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78216DC3-F1E3-4679-A7A7-118C827BFDD8}" type="datetime1">
              <a:rPr lang="en-US" smtClean="0"/>
              <a:t>7/18/2026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dirty="0"/>
              <a:t>##%</a:t>
            </a:r>
          </a:p>
        </p:txBody>
      </p:sp>
    </p:spTree>
    <p:extLst>
      <p:ext uri="{BB962C8B-B14F-4D97-AF65-F5344CB8AC3E}">
        <p14:creationId xmlns:p14="http://schemas.microsoft.com/office/powerpoint/2010/main" val="25543294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latin typeface="+mn-lt"/>
              </a:defRPr>
            </a:lvl1pPr>
          </a:lstStyle>
          <a:p>
            <a:fld id="{2D412A9A-F88E-45C5-903F-2119D36A77A2}" type="datetime1">
              <a:rPr lang="en-US" smtClean="0"/>
              <a:t>7/18/2026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1371600"/>
            <a:ext cx="10972800" cy="4876800"/>
          </a:xfrm>
        </p:spPr>
        <p:txBody>
          <a:bodyPr anchor="t">
            <a:normAutofit/>
          </a:bodyPr>
          <a:lstStyle>
            <a:lvl1pPr marL="0" indent="0">
              <a:lnSpc>
                <a:spcPct val="90000"/>
              </a:lnSpc>
              <a:buNone/>
              <a:defRPr sz="3200" b="1" cap="all" baseline="0">
                <a:solidFill>
                  <a:schemeClr val="tx1"/>
                </a:solidFill>
                <a:latin typeface="+mj-lt"/>
              </a:defRPr>
            </a:lvl1pPr>
            <a:lvl2pPr marL="228600" indent="0">
              <a:lnSpc>
                <a:spcPct val="90000"/>
              </a:lnSpc>
              <a:buNone/>
              <a:defRPr sz="3200" b="1" cap="all" baseline="0">
                <a:solidFill>
                  <a:schemeClr val="tx1"/>
                </a:solidFill>
                <a:latin typeface="+mj-lt"/>
              </a:defRPr>
            </a:lvl2pPr>
            <a:lvl3pPr marL="457200" indent="0">
              <a:lnSpc>
                <a:spcPct val="90000"/>
              </a:lnSpc>
              <a:buNone/>
              <a:defRPr sz="3200" b="1" cap="all" baseline="0">
                <a:solidFill>
                  <a:schemeClr val="tx1"/>
                </a:solidFill>
                <a:latin typeface="+mj-lt"/>
              </a:defRPr>
            </a:lvl3pPr>
            <a:lvl4pPr marL="685800" indent="0">
              <a:lnSpc>
                <a:spcPct val="90000"/>
              </a:lnSpc>
              <a:buNone/>
              <a:defRPr sz="3200" b="1" cap="all" baseline="0">
                <a:solidFill>
                  <a:schemeClr val="tx1"/>
                </a:solidFill>
                <a:latin typeface="+mj-lt"/>
              </a:defRPr>
            </a:lvl4pPr>
            <a:lvl5pPr marL="914400" indent="0">
              <a:lnSpc>
                <a:spcPct val="90000"/>
              </a:lnSpc>
              <a:buNone/>
              <a:defRPr sz="32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19655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CC9AC46E-311C-49B6-8A0E-D2095F2328AF}" type="datetime1">
              <a:rPr lang="en-US" smtClean="0"/>
              <a:t>7/18/2026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nSpc>
                <a:spcPct val="90000"/>
              </a:lnSpc>
              <a:buNone/>
              <a:defRPr sz="2400" b="1" cap="all" baseline="0">
                <a:solidFill>
                  <a:schemeClr val="tx1"/>
                </a:solidFill>
                <a:latin typeface="+mj-lt"/>
              </a:defRPr>
            </a:lvl1pPr>
            <a:lvl2pPr marL="228600" indent="0">
              <a:lnSpc>
                <a:spcPct val="90000"/>
              </a:lnSpc>
              <a:buNone/>
              <a:defRPr sz="2400" b="1" cap="all" baseline="0">
                <a:solidFill>
                  <a:schemeClr val="tx1"/>
                </a:solidFill>
                <a:latin typeface="+mj-lt"/>
              </a:defRPr>
            </a:lvl2pPr>
            <a:lvl3pPr marL="457200" indent="0">
              <a:lnSpc>
                <a:spcPct val="90000"/>
              </a:lnSpc>
              <a:buNone/>
              <a:defRPr sz="2400" b="1" cap="all" baseline="0">
                <a:solidFill>
                  <a:schemeClr val="tx1"/>
                </a:solidFill>
                <a:latin typeface="+mj-lt"/>
              </a:defRPr>
            </a:lvl3pPr>
            <a:lvl4pPr marL="685800" indent="0">
              <a:lnSpc>
                <a:spcPct val="90000"/>
              </a:lnSpc>
              <a:buNone/>
              <a:defRPr sz="2400" b="1" cap="all" baseline="0">
                <a:solidFill>
                  <a:schemeClr val="tx1"/>
                </a:solidFill>
                <a:latin typeface="+mj-lt"/>
              </a:defRPr>
            </a:lvl4pPr>
            <a:lvl5pPr marL="914400" indent="0">
              <a:lnSpc>
                <a:spcPct val="90000"/>
              </a:lnSpc>
              <a:buNone/>
              <a:defRPr sz="24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1367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0C4F10A1-07E0-4636-B3BE-AE66FBE8467A}" type="datetime1">
              <a:rPr lang="en-US" smtClean="0"/>
              <a:t>7/18/2026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gn="ctr">
              <a:lnSpc>
                <a:spcPct val="90000"/>
              </a:lnSpc>
              <a:buNone/>
              <a:defRPr sz="3600" b="1" cap="all" baseline="0">
                <a:solidFill>
                  <a:schemeClr val="tx1"/>
                </a:solidFill>
                <a:latin typeface="+mj-lt"/>
              </a:defRPr>
            </a:lvl1pPr>
            <a:lvl2pPr marL="228600" indent="0" algn="ctr">
              <a:lnSpc>
                <a:spcPct val="90000"/>
              </a:lnSpc>
              <a:buNone/>
              <a:defRPr sz="3600" b="1" cap="all" baseline="0">
                <a:solidFill>
                  <a:schemeClr val="tx1"/>
                </a:solidFill>
                <a:latin typeface="+mj-lt"/>
              </a:defRPr>
            </a:lvl2pPr>
            <a:lvl3pPr marL="457200" indent="0" algn="ctr">
              <a:lnSpc>
                <a:spcPct val="90000"/>
              </a:lnSpc>
              <a:buNone/>
              <a:defRPr sz="3600" b="1" cap="all" baseline="0">
                <a:solidFill>
                  <a:schemeClr val="tx1"/>
                </a:solidFill>
                <a:latin typeface="+mj-lt"/>
              </a:defRPr>
            </a:lvl3pPr>
            <a:lvl4pPr marL="685800" indent="0" algn="ctr">
              <a:lnSpc>
                <a:spcPct val="90000"/>
              </a:lnSpc>
              <a:buNone/>
              <a:defRPr sz="3600" b="1" cap="all" baseline="0">
                <a:solidFill>
                  <a:schemeClr val="tx1"/>
                </a:solidFill>
                <a:latin typeface="+mj-lt"/>
              </a:defRPr>
            </a:lvl4pPr>
            <a:lvl5pPr marL="914400" indent="0" algn="ctr">
              <a:lnSpc>
                <a:spcPct val="90000"/>
              </a:lnSpc>
              <a:buNone/>
              <a:defRPr sz="36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3631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9600" y="5572631"/>
            <a:ext cx="10966704" cy="640080"/>
          </a:xfrm>
        </p:spPr>
        <p:txBody>
          <a:bodyPr anchor="b">
            <a:normAutofit/>
          </a:bodyPr>
          <a:lstStyle>
            <a:lvl1pP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567E4DBA-3642-44F7-A1E0-3D9BCA1A53C6}" type="datetime1">
              <a:rPr lang="en-US" smtClean="0"/>
              <a:t>7/18/2026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371600"/>
            <a:ext cx="10966704" cy="3806142"/>
          </a:xfrm>
        </p:spPr>
        <p:txBody>
          <a:bodyPr anchor="t">
            <a:normAutofit/>
          </a:bodyPr>
          <a:lstStyle>
            <a:lvl1pPr marL="164592" indent="-164592">
              <a:lnSpc>
                <a:spcPct val="100000"/>
              </a:lnSpc>
              <a:spcBef>
                <a:spcPts val="0"/>
              </a:spcBef>
              <a:buNone/>
              <a:defRPr sz="3200">
                <a:latin typeface="+mj-lt"/>
              </a:defRPr>
            </a:lvl1pPr>
          </a:lstStyle>
          <a:p>
            <a:pPr lvl="0"/>
            <a:r>
              <a:rPr lang="en-US" dirty="0"/>
              <a:t>Click to add Quote</a:t>
            </a:r>
          </a:p>
        </p:txBody>
      </p:sp>
    </p:spTree>
    <p:extLst>
      <p:ext uri="{BB962C8B-B14F-4D97-AF65-F5344CB8AC3E}">
        <p14:creationId xmlns:p14="http://schemas.microsoft.com/office/powerpoint/2010/main" val="416565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524000" y="5561790"/>
            <a:ext cx="9137903" cy="686610"/>
          </a:xfrm>
        </p:spPr>
        <p:txBody>
          <a:bodyPr anchor="b">
            <a:normAutofit/>
          </a:bodyPr>
          <a:lstStyle>
            <a:lvl1pPr algn="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latin typeface="+mn-lt"/>
              </a:defRPr>
            </a:lvl1pPr>
          </a:lstStyle>
          <a:p>
            <a:fld id="{5F8CD485-684D-4C35-BDF2-D991DF8FFCA1}" type="datetime1">
              <a:rPr lang="en-US" smtClean="0"/>
              <a:t>7/18/2026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71600"/>
            <a:ext cx="9144000" cy="3806142"/>
          </a:xfrm>
        </p:spPr>
        <p:txBody>
          <a:bodyPr anchor="ctr">
            <a:normAutofit/>
          </a:bodyPr>
          <a:lstStyle>
            <a:lvl1pPr marL="164592" indent="-164592">
              <a:lnSpc>
                <a:spcPct val="100000"/>
              </a:lnSpc>
              <a:spcBef>
                <a:spcPts val="0"/>
              </a:spcBef>
              <a:buNone/>
              <a:defRPr sz="3200">
                <a:solidFill>
                  <a:schemeClr val="tx1"/>
                </a:solidFill>
                <a:latin typeface="+mj-lt"/>
              </a:defRPr>
            </a:lvl1pPr>
          </a:lstStyle>
          <a:p>
            <a:pPr lvl="0"/>
            <a:r>
              <a:rPr lang="en-US" dirty="0"/>
              <a:t>Click to add Quote</a:t>
            </a:r>
          </a:p>
        </p:txBody>
      </p:sp>
    </p:spTree>
    <p:extLst>
      <p:ext uri="{BB962C8B-B14F-4D97-AF65-F5344CB8AC3E}">
        <p14:creationId xmlns:p14="http://schemas.microsoft.com/office/powerpoint/2010/main" val="9907629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561790"/>
            <a:ext cx="5954436" cy="686610"/>
          </a:xfrm>
        </p:spPr>
        <p:txBody>
          <a:bodyPr anchor="b">
            <a:normAutofit/>
          </a:bodyPr>
          <a:lstStyle>
            <a:lvl1pPr algn="r">
              <a:lnSpc>
                <a:spcPct val="120000"/>
              </a:lnSpc>
              <a:defRPr sz="2000" b="1"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3CE2A531-A855-4FC2-83C9-7F8A2FC0A7A9}" type="datetime1">
              <a:rPr lang="en-US" smtClean="0"/>
              <a:t>7/18/2026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88534"/>
            <a:ext cx="9137904" cy="3789208"/>
          </a:xfrm>
        </p:spPr>
        <p:txBody>
          <a:bodyPr anchor="t">
            <a:normAutofit/>
          </a:bodyPr>
          <a:lstStyle>
            <a:lvl1pPr marL="164592" indent="-164592">
              <a:lnSpc>
                <a:spcPct val="110000"/>
              </a:lnSpc>
              <a:spcBef>
                <a:spcPts val="0"/>
              </a:spcBef>
              <a:buNone/>
              <a:defRPr sz="3200" b="1" i="0" cap="all" baseline="0">
                <a:latin typeface="+mj-lt"/>
              </a:defRPr>
            </a:lvl1pPr>
          </a:lstStyle>
          <a:p>
            <a:pPr lvl="0"/>
            <a:r>
              <a:rPr lang="en-US" dirty="0"/>
              <a:t>Click to add Quote</a:t>
            </a:r>
          </a:p>
        </p:txBody>
      </p:sp>
    </p:spTree>
    <p:extLst>
      <p:ext uri="{BB962C8B-B14F-4D97-AF65-F5344CB8AC3E}">
        <p14:creationId xmlns:p14="http://schemas.microsoft.com/office/powerpoint/2010/main" val="3653985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168559-22AF-9500-1ED0-9B034424FC6E}"/>
              </a:ext>
            </a:extLst>
          </p:cNvPr>
          <p:cNvSpPr>
            <a:spLocks noGrp="1"/>
          </p:cNvSpPr>
          <p:nvPr>
            <p:ph type="title"/>
          </p:nvPr>
        </p:nvSpPr>
        <p:spPr>
          <a:xfrm>
            <a:off x="612648" y="1371600"/>
            <a:ext cx="10969752" cy="745558"/>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F101B9D-4D4C-40F1-8133-7CADC817E0C1}" type="datetime1">
              <a:rPr lang="en-US" smtClean="0"/>
              <a:t>7/18/2026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7648" y="322731"/>
            <a:ext cx="7150608" cy="286869"/>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09600" y="2501207"/>
            <a:ext cx="5289973" cy="3747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86331" y="2501206"/>
            <a:ext cx="5289973" cy="374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29600" y="1411358"/>
            <a:ext cx="3352800" cy="284556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28973" y="4403039"/>
            <a:ext cx="3347330" cy="1123122"/>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599" y="322731"/>
            <a:ext cx="914401" cy="286868"/>
          </a:xfrm>
        </p:spPr>
        <p:txBody>
          <a:bodyPr anchor="ctr"/>
          <a:lstStyle>
            <a:lvl1pPr>
              <a:defRPr>
                <a:solidFill>
                  <a:schemeClr val="tx1"/>
                </a:solidFill>
                <a:effectLst/>
              </a:defRPr>
            </a:lvl1pPr>
          </a:lstStyle>
          <a:p>
            <a:fld id="{047E6C56-E35A-43C4-BAC8-C635905FE141}" type="datetime1">
              <a:rPr lang="en-US" smtClean="0"/>
              <a:t>7/18/2026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6869"/>
          </a:xfrm>
        </p:spPr>
        <p:txBody>
          <a:bodyPr anchor="ct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6869"/>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599" y="1371600"/>
            <a:ext cx="7239001" cy="4876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5FF4366-C1D4-4687-A56C-18AD97870CFF}" type="datetime1">
              <a:rPr lang="en-US" smtClean="0"/>
              <a:t>7/18/2026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1371600"/>
            <a:ext cx="10963656" cy="7455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F5260159-51DF-49CB-B647-76DC93F9005D}" type="datetime1">
              <a:rPr lang="en-US" smtClean="0"/>
              <a:t>7/18/2026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90B478A-2183-4725-BFFE-F5022B99B7BE}" type="datetime1">
              <a:rPr lang="en-US" smtClean="0"/>
              <a:t>7/18/2026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7" y="1371600"/>
            <a:ext cx="3801195" cy="12192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9407116-79D5-4961-A943-953BCFEA97DD}" type="datetime1">
              <a:rPr lang="en-US" smtClean="0"/>
              <a:t>7/18/2026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7" y="2974848"/>
            <a:ext cx="3801195" cy="3273552"/>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1371600"/>
            <a:ext cx="6774366" cy="4876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1371600"/>
            <a:ext cx="3595634" cy="3124200"/>
          </a:xfrm>
        </p:spPr>
        <p:txBody>
          <a:bodyPr anchor="b">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55BE2D-D64B-4B05-B6D8-FA0500749FF9}" type="datetime1">
              <a:rPr lang="en-US" smtClean="0"/>
              <a:t>7/18/2026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4800600"/>
            <a:ext cx="3595634" cy="1460174"/>
          </a:xfrm>
        </p:spPr>
        <p:txBody>
          <a:bodyPr anchor="b"/>
          <a:lstStyle>
            <a:lvl1pPr marL="0" indent="0">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584991" y="1371600"/>
            <a:ext cx="6997410" cy="4876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71600"/>
            <a:ext cx="10972800" cy="1865376"/>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ABD5A60-72B7-4332-B4B3-40B2CC6142CE}"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621024"/>
            <a:ext cx="10972800" cy="2627376"/>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0449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E2B004-0AA0-4203-BDB3-16A698CB99F9}" type="datetime1">
              <a:rPr lang="en-US" smtClean="0"/>
              <a:t>7/18/2026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870748"/>
            <a:ext cx="8430639" cy="1608008"/>
          </a:xfr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912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111FFCFE-B194-4E5A-862C-339E8FEE7136}" type="datetime1">
              <a:rPr lang="en-US" smtClean="0"/>
              <a:t>7/18/2026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371600"/>
            <a:ext cx="10049256" cy="3505200"/>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76800"/>
            <a:ext cx="7769354" cy="1371600"/>
          </a:xfrm>
        </p:spPr>
        <p:txBody>
          <a:bodyPr vert="horz" lIns="91440" tIns="45720" rIns="91440" bIns="45720" rtlCol="0" anchor="b">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1CEBACA-C806-48AD-B735-075EFFDC0FB5}" type="datetime1">
              <a:rPr lang="en-US" smtClean="0"/>
              <a:t>7/18/2026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401420"/>
            <a:ext cx="9140954" cy="2836729"/>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622197"/>
            <a:ext cx="7312153" cy="1014984"/>
          </a:xfrm>
        </p:spPr>
        <p:txBody>
          <a:bodyPr vert="horz" lIns="91440" tIns="45720" rIns="91440" bIns="45720" rtlCol="0">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6869"/>
          </a:xfrm>
        </p:spPr>
        <p:txBody>
          <a:bodyPr/>
          <a:lstStyle/>
          <a:p>
            <a:fld id="{28F25336-016D-4162-B545-E54B089028A6}" type="datetime1">
              <a:rPr lang="en-US" smtClean="0"/>
              <a:t>7/18/2026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7649"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1904" y="322731"/>
            <a:ext cx="914400" cy="286869"/>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71600"/>
            <a:ext cx="8229600" cy="2567855"/>
          </a:xfrm>
        </p:spPr>
        <p:txBody>
          <a:bodyPr anchor="b">
            <a:norm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375642"/>
            <a:ext cx="7588155" cy="1029310"/>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CD4DBA1-4626-47FC-856E-159D7E28D490}" type="datetime1">
              <a:rPr lang="en-US" smtClean="0"/>
              <a:t>7/18/2026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20696"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1381760"/>
            <a:ext cx="10972799" cy="7354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2501206"/>
            <a:ext cx="10966703" cy="3722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09600" y="322731"/>
            <a:ext cx="914400" cy="286869"/>
          </a:xfrm>
          <a:prstGeom prst="rect">
            <a:avLst/>
          </a:prstGeom>
        </p:spPr>
        <p:txBody>
          <a:bodyPr vert="horz" lIns="91440" tIns="45720" rIns="91440" bIns="45720" rtlCol="0" anchor="ctr"/>
          <a:lstStyle>
            <a:lvl1pPr algn="l" rtl="0">
              <a:defRPr sz="1000" b="0" i="0" cap="all" baseline="0">
                <a:solidFill>
                  <a:schemeClr val="tx1"/>
                </a:solidFill>
                <a:latin typeface="+mn-lt"/>
              </a:defRPr>
            </a:lvl1pPr>
          </a:lstStyle>
          <a:p>
            <a:fld id="{135AEAE7-3C36-4273-AC18-E54349BDD515}" type="datetime1">
              <a:rPr lang="en-US" smtClean="0"/>
              <a:t>7/18/2026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2517648" y="322731"/>
            <a:ext cx="7150608" cy="286869"/>
          </a:xfrm>
          <a:prstGeom prst="rect">
            <a:avLst/>
          </a:prstGeom>
        </p:spPr>
        <p:txBody>
          <a:bodyPr vert="horz" lIns="91440" tIns="45720" rIns="91440" bIns="45720" rtlCol="0" anchor="ctr"/>
          <a:lstStyle>
            <a:lvl1pPr algn="ctr" rtl="0">
              <a:defRPr sz="1000" b="0" i="0" cap="all" baseline="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661904" y="322731"/>
            <a:ext cx="914400" cy="286869"/>
          </a:xfrm>
          <a:prstGeom prst="rect">
            <a:avLst/>
          </a:prstGeom>
        </p:spPr>
        <p:txBody>
          <a:bodyPr vert="horz" lIns="91440" tIns="45720" rIns="91440" bIns="45720" rtlCol="0" anchor="ctr"/>
          <a:lstStyle>
            <a:lvl1pPr algn="r" rtl="0">
              <a:defRPr sz="1000" b="0" i="0" cap="all" baseline="0">
                <a:solidFill>
                  <a:schemeClr val="tx1"/>
                </a:solidFill>
                <a:latin typeface="+mn-lt"/>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335085557"/>
      </p:ext>
    </p:extLst>
  </p:cSld>
  <p:clrMap bg1="dk1" tx1="lt1" bg2="dk2" tx2="lt2" accent1="accent1" accent2="accent2" accent3="accent3" accent4="accent4" accent5="accent5" accent6="accent6" hlink="hlink" folHlink="folHlink"/>
  <p:sldLayoutIdLst>
    <p:sldLayoutId id="2147483947" r:id="rId1"/>
    <p:sldLayoutId id="2147483894" r:id="rId2"/>
    <p:sldLayoutId id="2147483893"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48" r:id="rId13"/>
    <p:sldLayoutId id="2147483904" r:id="rId14"/>
    <p:sldLayoutId id="2147483905" r:id="rId15"/>
    <p:sldLayoutId id="2147483906" r:id="rId16"/>
    <p:sldLayoutId id="2147483907" r:id="rId17"/>
    <p:sldLayoutId id="2147483908" r:id="rId18"/>
    <p:sldLayoutId id="2147483951"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 id="2147483949" r:id="rId38"/>
    <p:sldLayoutId id="2147483950" r:id="rId39"/>
    <p:sldLayoutId id="2147483927" r:id="rId40"/>
    <p:sldLayoutId id="2147483928" r:id="rId41"/>
    <p:sldLayoutId id="2147483929" r:id="rId42"/>
    <p:sldLayoutId id="2147483931" r:id="rId43"/>
    <p:sldLayoutId id="2147483932" r:id="rId44"/>
    <p:sldLayoutId id="2147483952" r:id="rId45"/>
    <p:sldLayoutId id="2147483936" r:id="rId46"/>
    <p:sldLayoutId id="2147483937" r:id="rId47"/>
    <p:sldLayoutId id="2147483938" r:id="rId48"/>
    <p:sldLayoutId id="2147483939" r:id="rId49"/>
    <p:sldLayoutId id="2147483940" r:id="rId50"/>
    <p:sldLayoutId id="2147483941" r:id="rId51"/>
    <p:sldLayoutId id="2147483942" r:id="rId52"/>
    <p:sldLayoutId id="2147483943" r:id="rId53"/>
    <p:sldLayoutId id="2147483944" r:id="rId54"/>
    <p:sldLayoutId id="2147483945" r:id="rId55"/>
    <p:sldLayoutId id="2147483946" r:id="rId56"/>
  </p:sldLayoutIdLst>
  <p:hf sldNum="0" hdr="0" ftr="0" dt="0"/>
  <p:txStyles>
    <p:titleStyle>
      <a:lvl1pPr algn="l" defTabSz="914400" rtl="0" eaLnBrk="1" latinLnBrk="0" hangingPunct="1">
        <a:lnSpc>
          <a:spcPct val="80000"/>
        </a:lnSpc>
        <a:spcBef>
          <a:spcPct val="0"/>
        </a:spcBef>
        <a:buNone/>
        <a:defRPr sz="2400" b="1" i="0" kern="1200" cap="all" spc="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cap="none" baseline="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orient="horz" pos="192" userDrawn="1">
          <p15:clr>
            <a:srgbClr val="F26B43"/>
          </p15:clr>
        </p15:guide>
        <p15:guide id="28" orient="horz" pos="3936" userDrawn="1">
          <p15:clr>
            <a:srgbClr val="F26B43"/>
          </p15:clr>
        </p15:guide>
        <p15:guide id="29" orient="horz" pos="384" userDrawn="1">
          <p15:clr>
            <a:srgbClr val="F26B43"/>
          </p15:clr>
        </p15:guide>
        <p15:guide id="30" orient="horz" pos="4128" userDrawn="1">
          <p15:clr>
            <a:srgbClr val="F26B43"/>
          </p15:clr>
        </p15:guide>
        <p15:guide id="31" orient="horz" pos="864" userDrawn="1">
          <p15:clr>
            <a:srgbClr val="F26B43"/>
          </p15:clr>
        </p15:guide>
        <p15:guide id="32" pos="6720" userDrawn="1">
          <p15:clr>
            <a:srgbClr val="F26B43"/>
          </p15:clr>
        </p15:guide>
        <p15:guide id="33" pos="6096" userDrawn="1">
          <p15:clr>
            <a:srgbClr val="F26B43"/>
          </p15:clr>
        </p15:guide>
        <p15:guide id="34" pos="960" userDrawn="1">
          <p15:clr>
            <a:srgbClr val="F26B43"/>
          </p15:clr>
        </p15:guide>
        <p15:guide id="35" pos="1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FAEDA8-BAC7-A96A-B185-7BD741EA6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00" y="260648"/>
            <a:ext cx="10801200" cy="6336704"/>
          </a:xfrm>
          <a:prstGeom prst="rect">
            <a:avLst/>
          </a:prstGeom>
        </p:spPr>
      </p:pic>
      <p:sp>
        <p:nvSpPr>
          <p:cNvPr id="3" name="Subtitle 2">
            <a:extLst>
              <a:ext uri="{FF2B5EF4-FFF2-40B4-BE49-F238E27FC236}">
                <a16:creationId xmlns:a16="http://schemas.microsoft.com/office/drawing/2014/main" id="{829DA1EC-08F5-E372-8F75-321D772EE7F7}"/>
              </a:ext>
            </a:extLst>
          </p:cNvPr>
          <p:cNvSpPr>
            <a:spLocks noGrp="1"/>
          </p:cNvSpPr>
          <p:nvPr>
            <p:ph type="subTitle" idx="1"/>
          </p:nvPr>
        </p:nvSpPr>
        <p:spPr>
          <a:xfrm>
            <a:off x="5807968" y="5157192"/>
            <a:ext cx="4352927" cy="1142277"/>
          </a:xfrm>
        </p:spPr>
        <p:txBody>
          <a:bodyPr>
            <a:normAutofit/>
          </a:bodyPr>
          <a:lstStyle/>
          <a:p>
            <a:r>
              <a:rPr lang="en-US" sz="4400" dirty="0"/>
              <a:t>Chapter 1:8-32 </a:t>
            </a:r>
          </a:p>
        </p:txBody>
      </p:sp>
    </p:spTree>
    <p:extLst>
      <p:ext uri="{BB962C8B-B14F-4D97-AF65-F5344CB8AC3E}">
        <p14:creationId xmlns:p14="http://schemas.microsoft.com/office/powerpoint/2010/main" val="88498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1E015-4BB6-CE11-0A66-97B732B5C76F}"/>
              </a:ext>
            </a:extLst>
          </p:cNvPr>
          <p:cNvSpPr>
            <a:spLocks noGrp="1"/>
          </p:cNvSpPr>
          <p:nvPr>
            <p:ph type="title"/>
          </p:nvPr>
        </p:nvSpPr>
        <p:spPr>
          <a:xfrm>
            <a:off x="263352" y="266686"/>
            <a:ext cx="10972799" cy="735400"/>
          </a:xfrm>
        </p:spPr>
        <p:txBody>
          <a:bodyPr/>
          <a:lstStyle/>
          <a:p>
            <a:r>
              <a:rPr lang="en-AU" dirty="0"/>
              <a:t>Logical order</a:t>
            </a:r>
          </a:p>
        </p:txBody>
      </p:sp>
      <p:sp>
        <p:nvSpPr>
          <p:cNvPr id="3" name="Content Placeholder 2">
            <a:extLst>
              <a:ext uri="{FF2B5EF4-FFF2-40B4-BE49-F238E27FC236}">
                <a16:creationId xmlns:a16="http://schemas.microsoft.com/office/drawing/2014/main" id="{CD98A7D1-629B-22BF-1481-23A279F15B11}"/>
              </a:ext>
            </a:extLst>
          </p:cNvPr>
          <p:cNvSpPr>
            <a:spLocks noGrp="1"/>
          </p:cNvSpPr>
          <p:nvPr>
            <p:ph idx="1"/>
          </p:nvPr>
        </p:nvSpPr>
        <p:spPr>
          <a:xfrm>
            <a:off x="407368" y="1196752"/>
            <a:ext cx="10966703" cy="3722408"/>
          </a:xfrm>
        </p:spPr>
        <p:txBody>
          <a:bodyPr>
            <a:normAutofit/>
          </a:bodyPr>
          <a:lstStyle/>
          <a:p>
            <a:r>
              <a:rPr lang="en-AU" sz="3200" dirty="0"/>
              <a:t>Failure to worship the true God</a:t>
            </a:r>
          </a:p>
          <a:p>
            <a:r>
              <a:rPr lang="en-AU" sz="3200" dirty="0"/>
              <a:t>Suppress the truth of God</a:t>
            </a:r>
          </a:p>
          <a:p>
            <a:r>
              <a:rPr lang="en-AU" sz="3200" dirty="0"/>
              <a:t>Distorted thinking </a:t>
            </a:r>
          </a:p>
          <a:p>
            <a:r>
              <a:rPr lang="en-AU" sz="3200" dirty="0"/>
              <a:t>Darkened heart </a:t>
            </a:r>
          </a:p>
          <a:p>
            <a:r>
              <a:rPr lang="en-AU" sz="3200" dirty="0"/>
              <a:t>Evil actions</a:t>
            </a:r>
          </a:p>
        </p:txBody>
      </p:sp>
    </p:spTree>
    <p:extLst>
      <p:ext uri="{BB962C8B-B14F-4D97-AF65-F5344CB8AC3E}">
        <p14:creationId xmlns:p14="http://schemas.microsoft.com/office/powerpoint/2010/main" val="1889655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B077B82-54AC-6E38-BD8A-A1978DAC73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7508" y="157759"/>
            <a:ext cx="8856984" cy="6542481"/>
          </a:xfrm>
        </p:spPr>
      </p:pic>
    </p:spTree>
    <p:extLst>
      <p:ext uri="{BB962C8B-B14F-4D97-AF65-F5344CB8AC3E}">
        <p14:creationId xmlns:p14="http://schemas.microsoft.com/office/powerpoint/2010/main" val="2414433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61EE-662B-E530-0167-764F9BE12288}"/>
              </a:ext>
            </a:extLst>
          </p:cNvPr>
          <p:cNvSpPr>
            <a:spLocks noGrp="1"/>
          </p:cNvSpPr>
          <p:nvPr>
            <p:ph type="title"/>
          </p:nvPr>
        </p:nvSpPr>
        <p:spPr>
          <a:xfrm>
            <a:off x="609600" y="1381760"/>
            <a:ext cx="10972799" cy="4495512"/>
          </a:xfrm>
        </p:spPr>
        <p:txBody>
          <a:bodyPr>
            <a:normAutofit/>
          </a:bodyPr>
          <a:lstStyle/>
          <a:p>
            <a:pPr algn="ctr"/>
            <a:r>
              <a:rPr lang="en-US" sz="6000" dirty="0"/>
              <a:t>If God was not angry about evil then he would not be a good God</a:t>
            </a:r>
            <a:endParaRPr lang="en-AU" sz="6000" dirty="0"/>
          </a:p>
        </p:txBody>
      </p:sp>
    </p:spTree>
    <p:extLst>
      <p:ext uri="{BB962C8B-B14F-4D97-AF65-F5344CB8AC3E}">
        <p14:creationId xmlns:p14="http://schemas.microsoft.com/office/powerpoint/2010/main" val="57340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34D4-00C6-E49F-3938-7515AE014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7D71C-3250-808F-69B5-E646060640B2}"/>
              </a:ext>
            </a:extLst>
          </p:cNvPr>
          <p:cNvSpPr>
            <a:spLocks noGrp="1"/>
          </p:cNvSpPr>
          <p:nvPr>
            <p:ph type="title"/>
          </p:nvPr>
        </p:nvSpPr>
        <p:spPr>
          <a:xfrm>
            <a:off x="263352" y="116632"/>
            <a:ext cx="10972799" cy="735400"/>
          </a:xfrm>
        </p:spPr>
        <p:txBody>
          <a:bodyPr>
            <a:normAutofit/>
          </a:bodyPr>
          <a:lstStyle/>
          <a:p>
            <a:r>
              <a:rPr lang="en-AU" sz="3200" dirty="0"/>
              <a:t>Romans 1:24-25</a:t>
            </a:r>
          </a:p>
        </p:txBody>
      </p:sp>
      <p:sp>
        <p:nvSpPr>
          <p:cNvPr id="3" name="Content Placeholder 2">
            <a:extLst>
              <a:ext uri="{FF2B5EF4-FFF2-40B4-BE49-F238E27FC236}">
                <a16:creationId xmlns:a16="http://schemas.microsoft.com/office/drawing/2014/main" id="{F325605C-1A1D-1B34-B979-BD0F4DFAD0BF}"/>
              </a:ext>
            </a:extLst>
          </p:cNvPr>
          <p:cNvSpPr>
            <a:spLocks noGrp="1"/>
          </p:cNvSpPr>
          <p:nvPr>
            <p:ph idx="1"/>
          </p:nvPr>
        </p:nvSpPr>
        <p:spPr>
          <a:xfrm>
            <a:off x="263352" y="620688"/>
            <a:ext cx="11809312" cy="6048672"/>
          </a:xfrm>
        </p:spPr>
        <p:txBody>
          <a:bodyPr>
            <a:normAutofit/>
          </a:bodyPr>
          <a:lstStyle/>
          <a:p>
            <a:pPr marL="0" indent="0">
              <a:buNone/>
            </a:pPr>
            <a:r>
              <a:rPr lang="en-US" sz="3200" dirty="0"/>
              <a:t>So God gave them up to uncleanness in the desires of their hearts, with the result that they </a:t>
            </a:r>
            <a:r>
              <a:rPr lang="en-US" sz="3200" dirty="0" err="1"/>
              <a:t>dishonoured</a:t>
            </a:r>
            <a:r>
              <a:rPr lang="en-US" sz="3200" dirty="0"/>
              <a:t> their bodies among themselves. They swapped God’s truth for a lie, and worshiped and served the creature rather than the creator, who is blessed forever, Amen.</a:t>
            </a:r>
            <a:endParaRPr lang="en-AU" sz="3200" dirty="0"/>
          </a:p>
        </p:txBody>
      </p:sp>
    </p:spTree>
    <p:extLst>
      <p:ext uri="{BB962C8B-B14F-4D97-AF65-F5344CB8AC3E}">
        <p14:creationId xmlns:p14="http://schemas.microsoft.com/office/powerpoint/2010/main" val="3358234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5521-9704-B7EC-1350-94040A04F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F75BF-A419-8F27-2FE2-A9CF297B1F23}"/>
              </a:ext>
            </a:extLst>
          </p:cNvPr>
          <p:cNvSpPr>
            <a:spLocks noGrp="1"/>
          </p:cNvSpPr>
          <p:nvPr>
            <p:ph type="title"/>
          </p:nvPr>
        </p:nvSpPr>
        <p:spPr>
          <a:xfrm>
            <a:off x="263352" y="116632"/>
            <a:ext cx="10972799" cy="735400"/>
          </a:xfrm>
        </p:spPr>
        <p:txBody>
          <a:bodyPr>
            <a:normAutofit/>
          </a:bodyPr>
          <a:lstStyle/>
          <a:p>
            <a:r>
              <a:rPr lang="en-AU" sz="3200" dirty="0"/>
              <a:t>Romans 1:26-27</a:t>
            </a:r>
          </a:p>
        </p:txBody>
      </p:sp>
      <p:sp>
        <p:nvSpPr>
          <p:cNvPr id="3" name="Content Placeholder 2">
            <a:extLst>
              <a:ext uri="{FF2B5EF4-FFF2-40B4-BE49-F238E27FC236}">
                <a16:creationId xmlns:a16="http://schemas.microsoft.com/office/drawing/2014/main" id="{3B45C33F-6EF4-83BD-EAB1-E6AB87EB22BD}"/>
              </a:ext>
            </a:extLst>
          </p:cNvPr>
          <p:cNvSpPr>
            <a:spLocks noGrp="1"/>
          </p:cNvSpPr>
          <p:nvPr>
            <p:ph idx="1"/>
          </p:nvPr>
        </p:nvSpPr>
        <p:spPr>
          <a:xfrm>
            <a:off x="263352" y="620688"/>
            <a:ext cx="11809312" cy="6048672"/>
          </a:xfrm>
        </p:spPr>
        <p:txBody>
          <a:bodyPr>
            <a:normAutofit/>
          </a:bodyPr>
          <a:lstStyle/>
          <a:p>
            <a:pPr marL="0" indent="0">
              <a:buNone/>
            </a:pPr>
            <a:r>
              <a:rPr lang="en-US" sz="3200" dirty="0"/>
              <a:t>So God gave them up to shameful desires. Even the women, you see, swapped natural sexual practice for unnatural; and the men, too, abandoned natural sexual relations with women, and were inflamed with their lust for one another. Men performed shameless acts with men, and received in themselves the appropriate repayment for their mistaken ways.</a:t>
            </a:r>
            <a:endParaRPr lang="en-AU" sz="3200" dirty="0"/>
          </a:p>
        </p:txBody>
      </p:sp>
    </p:spTree>
    <p:extLst>
      <p:ext uri="{BB962C8B-B14F-4D97-AF65-F5344CB8AC3E}">
        <p14:creationId xmlns:p14="http://schemas.microsoft.com/office/powerpoint/2010/main" val="462879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0CA4C-8B33-079D-8633-274EBF489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5C043-5624-246C-681C-03F6FAAD971E}"/>
              </a:ext>
            </a:extLst>
          </p:cNvPr>
          <p:cNvSpPr>
            <a:spLocks noGrp="1"/>
          </p:cNvSpPr>
          <p:nvPr>
            <p:ph type="title"/>
          </p:nvPr>
        </p:nvSpPr>
        <p:spPr>
          <a:xfrm>
            <a:off x="263352" y="116632"/>
            <a:ext cx="10972799" cy="735400"/>
          </a:xfrm>
        </p:spPr>
        <p:txBody>
          <a:bodyPr>
            <a:normAutofit/>
          </a:bodyPr>
          <a:lstStyle/>
          <a:p>
            <a:r>
              <a:rPr lang="en-AU" sz="3200" dirty="0"/>
              <a:t>Romans 1:28-32</a:t>
            </a:r>
          </a:p>
        </p:txBody>
      </p:sp>
      <p:sp>
        <p:nvSpPr>
          <p:cNvPr id="3" name="Content Placeholder 2">
            <a:extLst>
              <a:ext uri="{FF2B5EF4-FFF2-40B4-BE49-F238E27FC236}">
                <a16:creationId xmlns:a16="http://schemas.microsoft.com/office/drawing/2014/main" id="{743BA0A4-F552-720A-BE98-1E9C972E5B41}"/>
              </a:ext>
            </a:extLst>
          </p:cNvPr>
          <p:cNvSpPr>
            <a:spLocks noGrp="1"/>
          </p:cNvSpPr>
          <p:nvPr>
            <p:ph idx="1"/>
          </p:nvPr>
        </p:nvSpPr>
        <p:spPr>
          <a:xfrm>
            <a:off x="263352" y="620688"/>
            <a:ext cx="11809312" cy="6048672"/>
          </a:xfrm>
        </p:spPr>
        <p:txBody>
          <a:bodyPr>
            <a:normAutofit lnSpcReduction="10000"/>
          </a:bodyPr>
          <a:lstStyle/>
          <a:p>
            <a:pPr marL="0" indent="0">
              <a:buNone/>
            </a:pPr>
            <a:r>
              <a:rPr lang="en-US" sz="3200" dirty="0"/>
              <a:t>Moreover, just as they did not see fit to hold on to knowledge of God, God gave them up to an unfit mind, so that they would behave inappropriately. They were filled with all kinds of injustice, wickedness, greed and evil; they were full of envy, murder, enmity, deceit and cunning. They became gossips, slanderers, God-haters, arrogant, self-important, boastful, inventors of evil, disobedient to parents, unwise, unfaithful, unfeeling, uncaring. They know that God has rightly decreed that people who do things like that deserve death. But not only do they do them; they give their approval to people who practice them.</a:t>
            </a:r>
            <a:endParaRPr lang="en-AU" sz="3200" dirty="0"/>
          </a:p>
        </p:txBody>
      </p:sp>
    </p:spTree>
    <p:extLst>
      <p:ext uri="{BB962C8B-B14F-4D97-AF65-F5344CB8AC3E}">
        <p14:creationId xmlns:p14="http://schemas.microsoft.com/office/powerpoint/2010/main" val="602510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FB3ADFE-2E52-87CE-79F5-5A803B494E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1503" y="256610"/>
            <a:ext cx="9399677" cy="6412750"/>
          </a:xfrm>
        </p:spPr>
      </p:pic>
    </p:spTree>
    <p:extLst>
      <p:ext uri="{BB962C8B-B14F-4D97-AF65-F5344CB8AC3E}">
        <p14:creationId xmlns:p14="http://schemas.microsoft.com/office/powerpoint/2010/main" val="556192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C5F04F-533F-84EB-8ACB-0D4664BA26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161625"/>
            <a:ext cx="8784976" cy="6534749"/>
          </a:xfrm>
        </p:spPr>
      </p:pic>
    </p:spTree>
    <p:extLst>
      <p:ext uri="{BB962C8B-B14F-4D97-AF65-F5344CB8AC3E}">
        <p14:creationId xmlns:p14="http://schemas.microsoft.com/office/powerpoint/2010/main" val="1471328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431C50-4512-0ADA-D11C-574F450520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3552" y="213889"/>
            <a:ext cx="8640960" cy="6430221"/>
          </a:xfrm>
        </p:spPr>
      </p:pic>
    </p:spTree>
    <p:extLst>
      <p:ext uri="{BB962C8B-B14F-4D97-AF65-F5344CB8AC3E}">
        <p14:creationId xmlns:p14="http://schemas.microsoft.com/office/powerpoint/2010/main" val="110543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9DBC6-BD1E-2B00-4378-AB586019A178}"/>
              </a:ext>
            </a:extLst>
          </p:cNvPr>
          <p:cNvSpPr>
            <a:spLocks noGrp="1"/>
          </p:cNvSpPr>
          <p:nvPr>
            <p:ph type="title"/>
          </p:nvPr>
        </p:nvSpPr>
        <p:spPr>
          <a:xfrm>
            <a:off x="119336" y="188640"/>
            <a:ext cx="10972799" cy="735400"/>
          </a:xfrm>
        </p:spPr>
        <p:txBody>
          <a:bodyPr>
            <a:normAutofit fontScale="90000"/>
          </a:bodyPr>
          <a:lstStyle/>
          <a:p>
            <a:r>
              <a:rPr lang="en-AU" sz="3600" dirty="0"/>
              <a:t>Reflect</a:t>
            </a:r>
            <a:br>
              <a:rPr lang="en-AU" dirty="0"/>
            </a:br>
            <a:br>
              <a:rPr lang="en-AU" dirty="0"/>
            </a:br>
            <a:endParaRPr lang="en-AU" dirty="0"/>
          </a:p>
        </p:txBody>
      </p:sp>
      <p:pic>
        <p:nvPicPr>
          <p:cNvPr id="5" name="Content Placeholder 4">
            <a:extLst>
              <a:ext uri="{FF2B5EF4-FFF2-40B4-BE49-F238E27FC236}">
                <a16:creationId xmlns:a16="http://schemas.microsoft.com/office/drawing/2014/main" id="{6BD64562-9527-3901-89BC-C660517CA9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79975" y="1196752"/>
            <a:ext cx="5832647" cy="4328918"/>
          </a:xfrm>
        </p:spPr>
      </p:pic>
      <p:sp>
        <p:nvSpPr>
          <p:cNvPr id="6" name="TextBox 5">
            <a:extLst>
              <a:ext uri="{FF2B5EF4-FFF2-40B4-BE49-F238E27FC236}">
                <a16:creationId xmlns:a16="http://schemas.microsoft.com/office/drawing/2014/main" id="{639F8147-E9F1-0E47-7799-E632B10832DC}"/>
              </a:ext>
            </a:extLst>
          </p:cNvPr>
          <p:cNvSpPr txBox="1"/>
          <p:nvPr/>
        </p:nvSpPr>
        <p:spPr>
          <a:xfrm>
            <a:off x="479377" y="1340768"/>
            <a:ext cx="5256584" cy="4524315"/>
          </a:xfrm>
          <a:prstGeom prst="rect">
            <a:avLst/>
          </a:prstGeom>
          <a:noFill/>
        </p:spPr>
        <p:txBody>
          <a:bodyPr wrap="square" rtlCol="0">
            <a:spAutoFit/>
          </a:bodyPr>
          <a:lstStyle/>
          <a:p>
            <a:r>
              <a:rPr lang="en-AU" sz="3200" dirty="0"/>
              <a:t>How do I understand the gospel of Jesus and its worldwide implications?</a:t>
            </a:r>
          </a:p>
          <a:p>
            <a:endParaRPr lang="en-AU" sz="3200" dirty="0"/>
          </a:p>
          <a:p>
            <a:r>
              <a:rPr lang="en-US" sz="3200" dirty="0"/>
              <a:t>What is the thinking that leads me to be tempted to revert to sin as a way of meeting my deepest needs?</a:t>
            </a:r>
            <a:endParaRPr lang="en-AU" sz="3200" dirty="0"/>
          </a:p>
        </p:txBody>
      </p:sp>
    </p:spTree>
    <p:extLst>
      <p:ext uri="{BB962C8B-B14F-4D97-AF65-F5344CB8AC3E}">
        <p14:creationId xmlns:p14="http://schemas.microsoft.com/office/powerpoint/2010/main" val="342528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4BA64-C750-4605-8A93-3E7B9FBC64F2}"/>
              </a:ext>
            </a:extLst>
          </p:cNvPr>
          <p:cNvSpPr>
            <a:spLocks noGrp="1"/>
          </p:cNvSpPr>
          <p:nvPr>
            <p:ph type="title"/>
          </p:nvPr>
        </p:nvSpPr>
        <p:spPr>
          <a:xfrm>
            <a:off x="263352" y="116632"/>
            <a:ext cx="10972799" cy="735400"/>
          </a:xfrm>
        </p:spPr>
        <p:txBody>
          <a:bodyPr>
            <a:normAutofit/>
          </a:bodyPr>
          <a:lstStyle/>
          <a:p>
            <a:r>
              <a:rPr lang="en-AU" sz="3200" dirty="0"/>
              <a:t>Romans 1:8-12</a:t>
            </a:r>
          </a:p>
        </p:txBody>
      </p:sp>
      <p:sp>
        <p:nvSpPr>
          <p:cNvPr id="3" name="Content Placeholder 2">
            <a:extLst>
              <a:ext uri="{FF2B5EF4-FFF2-40B4-BE49-F238E27FC236}">
                <a16:creationId xmlns:a16="http://schemas.microsoft.com/office/drawing/2014/main" id="{25B058A3-9E33-53F0-538F-8408A5A7C4B3}"/>
              </a:ext>
            </a:extLst>
          </p:cNvPr>
          <p:cNvSpPr>
            <a:spLocks noGrp="1"/>
          </p:cNvSpPr>
          <p:nvPr>
            <p:ph idx="1"/>
          </p:nvPr>
        </p:nvSpPr>
        <p:spPr>
          <a:xfrm>
            <a:off x="263352" y="980728"/>
            <a:ext cx="11809312" cy="5688632"/>
          </a:xfrm>
        </p:spPr>
        <p:txBody>
          <a:bodyPr>
            <a:normAutofit lnSpcReduction="10000"/>
          </a:bodyPr>
          <a:lstStyle/>
          <a:p>
            <a:pPr marL="0" indent="0">
              <a:buNone/>
            </a:pPr>
            <a:r>
              <a:rPr lang="en-US" sz="3200" dirty="0"/>
              <a:t>Let me say first that I thank my God for all of you, through Jesus the king, because all the world has heard the news of your faith. 9 God is my witness—the God I worship in my spirit in the good news of his son—that I never stop remembering you 10 in my prayers. I ask God again and again that somehow at last I may now be able, in his good purposes, to come to you. 11 I’m longing to see you! I want to share with you some spiritual blessing to give you strength; 12 that is, I want to encourage you, and be encouraged by you, in the faith you and I share. </a:t>
            </a:r>
            <a:endParaRPr lang="en-AU" sz="3200" dirty="0"/>
          </a:p>
        </p:txBody>
      </p:sp>
    </p:spTree>
    <p:extLst>
      <p:ext uri="{BB962C8B-B14F-4D97-AF65-F5344CB8AC3E}">
        <p14:creationId xmlns:p14="http://schemas.microsoft.com/office/powerpoint/2010/main" val="2896749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63E389-EF88-B23B-BDB8-B33A9EEB08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7568" y="218410"/>
            <a:ext cx="8568952" cy="6421180"/>
          </a:xfrm>
        </p:spPr>
      </p:pic>
    </p:spTree>
    <p:extLst>
      <p:ext uri="{BB962C8B-B14F-4D97-AF65-F5344CB8AC3E}">
        <p14:creationId xmlns:p14="http://schemas.microsoft.com/office/powerpoint/2010/main" val="2995124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0353C-4A44-48EA-72E5-513DDDD1E152}"/>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03E77682-CC63-A7B3-6031-4540B5C2CE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600" y="230150"/>
            <a:ext cx="8496944" cy="6397700"/>
          </a:xfrm>
        </p:spPr>
      </p:pic>
    </p:spTree>
    <p:extLst>
      <p:ext uri="{BB962C8B-B14F-4D97-AF65-F5344CB8AC3E}">
        <p14:creationId xmlns:p14="http://schemas.microsoft.com/office/powerpoint/2010/main" val="1724842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AA2E-8A06-47EC-2E3B-46FFCF5CC66B}"/>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8D063357-A2E0-AEF7-BBF4-DF0453A3AB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188640"/>
            <a:ext cx="8784976" cy="6493242"/>
          </a:xfrm>
        </p:spPr>
      </p:pic>
    </p:spTree>
    <p:extLst>
      <p:ext uri="{BB962C8B-B14F-4D97-AF65-F5344CB8AC3E}">
        <p14:creationId xmlns:p14="http://schemas.microsoft.com/office/powerpoint/2010/main" val="925173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CA7D70-4389-2962-84A5-DDCAB9550E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217816"/>
            <a:ext cx="8496944" cy="6422367"/>
          </a:xfrm>
        </p:spPr>
      </p:pic>
    </p:spTree>
    <p:extLst>
      <p:ext uri="{BB962C8B-B14F-4D97-AF65-F5344CB8AC3E}">
        <p14:creationId xmlns:p14="http://schemas.microsoft.com/office/powerpoint/2010/main" val="3476915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C10EBF-3577-A1E2-4943-8590FDEAAE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264141"/>
            <a:ext cx="8568952" cy="6329718"/>
          </a:xfrm>
        </p:spPr>
      </p:pic>
    </p:spTree>
    <p:extLst>
      <p:ext uri="{BB962C8B-B14F-4D97-AF65-F5344CB8AC3E}">
        <p14:creationId xmlns:p14="http://schemas.microsoft.com/office/powerpoint/2010/main" val="47136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B0F8AB9-B056-87D4-81C7-E6F60F18BC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3472" y="256610"/>
            <a:ext cx="9001000" cy="6332304"/>
          </a:xfrm>
        </p:spPr>
      </p:pic>
    </p:spTree>
    <p:extLst>
      <p:ext uri="{BB962C8B-B14F-4D97-AF65-F5344CB8AC3E}">
        <p14:creationId xmlns:p14="http://schemas.microsoft.com/office/powerpoint/2010/main" val="690130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4B4552C-F701-D50D-E5A7-D412BAD198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7488" y="188639"/>
            <a:ext cx="8496944" cy="6425329"/>
          </a:xfrm>
        </p:spPr>
      </p:pic>
    </p:spTree>
    <p:extLst>
      <p:ext uri="{BB962C8B-B14F-4D97-AF65-F5344CB8AC3E}">
        <p14:creationId xmlns:p14="http://schemas.microsoft.com/office/powerpoint/2010/main" val="3875224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2CD9C-4166-9D68-EA77-641B3CF67819}"/>
              </a:ext>
            </a:extLst>
          </p:cNvPr>
          <p:cNvSpPr>
            <a:spLocks noGrp="1"/>
          </p:cNvSpPr>
          <p:nvPr>
            <p:ph type="title"/>
          </p:nvPr>
        </p:nvSpPr>
        <p:spPr/>
        <p:txBody>
          <a:bodyPr/>
          <a:lstStyle/>
          <a:p>
            <a:r>
              <a:rPr lang="en-AU" dirty="0"/>
              <a:t>Reflect</a:t>
            </a:r>
          </a:p>
        </p:txBody>
      </p:sp>
      <p:pic>
        <p:nvPicPr>
          <p:cNvPr id="5" name="Content Placeholder 4">
            <a:extLst>
              <a:ext uri="{FF2B5EF4-FFF2-40B4-BE49-F238E27FC236}">
                <a16:creationId xmlns:a16="http://schemas.microsoft.com/office/drawing/2014/main" id="{B054748F-A649-5618-6096-B6A731413E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7634" y="2501900"/>
            <a:ext cx="7110382" cy="3721100"/>
          </a:xfrm>
        </p:spPr>
      </p:pic>
    </p:spTree>
    <p:extLst>
      <p:ext uri="{BB962C8B-B14F-4D97-AF65-F5344CB8AC3E}">
        <p14:creationId xmlns:p14="http://schemas.microsoft.com/office/powerpoint/2010/main" val="2518106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5AAB2-7058-312F-F209-71A42AE3D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4402A-FE23-5983-C704-2F3C12F55B7A}"/>
              </a:ext>
            </a:extLst>
          </p:cNvPr>
          <p:cNvSpPr>
            <a:spLocks noGrp="1"/>
          </p:cNvSpPr>
          <p:nvPr>
            <p:ph type="title"/>
          </p:nvPr>
        </p:nvSpPr>
        <p:spPr>
          <a:xfrm>
            <a:off x="263352" y="116632"/>
            <a:ext cx="10972799" cy="735400"/>
          </a:xfrm>
        </p:spPr>
        <p:txBody>
          <a:bodyPr>
            <a:normAutofit/>
          </a:bodyPr>
          <a:lstStyle/>
          <a:p>
            <a:r>
              <a:rPr lang="en-AU" sz="3200" dirty="0"/>
              <a:t>Romans 1:13</a:t>
            </a:r>
          </a:p>
        </p:txBody>
      </p:sp>
      <p:sp>
        <p:nvSpPr>
          <p:cNvPr id="3" name="Content Placeholder 2">
            <a:extLst>
              <a:ext uri="{FF2B5EF4-FFF2-40B4-BE49-F238E27FC236}">
                <a16:creationId xmlns:a16="http://schemas.microsoft.com/office/drawing/2014/main" id="{D4AC4EBA-A4DC-D7D8-AE9D-A0A7081D2F94}"/>
              </a:ext>
            </a:extLst>
          </p:cNvPr>
          <p:cNvSpPr>
            <a:spLocks noGrp="1"/>
          </p:cNvSpPr>
          <p:nvPr>
            <p:ph idx="1"/>
          </p:nvPr>
        </p:nvSpPr>
        <p:spPr>
          <a:xfrm>
            <a:off x="263352" y="980728"/>
            <a:ext cx="11809312" cy="5688632"/>
          </a:xfrm>
        </p:spPr>
        <p:txBody>
          <a:bodyPr>
            <a:normAutofit/>
          </a:bodyPr>
          <a:lstStyle/>
          <a:p>
            <a:pPr marL="0" indent="0">
              <a:buNone/>
            </a:pPr>
            <a:r>
              <a:rPr lang="en-US" sz="3200" dirty="0"/>
              <a:t>I don’t want you to be unaware, my dear family, that I’ve often made plans to come to you; it’s just that up to now something has always got in the way. I want to bear some fruit among you, as I have been doing among the other nations.</a:t>
            </a:r>
            <a:endParaRPr lang="en-AU" sz="3200" dirty="0"/>
          </a:p>
        </p:txBody>
      </p:sp>
    </p:spTree>
    <p:extLst>
      <p:ext uri="{BB962C8B-B14F-4D97-AF65-F5344CB8AC3E}">
        <p14:creationId xmlns:p14="http://schemas.microsoft.com/office/powerpoint/2010/main" val="3729924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83805-4EAA-781B-1199-1F4D8F8C6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DC5B6-91F1-89F4-812B-D691C147AEFC}"/>
              </a:ext>
            </a:extLst>
          </p:cNvPr>
          <p:cNvSpPr>
            <a:spLocks noGrp="1"/>
          </p:cNvSpPr>
          <p:nvPr>
            <p:ph type="title"/>
          </p:nvPr>
        </p:nvSpPr>
        <p:spPr>
          <a:xfrm>
            <a:off x="263352" y="116632"/>
            <a:ext cx="10972799" cy="735400"/>
          </a:xfrm>
        </p:spPr>
        <p:txBody>
          <a:bodyPr>
            <a:normAutofit/>
          </a:bodyPr>
          <a:lstStyle/>
          <a:p>
            <a:r>
              <a:rPr lang="en-AU" sz="3200" dirty="0"/>
              <a:t>Romans 1:14-17</a:t>
            </a:r>
          </a:p>
        </p:txBody>
      </p:sp>
      <p:sp>
        <p:nvSpPr>
          <p:cNvPr id="3" name="Content Placeholder 2">
            <a:extLst>
              <a:ext uri="{FF2B5EF4-FFF2-40B4-BE49-F238E27FC236}">
                <a16:creationId xmlns:a16="http://schemas.microsoft.com/office/drawing/2014/main" id="{C57B55F9-18F2-88AE-3A0B-44C1FA656E91}"/>
              </a:ext>
            </a:extLst>
          </p:cNvPr>
          <p:cNvSpPr>
            <a:spLocks noGrp="1"/>
          </p:cNvSpPr>
          <p:nvPr>
            <p:ph idx="1"/>
          </p:nvPr>
        </p:nvSpPr>
        <p:spPr>
          <a:xfrm>
            <a:off x="263352" y="980728"/>
            <a:ext cx="11809312" cy="5688632"/>
          </a:xfrm>
        </p:spPr>
        <p:txBody>
          <a:bodyPr>
            <a:normAutofit/>
          </a:bodyPr>
          <a:lstStyle/>
          <a:p>
            <a:pPr marL="0" indent="0">
              <a:buNone/>
            </a:pPr>
            <a:r>
              <a:rPr lang="en-US" sz="3200" dirty="0"/>
              <a:t>I am under obligation to Greeks and barbarians alike, you see; both to the wise and to the foolish. That’s why I’m eager to announce the good news to you, too, in Rome. I’m not ashamed of the good news; it’s God’s power, bringing salvation to everyone who believes—to the Jew first, and also, equally, to the Greek. This is because God’s covenant justice is unveiled in it, from faithfulness to faithfulness. As it says in the Bible, “the just shall live by faith.”</a:t>
            </a:r>
            <a:endParaRPr lang="en-AU" sz="3200" dirty="0"/>
          </a:p>
        </p:txBody>
      </p:sp>
    </p:spTree>
    <p:extLst>
      <p:ext uri="{BB962C8B-B14F-4D97-AF65-F5344CB8AC3E}">
        <p14:creationId xmlns:p14="http://schemas.microsoft.com/office/powerpoint/2010/main" val="42778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AC346E-DEC3-36AF-9D34-4D2B10F03A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131766"/>
            <a:ext cx="8816496" cy="6618127"/>
          </a:xfrm>
        </p:spPr>
      </p:pic>
    </p:spTree>
    <p:extLst>
      <p:ext uri="{BB962C8B-B14F-4D97-AF65-F5344CB8AC3E}">
        <p14:creationId xmlns:p14="http://schemas.microsoft.com/office/powerpoint/2010/main" val="2053790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D8CE0F6-9D03-A3CF-5A0E-1ABC41CD2D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1504" y="116631"/>
            <a:ext cx="8856984" cy="6545471"/>
          </a:xfrm>
        </p:spPr>
      </p:pic>
    </p:spTree>
    <p:extLst>
      <p:ext uri="{BB962C8B-B14F-4D97-AF65-F5344CB8AC3E}">
        <p14:creationId xmlns:p14="http://schemas.microsoft.com/office/powerpoint/2010/main" val="248937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84CCD-CDC7-AD08-1582-3AE74CF9BF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80FF5-02FB-EDCB-8964-A78D1A462D67}"/>
              </a:ext>
            </a:extLst>
          </p:cNvPr>
          <p:cNvSpPr>
            <a:spLocks noGrp="1"/>
          </p:cNvSpPr>
          <p:nvPr>
            <p:ph type="title"/>
          </p:nvPr>
        </p:nvSpPr>
        <p:spPr>
          <a:xfrm>
            <a:off x="263352" y="116632"/>
            <a:ext cx="10972799" cy="735400"/>
          </a:xfrm>
        </p:spPr>
        <p:txBody>
          <a:bodyPr>
            <a:normAutofit/>
          </a:bodyPr>
          <a:lstStyle/>
          <a:p>
            <a:r>
              <a:rPr lang="en-AU" sz="3200" dirty="0"/>
              <a:t>Romans 1:18-21</a:t>
            </a:r>
          </a:p>
        </p:txBody>
      </p:sp>
      <p:sp>
        <p:nvSpPr>
          <p:cNvPr id="3" name="Content Placeholder 2">
            <a:extLst>
              <a:ext uri="{FF2B5EF4-FFF2-40B4-BE49-F238E27FC236}">
                <a16:creationId xmlns:a16="http://schemas.microsoft.com/office/drawing/2014/main" id="{27F0EF16-B4FA-2031-F78B-40C1FA8D3778}"/>
              </a:ext>
            </a:extLst>
          </p:cNvPr>
          <p:cNvSpPr>
            <a:spLocks noGrp="1"/>
          </p:cNvSpPr>
          <p:nvPr>
            <p:ph idx="1"/>
          </p:nvPr>
        </p:nvSpPr>
        <p:spPr>
          <a:xfrm>
            <a:off x="263352" y="620688"/>
            <a:ext cx="11809312" cy="6048672"/>
          </a:xfrm>
        </p:spPr>
        <p:txBody>
          <a:bodyPr>
            <a:normAutofit lnSpcReduction="10000"/>
          </a:bodyPr>
          <a:lstStyle/>
          <a:p>
            <a:pPr marL="0" indent="0">
              <a:buNone/>
            </a:pPr>
            <a:r>
              <a:rPr lang="en-AU" sz="3200" dirty="0"/>
              <a:t>For the anger of God is unveiled from heaven against all the ungodliness and injustice performed by people who use injustice to suppress the truth. What can be known of God, you see, is plain to them, since God has made it plain to them. There are, of course, things about God which you can’t see, namely, his eternal power and deity. But, ever since the world was created, they have been known and seen in the things he has made. As a result, they have no excuse: they knew God, but didn’t honour him as God or thank him. Instead, they learned to think in useless ways, and their unwise heart grew dark. </a:t>
            </a:r>
            <a:endParaRPr lang="en-AU" sz="6000" dirty="0"/>
          </a:p>
        </p:txBody>
      </p:sp>
    </p:spTree>
    <p:extLst>
      <p:ext uri="{BB962C8B-B14F-4D97-AF65-F5344CB8AC3E}">
        <p14:creationId xmlns:p14="http://schemas.microsoft.com/office/powerpoint/2010/main" val="46325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38A85-3F7E-1F2E-E63A-3B243D6FF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FF0735-591C-8234-966D-31CA18E67FBA}"/>
              </a:ext>
            </a:extLst>
          </p:cNvPr>
          <p:cNvSpPr>
            <a:spLocks noGrp="1"/>
          </p:cNvSpPr>
          <p:nvPr>
            <p:ph type="title"/>
          </p:nvPr>
        </p:nvSpPr>
        <p:spPr>
          <a:xfrm>
            <a:off x="263352" y="116632"/>
            <a:ext cx="10972799" cy="735400"/>
          </a:xfrm>
        </p:spPr>
        <p:txBody>
          <a:bodyPr>
            <a:normAutofit/>
          </a:bodyPr>
          <a:lstStyle/>
          <a:p>
            <a:r>
              <a:rPr lang="en-AU" sz="3200" dirty="0"/>
              <a:t>Romans 1:22-23</a:t>
            </a:r>
          </a:p>
        </p:txBody>
      </p:sp>
      <p:sp>
        <p:nvSpPr>
          <p:cNvPr id="3" name="Content Placeholder 2">
            <a:extLst>
              <a:ext uri="{FF2B5EF4-FFF2-40B4-BE49-F238E27FC236}">
                <a16:creationId xmlns:a16="http://schemas.microsoft.com/office/drawing/2014/main" id="{EE014B0F-9ED6-D32D-52EC-156D01A7ECAD}"/>
              </a:ext>
            </a:extLst>
          </p:cNvPr>
          <p:cNvSpPr>
            <a:spLocks noGrp="1"/>
          </p:cNvSpPr>
          <p:nvPr>
            <p:ph idx="1"/>
          </p:nvPr>
        </p:nvSpPr>
        <p:spPr>
          <a:xfrm>
            <a:off x="263352" y="620688"/>
            <a:ext cx="11809312" cy="6048672"/>
          </a:xfrm>
        </p:spPr>
        <p:txBody>
          <a:bodyPr>
            <a:normAutofit/>
          </a:bodyPr>
          <a:lstStyle/>
          <a:p>
            <a:pPr marL="0" indent="0">
              <a:buNone/>
            </a:pPr>
            <a:r>
              <a:rPr lang="en-US" sz="3200" dirty="0"/>
              <a:t>They declared themselves to be wise, but in fact they became foolish. They swapped the glory of the immortal God for the likeness of the image of mortal humans—and of birds, animals and reptiles.</a:t>
            </a:r>
            <a:endParaRPr lang="en-AU" sz="3200" dirty="0"/>
          </a:p>
        </p:txBody>
      </p:sp>
    </p:spTree>
    <p:extLst>
      <p:ext uri="{BB962C8B-B14F-4D97-AF65-F5344CB8AC3E}">
        <p14:creationId xmlns:p14="http://schemas.microsoft.com/office/powerpoint/2010/main" val="198528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04430A-AB1D-FEB5-5698-66F4585BEE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9536" y="153054"/>
            <a:ext cx="8784976" cy="6551892"/>
          </a:xfrm>
        </p:spPr>
      </p:pic>
    </p:spTree>
    <p:extLst>
      <p:ext uri="{BB962C8B-B14F-4D97-AF65-F5344CB8AC3E}">
        <p14:creationId xmlns:p14="http://schemas.microsoft.com/office/powerpoint/2010/main" val="2932589754"/>
      </p:ext>
    </p:extLst>
  </p:cSld>
  <p:clrMapOvr>
    <a:masterClrMapping/>
  </p:clrMapOvr>
</p:sld>
</file>

<file path=ppt/theme/theme1.xml><?xml version="1.0" encoding="utf-8"?>
<a:theme xmlns:a="http://schemas.openxmlformats.org/drawingml/2006/main" name="Monochrome blac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7">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nochrome black_5bea5add-6c97-4a41-a1fa-a039388976df_wac_v2" id="{9B2EB732-E258-47BC-8927-E73431036F1F}" vid="{31795664-2011-4E74-82BD-ADEEE70EBC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2" ma:contentTypeDescription="Create a new document." ma:contentTypeScope="" ma:versionID="0635a23c60cc3de58ab4c1efc88efc6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b2ec4e1d644ed04c8d3fd0ef60d056a4"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element name="HasDigitalSignature" ma:index="34" nillable="true" ma:displayName="Signed electronically" ma:internalName="HasDigitalSignature" ma:readOnly="true">
      <xsd:simpleType>
        <xsd:restriction base="dms:Boolean"/>
      </xsd:simpleType>
    </xsd:element>
    <xsd:element name="DigitalSignatureProvider" ma:index="35"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99ED26-B189-4BA1-99D0-1112D8C2F1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56DDBEB5-7F5E-4A92-A1BA-0EEE5C60A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E339AF-67FC-4BA3-8B2E-038B3ED310D5}">
  <ds:schemaRefs>
    <ds:schemaRef ds:uri="http://schemas.microsoft.com/sharepoint/v3/contenttype/fo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{A0C73E89-7ADD-48B0-ABDF-F0859336C625}b1461aca-2317-43ae-b059-ba831cfc0fef-TF5bea5add-6c97-4a41-a1fa-a039388976df789966be_win32</Template>
  <TotalTime>1773</TotalTime>
  <Words>801</Words>
  <Application>Microsoft Office PowerPoint</Application>
  <PresentationFormat>Widescreen</PresentationFormat>
  <Paragraphs>29</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Aptos</vt:lpstr>
      <vt:lpstr>Arial</vt:lpstr>
      <vt:lpstr>Neue Haas Grotesk Text Pro</vt:lpstr>
      <vt:lpstr>Monochrome black</vt:lpstr>
      <vt:lpstr>PowerPoint Presentation</vt:lpstr>
      <vt:lpstr>Romans 1:8-12</vt:lpstr>
      <vt:lpstr>Romans 1:13</vt:lpstr>
      <vt:lpstr>Romans 1:14-17</vt:lpstr>
      <vt:lpstr>PowerPoint Presentation</vt:lpstr>
      <vt:lpstr>PowerPoint Presentation</vt:lpstr>
      <vt:lpstr>Romans 1:18-21</vt:lpstr>
      <vt:lpstr>Romans 1:22-23</vt:lpstr>
      <vt:lpstr>PowerPoint Presentation</vt:lpstr>
      <vt:lpstr>Logical order</vt:lpstr>
      <vt:lpstr>PowerPoint Presentation</vt:lpstr>
      <vt:lpstr>If God was not angry about evil then he would not be a good God</vt:lpstr>
      <vt:lpstr>Romans 1:24-25</vt:lpstr>
      <vt:lpstr>Romans 1:26-27</vt:lpstr>
      <vt:lpstr>Romans 1:28-32</vt:lpstr>
      <vt:lpstr>PowerPoint Presentation</vt:lpstr>
      <vt:lpstr>PowerPoint Presentation</vt:lpstr>
      <vt:lpstr>PowerPoint Presentation</vt:lpstr>
      <vt:lpstr>Reflect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Reflect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Crighton</dc:creator>
  <cp:lastModifiedBy>Shane Matterson</cp:lastModifiedBy>
  <cp:revision>5</cp:revision>
  <dcterms:created xsi:type="dcterms:W3CDTF">2026-07-11T01:09:50Z</dcterms:created>
  <dcterms:modified xsi:type="dcterms:W3CDTF">2026-07-18T10:46:47Z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