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2" r:id="rId4"/>
  </p:sldMasterIdLst>
  <p:notesMasterIdLst>
    <p:notesMasterId r:id="rId25"/>
  </p:notesMasterIdLst>
  <p:handoutMasterIdLst>
    <p:handoutMasterId r:id="rId26"/>
  </p:handoutMasterIdLst>
  <p:sldIdLst>
    <p:sldId id="256" r:id="rId5"/>
    <p:sldId id="274" r:id="rId6"/>
    <p:sldId id="275" r:id="rId7"/>
    <p:sldId id="276" r:id="rId8"/>
    <p:sldId id="277" r:id="rId9"/>
    <p:sldId id="266" r:id="rId10"/>
    <p:sldId id="267" r:id="rId11"/>
    <p:sldId id="268" r:id="rId12"/>
    <p:sldId id="278" r:id="rId13"/>
    <p:sldId id="279" r:id="rId14"/>
    <p:sldId id="269" r:id="rId15"/>
    <p:sldId id="280" r:id="rId16"/>
    <p:sldId id="281" r:id="rId17"/>
    <p:sldId id="282" r:id="rId18"/>
    <p:sldId id="284" r:id="rId19"/>
    <p:sldId id="270" r:id="rId20"/>
    <p:sldId id="271" r:id="rId21"/>
    <p:sldId id="272" r:id="rId22"/>
    <p:sldId id="285" r:id="rId23"/>
    <p:sldId id="27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4720"/>
  </p:normalViewPr>
  <p:slideViewPr>
    <p:cSldViewPr showGuides="1">
      <p:cViewPr varScale="1">
        <p:scale>
          <a:sx n="113" d="100"/>
          <a:sy n="113" d="100"/>
        </p:scale>
        <p:origin x="336" y="114"/>
      </p:cViewPr>
      <p:guideLst>
        <p:guide orient="horz" pos="2160"/>
        <p:guide pos="3840"/>
      </p:guideLst>
    </p:cSldViewPr>
  </p:slideViewPr>
  <p:notesTextViewPr>
    <p:cViewPr>
      <p:scale>
        <a:sx n="1" d="1"/>
        <a:sy n="1" d="1"/>
      </p:scale>
      <p:origin x="0" y="0"/>
    </p:cViewPr>
  </p:notesTextViewPr>
  <p:sorterViewPr>
    <p:cViewPr>
      <p:scale>
        <a:sx n="100" d="100"/>
        <a:sy n="100" d="100"/>
      </p:scale>
      <p:origin x="0" y="-21892"/>
    </p:cViewPr>
  </p:sorterViewPr>
  <p:notesViewPr>
    <p:cSldViewPr>
      <p:cViewPr varScale="1">
        <p:scale>
          <a:sx n="87" d="100"/>
          <a:sy n="87" d="100"/>
        </p:scale>
        <p:origin x="700"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FB14B2-CD52-9E84-B3E7-49A90F3A72A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6DAE5F9-C39F-2ECF-0C06-D0122807D4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23FF85-4E34-4546-B772-76DFA4A6051B}" type="datetimeFigureOut">
              <a:rPr lang="en-US" smtClean="0"/>
              <a:t>7/25/2026</a:t>
            </a:fld>
            <a:endParaRPr lang="en-US" dirty="0"/>
          </a:p>
        </p:txBody>
      </p:sp>
      <p:sp>
        <p:nvSpPr>
          <p:cNvPr id="4" name="Footer Placeholder 3">
            <a:extLst>
              <a:ext uri="{FF2B5EF4-FFF2-40B4-BE49-F238E27FC236}">
                <a16:creationId xmlns:a16="http://schemas.microsoft.com/office/drawing/2014/main" id="{D37F3243-F9C0-85BE-2E9C-191F612CFE8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CEBE2E3-8654-B63F-B7D6-9549069476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1BF7180-4EDD-4E08-9775-7398C11D66ED}" type="slidenum">
              <a:rPr lang="en-US" smtClean="0"/>
              <a:t>‹#›</a:t>
            </a:fld>
            <a:endParaRPr lang="en-US" dirty="0"/>
          </a:p>
        </p:txBody>
      </p:sp>
    </p:spTree>
    <p:extLst>
      <p:ext uri="{BB962C8B-B14F-4D97-AF65-F5344CB8AC3E}">
        <p14:creationId xmlns:p14="http://schemas.microsoft.com/office/powerpoint/2010/main" val="281214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5CC398-6116-4BD2-9FAD-9822FDA158BE}" type="datetimeFigureOut">
              <a:rPr lang="en-US" smtClean="0"/>
              <a:t>7/25/2026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EFF46E-6B43-41F9-9272-B566D03A251C}" type="slidenum">
              <a:rPr lang="en-US" smtClean="0"/>
              <a:t>‹#›</a:t>
            </a:fld>
            <a:endParaRPr lang="en-US" dirty="0"/>
          </a:p>
        </p:txBody>
      </p:sp>
    </p:spTree>
    <p:extLst>
      <p:ext uri="{BB962C8B-B14F-4D97-AF65-F5344CB8AC3E}">
        <p14:creationId xmlns:p14="http://schemas.microsoft.com/office/powerpoint/2010/main" val="1916440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09600" y="606196"/>
            <a:ext cx="4352927" cy="1142277"/>
          </a:xfrm>
        </p:spPr>
        <p:txBody>
          <a:bodyPr vert="horz" lIns="91440" tIns="45720" rIns="91440" bIns="45720" rtlCol="0" anchor="t">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229472" y="606196"/>
            <a:ext cx="4352927" cy="1142277"/>
          </a:xfrm>
        </p:spPr>
        <p:txBody>
          <a:bodyPr vert="horz" lIns="91440" tIns="45720" rIns="91440" bIns="45720" rtlCol="0" anchor="t">
            <a:normAutofit/>
          </a:bodyPr>
          <a:lstStyle>
            <a:lvl1pPr marL="0" indent="0" algn="r">
              <a:lnSpc>
                <a:spcPct val="120000"/>
              </a:lnSpc>
              <a:spcBef>
                <a:spcPts val="0"/>
              </a:spcBef>
              <a:buNone/>
              <a:defRPr lang="en-US" sz="1400" dirty="0"/>
            </a:lvl1pPr>
          </a:lstStyle>
          <a:p>
            <a:pPr lvl="0"/>
            <a:r>
              <a:rPr lang="en-US"/>
              <a:t>Click to edit Master subtitle style</a:t>
            </a:r>
            <a:endParaRPr lang="en-US" dirty="0"/>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609600" y="322731"/>
            <a:ext cx="914400" cy="283464"/>
          </a:xfrm>
        </p:spPr>
        <p:txBody>
          <a:bodyPr anchor="ctr"/>
          <a:lstStyle/>
          <a:p>
            <a:fld id="{59722DCF-3C86-4CA9-A79C-7A01DC917267}" type="datetime1">
              <a:rPr lang="en-US" smtClean="0"/>
              <a:t>7/25/2026</a:t>
            </a:fld>
            <a:endParaRPr lang="en-US" dirty="0"/>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2514600" y="322731"/>
            <a:ext cx="7162800" cy="283464"/>
          </a:xfrm>
        </p:spPr>
        <p:txBody>
          <a:bodyPr anchor="ctr"/>
          <a:lstStyle/>
          <a:p>
            <a:r>
              <a:rPr lang="en-US" dirty="0"/>
              <a:t>Sample Footer Text</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10668000" y="322731"/>
            <a:ext cx="914399" cy="283464"/>
          </a:xfrm>
        </p:spPr>
        <p:txBody>
          <a:bodyPr anchor="ct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609600" y="2132520"/>
            <a:ext cx="10972800" cy="411588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65978731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612648" y="1417671"/>
            <a:ext cx="7909560" cy="4830729"/>
          </a:xfrm>
        </p:spPr>
        <p:txBody>
          <a:bodyPr vert="horz" lIns="91440" tIns="45720" rIns="91440" bIns="45720" rtlCol="0" anchor="b">
            <a:normAutofit/>
          </a:bodyPr>
          <a:lstStyle>
            <a:lvl1pPr>
              <a:defRPr lang="en-US" sz="3200" dirty="0">
                <a:solidFill>
                  <a:schemeClr val="tx1"/>
                </a:solidFill>
              </a:defRPr>
            </a:lvl1pPr>
          </a:lstStyle>
          <a:p>
            <a:pPr lvl="0"/>
            <a:r>
              <a:rPr lang="en-US" dirty="0"/>
              <a:t>Section Header</a:t>
            </a:r>
          </a:p>
        </p:txBody>
      </p:sp>
      <p:sp>
        <p:nvSpPr>
          <p:cNvPr id="3" name="Date Placeholder 2">
            <a:extLst>
              <a:ext uri="{FF2B5EF4-FFF2-40B4-BE49-F238E27FC236}">
                <a16:creationId xmlns:a16="http://schemas.microsoft.com/office/drawing/2014/main" id="{171F2818-3D93-3C9A-E504-3D8A33F2BA9D}"/>
              </a:ext>
            </a:extLst>
          </p:cNvPr>
          <p:cNvSpPr>
            <a:spLocks noGrp="1"/>
          </p:cNvSpPr>
          <p:nvPr>
            <p:ph type="dt" sz="half" idx="10"/>
          </p:nvPr>
        </p:nvSpPr>
        <p:spPr/>
        <p:txBody>
          <a:bodyPr/>
          <a:lstStyle/>
          <a:p>
            <a:fld id="{98E2C3C3-8EE0-4646-AF47-12E3116D59C3}" type="datetime1">
              <a:rPr lang="en-US" smtClean="0"/>
              <a:t>7/25/2026</a:t>
            </a:fld>
            <a:endParaRPr lang="en-US" dirty="0"/>
          </a:p>
        </p:txBody>
      </p:sp>
      <p:sp>
        <p:nvSpPr>
          <p:cNvPr id="7" name="Footer Placeholder 6">
            <a:extLst>
              <a:ext uri="{FF2B5EF4-FFF2-40B4-BE49-F238E27FC236}">
                <a16:creationId xmlns:a16="http://schemas.microsoft.com/office/drawing/2014/main" id="{40C970B7-D89D-4042-9AC8-32C22BDD29AD}"/>
              </a:ext>
            </a:extLst>
          </p:cNvPr>
          <p:cNvSpPr>
            <a:spLocks noGrp="1"/>
          </p:cNvSpPr>
          <p:nvPr>
            <p:ph type="ftr" sz="quarter" idx="11"/>
          </p:nvPr>
        </p:nvSpPr>
        <p:spPr/>
        <p:txBody>
          <a:bodyPr/>
          <a:lstStyle/>
          <a:p>
            <a:r>
              <a:rPr lang="en-US" dirty="0"/>
              <a:t>Sample Footer Text</a:t>
            </a:r>
          </a:p>
        </p:txBody>
      </p:sp>
      <p:sp>
        <p:nvSpPr>
          <p:cNvPr id="8" name="Slide Number Placeholder 7">
            <a:extLst>
              <a:ext uri="{FF2B5EF4-FFF2-40B4-BE49-F238E27FC236}">
                <a16:creationId xmlns:a16="http://schemas.microsoft.com/office/drawing/2014/main" id="{A7A35D86-D074-E057-C950-943CC0E1CBA4}"/>
              </a:ext>
            </a:extLst>
          </p:cNvPr>
          <p:cNvSpPr>
            <a:spLocks noGrp="1"/>
          </p:cNvSpPr>
          <p:nvPr>
            <p:ph type="sldNum" sz="quarter" idx="12"/>
          </p:nvPr>
        </p:nvSpPr>
        <p:spPr/>
        <p:txBody>
          <a:body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670965262"/>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18066" y="1371600"/>
            <a:ext cx="8470605" cy="1041436"/>
          </a:xfrm>
        </p:spPr>
        <p:txBody>
          <a:bodyPr anchor="t">
            <a:normAutofit/>
          </a:bodyPr>
          <a:lstStyle>
            <a:lvl1pPr>
              <a:defRPr sz="32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ED252E1C-7EB3-405E-81B2-32E332CACA0F}" type="datetime1">
              <a:rPr lang="en-US" smtClean="0"/>
              <a:t>7/25/2026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09600" y="2797083"/>
            <a:ext cx="8470605" cy="3451317"/>
          </a:xfrm>
        </p:spPr>
        <p:txBody>
          <a:bodyPr>
            <a:normAutofit/>
          </a:bodyPr>
          <a:lstStyle>
            <a:lvl1pPr marL="457200" indent="-457200">
              <a:buFont typeface="+mj-lt"/>
              <a:buAutoNum type="arabicPeriod"/>
              <a:defRPr sz="1400"/>
            </a:lvl1pPr>
            <a:lvl2pPr marL="685800" indent="-4572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marL="1257300" indent="-342900">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48801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5659795" y="1371600"/>
            <a:ext cx="5916508" cy="1052105"/>
          </a:xfrm>
        </p:spPr>
        <p:txBody>
          <a:bodyPr anchor="t">
            <a:normAutofit/>
          </a:bodyPr>
          <a:lstStyle>
            <a:lvl1pPr>
              <a:defRPr sz="32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609601" y="322731"/>
            <a:ext cx="914400" cy="283464"/>
          </a:xfrm>
        </p:spPr>
        <p:txBody>
          <a:bodyPr/>
          <a:lstStyle/>
          <a:p>
            <a:fld id="{1FE93670-5DDA-427C-9657-21A216413B90}" type="datetime1">
              <a:rPr lang="en-US" smtClean="0"/>
              <a:t>7/25/2026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2514600" y="322731"/>
            <a:ext cx="7162800" cy="283464"/>
          </a:xfrm>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0668000" y="322731"/>
            <a:ext cx="908304" cy="283464"/>
          </a:xfrm>
        </p:spPr>
        <p:txBody>
          <a:bodyPr/>
          <a:lstStyle/>
          <a:p>
            <a:fld id="{AEAA3239-9EA4-4A65-A281-97F994456D9F}" type="slidenum">
              <a:rPr lang="en-US" smtClean="0"/>
              <a:t>‹#›</a:t>
            </a:fld>
            <a:endParaRPr lang="en-US" dirty="0"/>
          </a:p>
        </p:txBody>
      </p:sp>
      <p:sp>
        <p:nvSpPr>
          <p:cNvPr id="10" name="Picture Placeholder 9">
            <a:extLst>
              <a:ext uri="{FF2B5EF4-FFF2-40B4-BE49-F238E27FC236}">
                <a16:creationId xmlns:a16="http://schemas.microsoft.com/office/drawing/2014/main" id="{DD26684C-23E4-F6A1-5A03-70AE7BEA72CA}"/>
              </a:ext>
            </a:extLst>
          </p:cNvPr>
          <p:cNvSpPr>
            <a:spLocks noGrp="1"/>
          </p:cNvSpPr>
          <p:nvPr>
            <p:ph type="pic" sz="quarter" idx="14" hasCustomPrompt="1"/>
          </p:nvPr>
        </p:nvSpPr>
        <p:spPr>
          <a:xfrm>
            <a:off x="609600" y="1371599"/>
            <a:ext cx="4663806" cy="4876801"/>
          </a:xfrm>
          <a:custGeom>
            <a:avLst/>
            <a:gdLst>
              <a:gd name="connsiteX0" fmla="*/ 0 w 4565591"/>
              <a:gd name="connsiteY0" fmla="*/ 0 h 6858000"/>
              <a:gd name="connsiteX1" fmla="*/ 4565591 w 4565591"/>
              <a:gd name="connsiteY1" fmla="*/ 0 h 6858000"/>
              <a:gd name="connsiteX2" fmla="*/ 4565591 w 4565591"/>
              <a:gd name="connsiteY2" fmla="*/ 6858000 h 6858000"/>
              <a:gd name="connsiteX3" fmla="*/ 0 w 45655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5591" h="6858000">
                <a:moveTo>
                  <a:pt x="0" y="0"/>
                </a:moveTo>
                <a:lnTo>
                  <a:pt x="4565591" y="0"/>
                </a:lnTo>
                <a:lnTo>
                  <a:pt x="4565591"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659796" y="2807753"/>
            <a:ext cx="5916507" cy="3440647"/>
          </a:xfrm>
        </p:spPr>
        <p:txBody>
          <a:bodyPr>
            <a:normAutofit/>
          </a:bodyPr>
          <a:lstStyle>
            <a:lvl1pPr marL="457200" indent="-457200">
              <a:buFont typeface="+mj-lt"/>
              <a:buAutoNum type="arabicPeriod"/>
              <a:defRPr sz="1400"/>
            </a:lvl1pPr>
            <a:lvl2pPr marL="571500" indent="-3429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57585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genda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34031" y="1371600"/>
            <a:ext cx="2441448" cy="4876800"/>
          </a:xfrm>
        </p:spPr>
        <p:txBody>
          <a:bodyPr anchor="t">
            <a:normAutofit/>
          </a:bodyPr>
          <a:lstStyle>
            <a:lvl1pPr>
              <a:defRPr sz="2400"/>
            </a:lvl1pPr>
          </a:lstStyle>
          <a:p>
            <a:r>
              <a:rPr lang="en-US"/>
              <a:t>Click to edit Master title style</a:t>
            </a:r>
            <a:endParaRPr lang="en-US" dirty="0"/>
          </a:p>
        </p:txBody>
      </p:sp>
      <p:sp>
        <p:nvSpPr>
          <p:cNvPr id="8" name="Date Placeholder 2">
            <a:extLst>
              <a:ext uri="{FF2B5EF4-FFF2-40B4-BE49-F238E27FC236}">
                <a16:creationId xmlns:a16="http://schemas.microsoft.com/office/drawing/2014/main" id="{4C796253-2EF8-E90A-A94F-8CFC6E39EE48}"/>
              </a:ext>
            </a:extLst>
          </p:cNvPr>
          <p:cNvSpPr>
            <a:spLocks noGrp="1"/>
          </p:cNvSpPr>
          <p:nvPr>
            <p:ph type="dt" sz="half" idx="10"/>
          </p:nvPr>
        </p:nvSpPr>
        <p:spPr>
          <a:xfrm>
            <a:off x="609601" y="322731"/>
            <a:ext cx="914400" cy="286869"/>
          </a:xfrm>
        </p:spPr>
        <p:txBody>
          <a:bodyPr/>
          <a:lstStyle/>
          <a:p>
            <a:fld id="{88F73B11-D0F5-4A08-A19E-C560E2C4116F}" type="datetime1">
              <a:rPr lang="en-US" smtClean="0"/>
              <a:t>7/25/2026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2514600" y="322731"/>
            <a:ext cx="7162800" cy="286869"/>
          </a:xfrm>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0668000" y="322731"/>
            <a:ext cx="908304" cy="286869"/>
          </a:xfrm>
        </p:spPr>
        <p:txBody>
          <a:bodyPr/>
          <a:lstStyle/>
          <a:p>
            <a:fld id="{AEAA3239-9EA4-4A65-A281-97F994456D9F}" type="slidenum">
              <a:rPr lang="en-US" smtClean="0"/>
              <a:t>‹#›</a:t>
            </a:fld>
            <a:endParaRPr lang="en-US" dirty="0"/>
          </a:p>
        </p:txBody>
      </p:sp>
      <p:sp>
        <p:nvSpPr>
          <p:cNvPr id="10" name="Picture Placeholder 9">
            <a:extLst>
              <a:ext uri="{FF2B5EF4-FFF2-40B4-BE49-F238E27FC236}">
                <a16:creationId xmlns:a16="http://schemas.microsoft.com/office/drawing/2014/main" id="{DD26684C-23E4-F6A1-5A03-70AE7BEA72CA}"/>
              </a:ext>
            </a:extLst>
          </p:cNvPr>
          <p:cNvSpPr>
            <a:spLocks noGrp="1"/>
          </p:cNvSpPr>
          <p:nvPr>
            <p:ph type="pic" sz="quarter" idx="14" hasCustomPrompt="1"/>
          </p:nvPr>
        </p:nvSpPr>
        <p:spPr>
          <a:xfrm>
            <a:off x="3460625" y="1371599"/>
            <a:ext cx="5272821" cy="4876801"/>
          </a:xfrm>
          <a:custGeom>
            <a:avLst/>
            <a:gdLst>
              <a:gd name="connsiteX0" fmla="*/ 0 w 4565591"/>
              <a:gd name="connsiteY0" fmla="*/ 0 h 6858000"/>
              <a:gd name="connsiteX1" fmla="*/ 4565591 w 4565591"/>
              <a:gd name="connsiteY1" fmla="*/ 0 h 6858000"/>
              <a:gd name="connsiteX2" fmla="*/ 4565591 w 4565591"/>
              <a:gd name="connsiteY2" fmla="*/ 6858000 h 6858000"/>
              <a:gd name="connsiteX3" fmla="*/ 0 w 45655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5591" h="6858000">
                <a:moveTo>
                  <a:pt x="0" y="0"/>
                </a:moveTo>
                <a:lnTo>
                  <a:pt x="4565591" y="0"/>
                </a:lnTo>
                <a:lnTo>
                  <a:pt x="4565591"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9134856" y="1371600"/>
            <a:ext cx="2441448" cy="4876800"/>
          </a:xfrm>
        </p:spPr>
        <p:txBody>
          <a:bodyPr>
            <a:normAutofit/>
          </a:bodyPr>
          <a:lstStyle>
            <a:lvl1pPr marL="457200" indent="-457200">
              <a:buFont typeface="+mj-lt"/>
              <a:buAutoNum type="arabicPeriod"/>
              <a:defRPr sz="1400"/>
            </a:lvl1pPr>
            <a:lvl2pPr marL="571500" indent="-3429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81957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2790911" y="2133600"/>
            <a:ext cx="6623436" cy="1070776"/>
          </a:xfrm>
        </p:spPr>
        <p:txBody>
          <a:bodyPr anchor="b">
            <a:normAutofit/>
          </a:bodyPr>
          <a:lstStyle>
            <a:lvl1pPr algn="ctr">
              <a:defRPr sz="32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4761C04-CC91-4AAF-9006-A3A27BF33173}" type="datetime1">
              <a:rPr lang="en-US" smtClean="0"/>
              <a:t>7/25/2026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3768786" y="3588424"/>
            <a:ext cx="4659735" cy="1645198"/>
          </a:xfrm>
        </p:spPr>
        <p:txBody>
          <a:bodyPr/>
          <a:lstStyle>
            <a:lvl1pPr marL="0" indent="0" algn="ctr">
              <a:buNone/>
              <a:defRPr/>
            </a:lvl1pPr>
            <a:lvl2pPr marL="228600" indent="0" algn="ctr">
              <a:buNone/>
              <a:defRPr/>
            </a:lvl2pPr>
            <a:lvl3pPr marL="457200" indent="0" algn="ctr">
              <a:buNone/>
              <a:defRPr/>
            </a:lvl3pPr>
            <a:lvl4pPr marL="685800" indent="0" algn="ctr">
              <a:buNone/>
              <a:defRPr/>
            </a:lvl4pPr>
            <a:lvl5pPr marL="914400" indent="0" algn="ct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21998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543291" y="1373986"/>
            <a:ext cx="3493858" cy="3456894"/>
          </a:xfrm>
        </p:spPr>
        <p:txBody>
          <a:bodyPr anchor="t">
            <a:normAutofit/>
          </a:bodyPr>
          <a:lstStyle>
            <a:lvl1pPr>
              <a:defRPr sz="24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05EDACB-E986-4E04-ADB1-8913384D68D3}" type="datetime1">
              <a:rPr lang="en-US" smtClean="0"/>
              <a:t>7/25/2026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1373986"/>
            <a:ext cx="4956175" cy="3461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903557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8" y="1388700"/>
            <a:ext cx="3923455" cy="4083580"/>
          </a:xfrm>
        </p:spPr>
        <p:txBody>
          <a:bodyPr anchor="t">
            <a:normAutofit/>
          </a:bodyPr>
          <a:lstStyle>
            <a:lvl1pPr>
              <a:defRPr sz="24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C338E35-CB21-4D15-A87F-675D4C9EDCA4}" type="datetime1">
              <a:rPr lang="en-US" smtClean="0"/>
              <a:t>7/25/2026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4922181" y="1389134"/>
            <a:ext cx="6279220" cy="4083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19312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7" y="1371600"/>
            <a:ext cx="3496147" cy="4876800"/>
          </a:xfrm>
        </p:spPr>
        <p:txBody>
          <a:bodyPr anchor="t">
            <a:normAutofit/>
          </a:bodyPr>
          <a:lstStyle>
            <a:lvl1pPr>
              <a:defRPr sz="24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E71CA9EE-AFE9-47E0-9F22-915E0A45E5AF}" type="datetime1">
              <a:rPr lang="en-US" smtClean="0"/>
              <a:t>7/25/2026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494872" y="1371600"/>
            <a:ext cx="7081431"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089597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09600" y="1371600"/>
            <a:ext cx="3349754" cy="2721451"/>
          </a:xfrm>
        </p:spPr>
        <p:txBody>
          <a:bodyPr anchor="t">
            <a:normAutofit/>
          </a:bodyPr>
          <a:lstStyle>
            <a:lvl1pPr>
              <a:defRPr sz="24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609600" y="322731"/>
            <a:ext cx="914400" cy="286869"/>
          </a:xfrm>
        </p:spPr>
        <p:txBody>
          <a:bodyPr/>
          <a:lstStyle/>
          <a:p>
            <a:fld id="{7C504BF7-6B14-4333-B52B-ADBC1BCF47B5}" type="datetime1">
              <a:rPr lang="en-US" smtClean="0"/>
              <a:t>7/25/2026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343402" y="1371600"/>
            <a:ext cx="7232901"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190947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09600" y="1371600"/>
            <a:ext cx="4352926" cy="766774"/>
          </a:xfrm>
        </p:spPr>
        <p:txBody>
          <a:bodyPr anchor="t">
            <a:normAutofit/>
          </a:bodyPr>
          <a:lstStyle>
            <a:lvl1pPr>
              <a:defRPr sz="2400"/>
            </a:lvl1pPr>
          </a:lstStyle>
          <a:p>
            <a:r>
              <a:rPr lang="en-US"/>
              <a:t>Click to edit Master title style</a:t>
            </a:r>
            <a:endParaRPr lang="en-US" dirty="0"/>
          </a:p>
        </p:txBody>
      </p:sp>
      <p:sp>
        <p:nvSpPr>
          <p:cNvPr id="7" name="Subtitle 2">
            <a:extLst>
              <a:ext uri="{FF2B5EF4-FFF2-40B4-BE49-F238E27FC236}">
                <a16:creationId xmlns:a16="http://schemas.microsoft.com/office/drawing/2014/main" id="{684DE9B9-A2D7-1C5E-03A8-327B24C29FD9}"/>
              </a:ext>
            </a:extLst>
          </p:cNvPr>
          <p:cNvSpPr>
            <a:spLocks noGrp="1"/>
          </p:cNvSpPr>
          <p:nvPr>
            <p:ph type="subTitle" idx="1"/>
          </p:nvPr>
        </p:nvSpPr>
        <p:spPr>
          <a:xfrm>
            <a:off x="634029" y="2522423"/>
            <a:ext cx="4328497" cy="3700576"/>
          </a:xfrm>
        </p:spPr>
        <p:txBody>
          <a:bodyPr vert="horz" lIns="91440" tIns="45720" rIns="91440" bIns="45720" rtlCol="0" anchor="b">
            <a:normAutofit/>
          </a:bodyPr>
          <a:lstStyle>
            <a:lvl1pPr marL="0" indent="0">
              <a:buNone/>
              <a:defRPr lang="en-US" sz="1400" dirty="0"/>
            </a:lvl1pPr>
          </a:lstStyle>
          <a:p>
            <a:pPr lvl="0"/>
            <a:r>
              <a:rPr lang="en-US"/>
              <a:t>Click to edit Master subtitle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609600" y="322731"/>
            <a:ext cx="914400" cy="286869"/>
          </a:xfrm>
        </p:spPr>
        <p:txBody>
          <a:bodyPr/>
          <a:lstStyle/>
          <a:p>
            <a:fld id="{C1C21BA4-3737-442B-A21A-11EEBBB51C57}" type="datetime1">
              <a:rPr lang="en-US" smtClean="0"/>
              <a:t>7/25/2026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322724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92815CB-5A42-4381-B4B5-1F0A0AD684E0}" type="datetime1">
              <a:rPr lang="en-US" smtClean="0"/>
              <a:t>7/25/2026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925444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950289" y="1371601"/>
            <a:ext cx="6632111" cy="606888"/>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609600" y="322731"/>
            <a:ext cx="914400" cy="283464"/>
          </a:xfrm>
        </p:spPr>
        <p:txBody>
          <a:bodyPr/>
          <a:lstStyle/>
          <a:p>
            <a:fld id="{8EF3DE08-A0D1-4FD8-A862-5499266B124D}" type="datetime1">
              <a:rPr lang="en-US" smtClean="0"/>
              <a:t>7/25/2026</a:t>
            </a:fld>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0661904" y="322731"/>
            <a:ext cx="914400" cy="283464"/>
          </a:xfrm>
        </p:spPr>
        <p:txBody>
          <a:bodyPr/>
          <a:lstStyle/>
          <a:p>
            <a:fld id="{AEAA3239-9EA4-4A65-A281-97F994456D9F}" type="slidenum">
              <a:rPr lang="en-US" smtClean="0"/>
              <a:t>‹#›</a:t>
            </a:fld>
            <a:endParaRPr lang="en-US" dirty="0"/>
          </a:p>
        </p:txBody>
      </p:sp>
      <p:sp>
        <p:nvSpPr>
          <p:cNvPr id="14" name="Picture Placeholder 13">
            <a:extLst>
              <a:ext uri="{FF2B5EF4-FFF2-40B4-BE49-F238E27FC236}">
                <a16:creationId xmlns:a16="http://schemas.microsoft.com/office/drawing/2014/main" id="{0F6718FE-EF5C-5023-A98D-91BFEF2C0337}"/>
              </a:ext>
            </a:extLst>
          </p:cNvPr>
          <p:cNvSpPr>
            <a:spLocks noGrp="1"/>
          </p:cNvSpPr>
          <p:nvPr>
            <p:ph type="pic" sz="quarter" idx="13" hasCustomPrompt="1"/>
          </p:nvPr>
        </p:nvSpPr>
        <p:spPr>
          <a:xfrm>
            <a:off x="609600" y="1371599"/>
            <a:ext cx="3950854" cy="4876801"/>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950290" y="2362534"/>
            <a:ext cx="6626014" cy="39015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183034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599"/>
            <a:ext cx="6632111" cy="606888"/>
          </a:xfrm>
        </p:spPr>
        <p:txBody>
          <a:bodyPr anchor="t"/>
          <a:lstStyle/>
          <a:p>
            <a:r>
              <a:rPr lang="en-US"/>
              <a:t>Click to edit Master title style</a:t>
            </a:r>
            <a:endParaRPr lang="en-US" dirty="0"/>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a:xfrm>
            <a:off x="609600" y="322731"/>
            <a:ext cx="914400" cy="283464"/>
          </a:xfrm>
        </p:spPr>
        <p:txBody>
          <a:bodyPr/>
          <a:lstStyle/>
          <a:p>
            <a:fld id="{6C5A15EF-D72C-40D5-8663-2C77F9B42EC1}" type="datetime1">
              <a:rPr lang="en-US" smtClean="0"/>
              <a:t>7/25/2026</a:t>
            </a:fld>
            <a:endParaRPr lang="en-US" dirty="0"/>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2514600" y="322731"/>
            <a:ext cx="7162799" cy="283464"/>
          </a:xfrm>
        </p:spPr>
        <p:txBody>
          <a:bodyPr/>
          <a:lstStyle/>
          <a:p>
            <a:r>
              <a:rPr lang="en-US" dirty="0"/>
              <a:t>Sample Footer Text</a:t>
            </a:r>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10653334"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774" y="2362534"/>
            <a:ext cx="6631984" cy="38858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13">
            <a:extLst>
              <a:ext uri="{FF2B5EF4-FFF2-40B4-BE49-F238E27FC236}">
                <a16:creationId xmlns:a16="http://schemas.microsoft.com/office/drawing/2014/main" id="{D62B7BD4-B0D6-F90A-8AD2-9FA1574A17A8}"/>
              </a:ext>
            </a:extLst>
          </p:cNvPr>
          <p:cNvSpPr>
            <a:spLocks noGrp="1"/>
          </p:cNvSpPr>
          <p:nvPr>
            <p:ph type="pic" sz="quarter" idx="18" hasCustomPrompt="1"/>
          </p:nvPr>
        </p:nvSpPr>
        <p:spPr>
          <a:xfrm>
            <a:off x="7616880" y="1371599"/>
            <a:ext cx="3950854" cy="4876801"/>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37688094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410118" y="1371600"/>
            <a:ext cx="7172282" cy="606886"/>
          </a:xfrm>
        </p:spPr>
        <p:txBody>
          <a:bodyPr anchor="t"/>
          <a:lstStyle/>
          <a:p>
            <a:r>
              <a:rPr lang="en-US"/>
              <a:t>Click to edit Master title style</a:t>
            </a:r>
            <a:endParaRPr lang="en-US" dirty="0"/>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609600" y="322731"/>
            <a:ext cx="914400" cy="283464"/>
          </a:xfrm>
        </p:spPr>
        <p:txBody>
          <a:bodyPr/>
          <a:lstStyle/>
          <a:p>
            <a:fld id="{D56F8A71-DDE0-43CA-81C3-EA9C4963E6AE}" type="datetime1">
              <a:rPr lang="en-US" smtClean="0"/>
              <a:t>7/25/2026</a:t>
            </a:fld>
            <a:endParaRPr lang="en-US" dirty="0"/>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10668000" y="322731"/>
            <a:ext cx="914400" cy="283464"/>
          </a:xfrm>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0" y="1371600"/>
            <a:ext cx="3413760"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410118" y="2362534"/>
            <a:ext cx="7172282" cy="388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12582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1371600"/>
            <a:ext cx="7166187" cy="606886"/>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E525A034-19B5-40C2-A08C-916D805B8A45}" type="datetime1">
              <a:rPr lang="en-US" smtClean="0"/>
              <a:t>7/25/2026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4953"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2362534"/>
            <a:ext cx="7166188" cy="388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10">
            <a:extLst>
              <a:ext uri="{FF2B5EF4-FFF2-40B4-BE49-F238E27FC236}">
                <a16:creationId xmlns:a16="http://schemas.microsoft.com/office/drawing/2014/main" id="{3B8151E2-ED8A-E9B1-A83A-CF01A37B5F98}"/>
              </a:ext>
            </a:extLst>
          </p:cNvPr>
          <p:cNvSpPr>
            <a:spLocks noGrp="1"/>
          </p:cNvSpPr>
          <p:nvPr>
            <p:ph type="pic" sz="quarter" idx="13" hasCustomPrompt="1"/>
          </p:nvPr>
        </p:nvSpPr>
        <p:spPr>
          <a:xfrm>
            <a:off x="8165593" y="1373529"/>
            <a:ext cx="3413760"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12623733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904077" y="1371599"/>
            <a:ext cx="4667987" cy="606887"/>
          </a:xfrm>
        </p:spPr>
        <p:txBody>
          <a:bodyPr anchor="t">
            <a:normAutofit/>
          </a:bodyPr>
          <a:lstStyle>
            <a:lvl1pPr>
              <a:defRPr sz="2400"/>
            </a:lvl1pPr>
          </a:lstStyle>
          <a:p>
            <a:r>
              <a:rPr lang="en-US"/>
              <a:t>Click to edit Master title style</a:t>
            </a:r>
            <a:endParaRPr lang="en-US" dirty="0"/>
          </a:p>
        </p:txBody>
      </p:sp>
      <p:sp>
        <p:nvSpPr>
          <p:cNvPr id="9" name="Date Placeholder 4">
            <a:extLst>
              <a:ext uri="{FF2B5EF4-FFF2-40B4-BE49-F238E27FC236}">
                <a16:creationId xmlns:a16="http://schemas.microsoft.com/office/drawing/2014/main" id="{ADD95619-B63B-77E6-BE04-262FAAD12CB4}"/>
              </a:ext>
            </a:extLst>
          </p:cNvPr>
          <p:cNvSpPr>
            <a:spLocks noGrp="1"/>
          </p:cNvSpPr>
          <p:nvPr>
            <p:ph type="dt" sz="half" idx="10"/>
          </p:nvPr>
        </p:nvSpPr>
        <p:spPr>
          <a:xfrm>
            <a:off x="609600" y="322731"/>
            <a:ext cx="914400" cy="283464"/>
          </a:xfrm>
        </p:spPr>
        <p:txBody>
          <a:bodyPr/>
          <a:lstStyle>
            <a:lvl1pPr>
              <a:defRPr>
                <a:solidFill>
                  <a:schemeClr val="tx1"/>
                </a:solidFill>
                <a:effectLst/>
              </a:defRPr>
            </a:lvl1pPr>
          </a:lstStyle>
          <a:p>
            <a:fld id="{D2C5EE04-1B51-44BB-A7D3-16AEE79C4983}" type="datetime1">
              <a:rPr lang="en-US" smtClean="0"/>
              <a:t>7/25/2026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0" y="322731"/>
            <a:ext cx="7162800" cy="283464"/>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1" y="322731"/>
            <a:ext cx="914400" cy="283464"/>
          </a:xfrm>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599" y="1371600"/>
            <a:ext cx="5882642"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906805" y="2362535"/>
            <a:ext cx="4675596" cy="388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477345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9" y="1371600"/>
            <a:ext cx="4700225" cy="606887"/>
          </a:xfrm>
        </p:spPr>
        <p:txBody>
          <a:bodyPr anchor="t">
            <a:normAutofit/>
          </a:bodyPr>
          <a:lstStyle>
            <a:lvl1pPr>
              <a:defRPr sz="2400"/>
            </a:lvl1pPr>
          </a:lstStyle>
          <a:p>
            <a:r>
              <a:rPr lang="en-US"/>
              <a:t>Click to edit Master title style</a:t>
            </a:r>
            <a:endParaRPr lang="en-US" dirty="0"/>
          </a:p>
        </p:txBody>
      </p:sp>
      <p:sp>
        <p:nvSpPr>
          <p:cNvPr id="10" name="Date Placeholder 4">
            <a:extLst>
              <a:ext uri="{FF2B5EF4-FFF2-40B4-BE49-F238E27FC236}">
                <a16:creationId xmlns:a16="http://schemas.microsoft.com/office/drawing/2014/main" id="{84676EBB-6E0A-AD72-143B-39A640FF3585}"/>
              </a:ext>
            </a:extLst>
          </p:cNvPr>
          <p:cNvSpPr>
            <a:spLocks noGrp="1"/>
          </p:cNvSpPr>
          <p:nvPr>
            <p:ph type="dt" sz="half" idx="10"/>
          </p:nvPr>
        </p:nvSpPr>
        <p:spPr>
          <a:xfrm>
            <a:off x="609600" y="322731"/>
            <a:ext cx="914400" cy="283464"/>
          </a:xfrm>
        </p:spPr>
        <p:txBody>
          <a:bodyPr/>
          <a:lstStyle>
            <a:lvl1pPr>
              <a:defRPr>
                <a:solidFill>
                  <a:schemeClr val="tx1"/>
                </a:solidFill>
              </a:defRPr>
            </a:lvl1pPr>
          </a:lstStyle>
          <a:p>
            <a:fld id="{E79D7598-9667-4FA1-B20E-133F7DF30C66}" type="datetime1">
              <a:rPr lang="en-US" smtClean="0"/>
              <a:t>7/25/2026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0" y="322731"/>
            <a:ext cx="7162800" cy="283464"/>
          </a:xfr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0" y="322731"/>
            <a:ext cx="914400" cy="283464"/>
          </a:xfrm>
        </p:spPr>
        <p:txBody>
          <a:bodyPr/>
          <a:lstStyle>
            <a:lvl1pPr>
              <a:defRPr>
                <a:solidFill>
                  <a:schemeClr val="tx1"/>
                </a:solidFill>
                <a:effectLst/>
              </a:defRPr>
            </a:lvl1pPr>
          </a:lstStyle>
          <a:p>
            <a:fld id="{AEAA3239-9EA4-4A65-A281-97F994456D9F}" type="slidenum">
              <a:rPr lang="en-US" smtClean="0"/>
              <a:pPr/>
              <a:t>‹#›</a:t>
            </a:fld>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2362534"/>
            <a:ext cx="4700225" cy="388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10">
            <a:extLst>
              <a:ext uri="{FF2B5EF4-FFF2-40B4-BE49-F238E27FC236}">
                <a16:creationId xmlns:a16="http://schemas.microsoft.com/office/drawing/2014/main" id="{87DB94FD-8F2A-F0DB-71EB-3565077D4A20}"/>
              </a:ext>
            </a:extLst>
          </p:cNvPr>
          <p:cNvSpPr>
            <a:spLocks noGrp="1"/>
          </p:cNvSpPr>
          <p:nvPr>
            <p:ph type="pic" sz="quarter" idx="15" hasCustomPrompt="1"/>
          </p:nvPr>
        </p:nvSpPr>
        <p:spPr>
          <a:xfrm>
            <a:off x="5699758" y="1371600"/>
            <a:ext cx="5882642"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19404400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212663" y="1371599"/>
            <a:ext cx="3363514" cy="914401"/>
          </a:xfrm>
        </p:spPr>
        <p:txBody>
          <a:bodyPr anchor="t">
            <a:normAutofit/>
          </a:bodyPr>
          <a:lstStyle>
            <a:lvl1pPr>
              <a:defRPr sz="2400"/>
            </a:lvl1pPr>
          </a:lstStyle>
          <a:p>
            <a:r>
              <a:rPr lang="en-US"/>
              <a:t>Click to edit Master title style</a:t>
            </a:r>
            <a:endParaRPr lang="en-US" dirty="0"/>
          </a:p>
        </p:txBody>
      </p:sp>
      <p:sp>
        <p:nvSpPr>
          <p:cNvPr id="6" name="Date Placeholder 3">
            <a:extLst>
              <a:ext uri="{FF2B5EF4-FFF2-40B4-BE49-F238E27FC236}">
                <a16:creationId xmlns:a16="http://schemas.microsoft.com/office/drawing/2014/main" id="{CBA07C19-A01D-B0B9-930B-9E9E7D2E653C}"/>
              </a:ext>
            </a:extLst>
          </p:cNvPr>
          <p:cNvSpPr>
            <a:spLocks noGrp="1"/>
          </p:cNvSpPr>
          <p:nvPr>
            <p:ph type="dt" sz="half" idx="15"/>
          </p:nvPr>
        </p:nvSpPr>
        <p:spPr>
          <a:xfrm>
            <a:off x="609600" y="322731"/>
            <a:ext cx="914400" cy="283464"/>
          </a:xfrm>
        </p:spPr>
        <p:txBody>
          <a:bodyPr/>
          <a:lstStyle/>
          <a:p>
            <a:fld id="{E0F4D2D3-E754-452C-996E-A69280848F28}" type="datetime1">
              <a:rPr lang="en-US" smtClean="0"/>
              <a:t>7/25/2026</a:t>
            </a:fld>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2514600" y="322731"/>
            <a:ext cx="7162799"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0661903" y="322731"/>
            <a:ext cx="914400" cy="283464"/>
          </a:xfrm>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0" y="1371600"/>
            <a:ext cx="7197978"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218887" y="2670047"/>
            <a:ext cx="3363513" cy="35783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574191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7" y="1371599"/>
            <a:ext cx="3363513" cy="914401"/>
          </a:xfrm>
        </p:spPr>
        <p:txBody>
          <a:bodyPr anchor="t">
            <a:normAutofit/>
          </a:bodyPr>
          <a:lstStyle>
            <a:lvl1pPr>
              <a:defRPr sz="24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609600" y="322731"/>
            <a:ext cx="914400" cy="283464"/>
          </a:xfrm>
        </p:spPr>
        <p:txBody>
          <a:bodyPr/>
          <a:lstStyle/>
          <a:p>
            <a:fld id="{17A20D89-EAE3-437D-A562-62F383E1F1E4}" type="datetime1">
              <a:rPr lang="en-US" smtClean="0"/>
              <a:t>7/25/2026</a:t>
            </a:fld>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0661776"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5825" y="2670047"/>
            <a:ext cx="3363386" cy="35783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10">
            <a:extLst>
              <a:ext uri="{FF2B5EF4-FFF2-40B4-BE49-F238E27FC236}">
                <a16:creationId xmlns:a16="http://schemas.microsoft.com/office/drawing/2014/main" id="{158FD965-81B2-7E47-FC2D-2FFFA61C3D06}"/>
              </a:ext>
            </a:extLst>
          </p:cNvPr>
          <p:cNvSpPr>
            <a:spLocks noGrp="1"/>
          </p:cNvSpPr>
          <p:nvPr>
            <p:ph type="pic" sz="quarter" idx="18" hasCustomPrompt="1"/>
          </p:nvPr>
        </p:nvSpPr>
        <p:spPr>
          <a:xfrm>
            <a:off x="4378198" y="1371600"/>
            <a:ext cx="7197978"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1462785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888061" y="1371600"/>
            <a:ext cx="2699254" cy="1836503"/>
          </a:xfrm>
        </p:spPr>
        <p:txBody>
          <a:bodyPr anchor="t"/>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09600" y="322731"/>
            <a:ext cx="914400" cy="283464"/>
          </a:xfrm>
        </p:spPr>
        <p:txBody>
          <a:bodyPr/>
          <a:lstStyle>
            <a:lvl1pPr>
              <a:defRPr>
                <a:solidFill>
                  <a:schemeClr val="tx1"/>
                </a:solidFill>
                <a:effectLst/>
              </a:defRPr>
            </a:lvl1pPr>
          </a:lstStyle>
          <a:p>
            <a:fld id="{D481F196-B1D0-4451-BD57-0DCCBF9A6C9D}" type="datetime1">
              <a:rPr lang="en-US" smtClean="0"/>
              <a:t>7/25/2026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1" y="322731"/>
            <a:ext cx="7162800" cy="283464"/>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1" y="322731"/>
            <a:ext cx="914400" cy="283464"/>
          </a:xfrm>
        </p:spPr>
        <p:txBody>
          <a:bodyPr/>
          <a:lstStyle/>
          <a:p>
            <a:fld id="{AEAA3239-9EA4-4A65-A281-97F994456D9F}" type="slidenum">
              <a:rPr lang="en-US" smtClean="0"/>
              <a:t>‹#›</a:t>
            </a:fld>
            <a:endParaRPr lang="en-US" dirty="0"/>
          </a:p>
        </p:txBody>
      </p:sp>
      <p:sp>
        <p:nvSpPr>
          <p:cNvPr id="10" name="Picture Placeholder 9">
            <a:extLst>
              <a:ext uri="{FF2B5EF4-FFF2-40B4-BE49-F238E27FC236}">
                <a16:creationId xmlns:a16="http://schemas.microsoft.com/office/drawing/2014/main" id="{3CA946DA-5AE8-39E2-3ADD-B8F06308C1C6}"/>
              </a:ext>
            </a:extLst>
          </p:cNvPr>
          <p:cNvSpPr>
            <a:spLocks noGrp="1"/>
          </p:cNvSpPr>
          <p:nvPr>
            <p:ph type="pic" sz="quarter" idx="13" hasCustomPrompt="1"/>
          </p:nvPr>
        </p:nvSpPr>
        <p:spPr>
          <a:xfrm>
            <a:off x="615697" y="1371600"/>
            <a:ext cx="7885606" cy="48768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883147" y="3592150"/>
            <a:ext cx="2699254" cy="265625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443800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7" y="1371600"/>
            <a:ext cx="2699254" cy="1858941"/>
          </a:xfrm>
        </p:spPr>
        <p:txBody>
          <a:bodyPr anchor="t"/>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09600" y="322731"/>
            <a:ext cx="914400" cy="283464"/>
          </a:xfrm>
        </p:spPr>
        <p:txBody>
          <a:bodyPr/>
          <a:lstStyle>
            <a:lvl1pPr>
              <a:defRPr>
                <a:solidFill>
                  <a:schemeClr val="tx1"/>
                </a:solidFill>
                <a:effectLst/>
              </a:defRPr>
            </a:lvl1pPr>
          </a:lstStyle>
          <a:p>
            <a:fld id="{E2505D57-3CC9-48CD-A7D7-2BE3E605D0A5}" type="datetime1">
              <a:rPr lang="en-US" smtClean="0"/>
              <a:t>7/25/2026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0" y="322731"/>
            <a:ext cx="7162800" cy="283464"/>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0"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616691" y="3592150"/>
            <a:ext cx="2693346" cy="265625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9">
            <a:extLst>
              <a:ext uri="{FF2B5EF4-FFF2-40B4-BE49-F238E27FC236}">
                <a16:creationId xmlns:a16="http://schemas.microsoft.com/office/drawing/2014/main" id="{7A8F660F-60A6-785B-047B-B48856C7BBFC}"/>
              </a:ext>
            </a:extLst>
          </p:cNvPr>
          <p:cNvSpPr>
            <a:spLocks noGrp="1"/>
          </p:cNvSpPr>
          <p:nvPr>
            <p:ph type="pic" sz="quarter" idx="15" hasCustomPrompt="1"/>
          </p:nvPr>
        </p:nvSpPr>
        <p:spPr>
          <a:xfrm>
            <a:off x="3696794" y="1371600"/>
            <a:ext cx="7885606" cy="48768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1264009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7" y="4840225"/>
            <a:ext cx="10963658" cy="799655"/>
          </a:xfrm>
        </p:spPr>
        <p:txBody>
          <a:bodyPr vert="horz" lIns="91440" tIns="45720" rIns="91440" bIns="45720" rtlCol="0" anchor="b">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7" y="5845175"/>
            <a:ext cx="10963658" cy="365125"/>
          </a:xfrm>
        </p:spPr>
        <p:txBody>
          <a:bodyPr vert="horz" lIns="91440" tIns="45720" rIns="91440" bIns="45720" rtlCol="0">
            <a:normAutofit/>
          </a:bodyPr>
          <a:lstStyle>
            <a:lvl1pPr marL="0" indent="0">
              <a:buNone/>
              <a:defRPr lang="en-US" sz="1400" dirty="0"/>
            </a:lvl1pPr>
          </a:lstStyle>
          <a:p>
            <a:pPr lvl="0"/>
            <a:r>
              <a:rPr lang="en-US"/>
              <a:t>Click to edit Master subtitle style</a:t>
            </a:r>
            <a:endParaRPr lang="en-US" dirty="0"/>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26D2EC77-EDF2-486F-BC40-B49DAB22DB64}" type="datetime1">
              <a:rPr lang="en-US" smtClean="0"/>
              <a:t>7/25/2026</a:t>
            </a:fld>
            <a:endParaRPr lang="en-US" dirty="0"/>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609601" y="647700"/>
            <a:ext cx="10972800" cy="3808477"/>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388806128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5012267"/>
            <a:ext cx="4019522" cy="1236133"/>
          </a:xfrm>
        </p:spPr>
        <p:txBody>
          <a:bodyPr anchor="t">
            <a:normAutofit/>
          </a:bodyPr>
          <a:lstStyle>
            <a:lvl1pPr>
              <a:defRPr sz="2400"/>
            </a:lvl1pPr>
          </a:lstStyle>
          <a:p>
            <a:r>
              <a:rPr lang="en-US"/>
              <a:t>Click to edit Master title style</a:t>
            </a:r>
            <a:endParaRPr lang="en-US" dirty="0"/>
          </a:p>
        </p:txBody>
      </p:sp>
      <p:sp>
        <p:nvSpPr>
          <p:cNvPr id="12" name="Date Placeholder 4">
            <a:extLst>
              <a:ext uri="{FF2B5EF4-FFF2-40B4-BE49-F238E27FC236}">
                <a16:creationId xmlns:a16="http://schemas.microsoft.com/office/drawing/2014/main" id="{2D9E4C7C-63E4-6DA5-5108-15D4DA6D0607}"/>
              </a:ext>
            </a:extLst>
          </p:cNvPr>
          <p:cNvSpPr>
            <a:spLocks noGrp="1"/>
          </p:cNvSpPr>
          <p:nvPr>
            <p:ph type="dt" sz="half" idx="10"/>
          </p:nvPr>
        </p:nvSpPr>
        <p:spPr>
          <a:xfrm>
            <a:off x="609600" y="322731"/>
            <a:ext cx="914400" cy="286869"/>
          </a:xfrm>
        </p:spPr>
        <p:txBody>
          <a:bodyPr/>
          <a:lstStyle/>
          <a:p>
            <a:fld id="{3F2E167B-0B78-4B36-8A57-49085AADF134}" type="datetime1">
              <a:rPr lang="en-US" smtClean="0"/>
              <a:t>7/25/2026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599" y="1371600"/>
            <a:ext cx="10966705" cy="3256619"/>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018927" y="5012267"/>
            <a:ext cx="6563474" cy="1236133"/>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932469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4205330"/>
            <a:ext cx="3044954" cy="2019586"/>
          </a:xfrm>
        </p:spPr>
        <p:txBody>
          <a:bodyPr anchor="t">
            <a:normAutofit/>
          </a:bodyPr>
          <a:lstStyle>
            <a:lvl1pPr>
              <a:defRPr sz="2400"/>
            </a:lvl1pPr>
          </a:lstStyle>
          <a:p>
            <a:r>
              <a:rPr lang="en-US"/>
              <a:t>Click to edit Master title style</a:t>
            </a:r>
            <a:endParaRPr lang="en-US" dirty="0"/>
          </a:p>
        </p:txBody>
      </p:sp>
      <p:sp>
        <p:nvSpPr>
          <p:cNvPr id="9" name="Date Placeholder 4">
            <a:extLst>
              <a:ext uri="{FF2B5EF4-FFF2-40B4-BE49-F238E27FC236}">
                <a16:creationId xmlns:a16="http://schemas.microsoft.com/office/drawing/2014/main" id="{E59D63EA-A363-194D-0D29-EB63BC89E3E3}"/>
              </a:ext>
            </a:extLst>
          </p:cNvPr>
          <p:cNvSpPr>
            <a:spLocks noGrp="1"/>
          </p:cNvSpPr>
          <p:nvPr>
            <p:ph type="dt" sz="half" idx="10"/>
          </p:nvPr>
        </p:nvSpPr>
        <p:spPr>
          <a:xfrm>
            <a:off x="609600" y="322731"/>
            <a:ext cx="914400" cy="286869"/>
          </a:xfrm>
        </p:spPr>
        <p:txBody>
          <a:bodyPr/>
          <a:lstStyle/>
          <a:p>
            <a:fld id="{B9462E82-6E33-4AEF-AE7B-DF7C6F462D56}" type="datetime1">
              <a:rPr lang="en-US" smtClean="0"/>
              <a:t>7/25/2026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599" y="1371600"/>
            <a:ext cx="10966705" cy="2449683"/>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044358" y="4205331"/>
            <a:ext cx="7538041" cy="201958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385680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600" y="1390892"/>
            <a:ext cx="3021873" cy="1773540"/>
          </a:xfrm>
        </p:spPr>
        <p:txBody>
          <a:bodyPr anchor="t">
            <a:normAutofit/>
          </a:bodyPr>
          <a:lstStyle>
            <a:lvl1pPr>
              <a:defRPr sz="2800"/>
            </a:lvl1p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09600" y="322731"/>
            <a:ext cx="914400" cy="283464"/>
          </a:xfrm>
        </p:spPr>
        <p:txBody>
          <a:bodyPr/>
          <a:lstStyle/>
          <a:p>
            <a:fld id="{83BF6E84-C156-49F4-8E82-3F8A64544B22}" type="datetime1">
              <a:rPr lang="en-US" smtClean="0"/>
              <a:t>7/25/2026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0" y="322731"/>
            <a:ext cx="7162800" cy="283464"/>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0"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122370" y="1390891"/>
            <a:ext cx="7460029" cy="2330455"/>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EDB92F6E-55FC-C88B-734D-26D3B9923E69}"/>
              </a:ext>
            </a:extLst>
          </p:cNvPr>
          <p:cNvSpPr>
            <a:spLocks noGrp="1"/>
          </p:cNvSpPr>
          <p:nvPr>
            <p:ph type="pic" sz="quarter" idx="13" hasCustomPrompt="1"/>
          </p:nvPr>
        </p:nvSpPr>
        <p:spPr>
          <a:xfrm>
            <a:off x="609599" y="4127577"/>
            <a:ext cx="10972801" cy="2120823"/>
          </a:xfrm>
          <a:custGeom>
            <a:avLst/>
            <a:gdLst>
              <a:gd name="connsiteX0" fmla="*/ 0 w 12192000"/>
              <a:gd name="connsiteY0" fmla="*/ 0 h 3221477"/>
              <a:gd name="connsiteX1" fmla="*/ 12192000 w 12192000"/>
              <a:gd name="connsiteY1" fmla="*/ 0 h 3221477"/>
              <a:gd name="connsiteX2" fmla="*/ 12192000 w 12192000"/>
              <a:gd name="connsiteY2" fmla="*/ 3221477 h 3221477"/>
              <a:gd name="connsiteX3" fmla="*/ 0 w 12192000"/>
              <a:gd name="connsiteY3" fmla="*/ 3221477 h 3221477"/>
            </a:gdLst>
            <a:ahLst/>
            <a:cxnLst>
              <a:cxn ang="0">
                <a:pos x="connsiteX0" y="connsiteY0"/>
              </a:cxn>
              <a:cxn ang="0">
                <a:pos x="connsiteX1" y="connsiteY1"/>
              </a:cxn>
              <a:cxn ang="0">
                <a:pos x="connsiteX2" y="connsiteY2"/>
              </a:cxn>
              <a:cxn ang="0">
                <a:pos x="connsiteX3" y="connsiteY3"/>
              </a:cxn>
            </a:cxnLst>
            <a:rect l="l" t="t" r="r" b="b"/>
            <a:pathLst>
              <a:path w="12192000" h="3221477">
                <a:moveTo>
                  <a:pt x="0" y="0"/>
                </a:moveTo>
                <a:lnTo>
                  <a:pt x="12192000" y="0"/>
                </a:lnTo>
                <a:lnTo>
                  <a:pt x="12192000" y="3221477"/>
                </a:lnTo>
                <a:lnTo>
                  <a:pt x="0" y="3221477"/>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406492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745559"/>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001F9C0A-11C5-40F2-BD0E-27AA70E2625D}" type="datetime1">
              <a:rPr lang="en-US" smtClean="0"/>
              <a:t>7/25/2026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4952"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2501206"/>
            <a:ext cx="4513079" cy="3747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11">
            <a:extLst>
              <a:ext uri="{FF2B5EF4-FFF2-40B4-BE49-F238E27FC236}">
                <a16:creationId xmlns:a16="http://schemas.microsoft.com/office/drawing/2014/main" id="{96F64025-FA05-CC42-8294-F944BC95DD00}"/>
              </a:ext>
            </a:extLst>
          </p:cNvPr>
          <p:cNvSpPr>
            <a:spLocks noGrp="1"/>
          </p:cNvSpPr>
          <p:nvPr>
            <p:ph type="pic" sz="quarter" idx="13" hasCustomPrompt="1"/>
          </p:nvPr>
        </p:nvSpPr>
        <p:spPr>
          <a:xfrm>
            <a:off x="5512485" y="2501206"/>
            <a:ext cx="6066867" cy="3747194"/>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Tree>
    <p:extLst>
      <p:ext uri="{BB962C8B-B14F-4D97-AF65-F5344CB8AC3E}">
        <p14:creationId xmlns:p14="http://schemas.microsoft.com/office/powerpoint/2010/main" val="25885909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745560"/>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9CDFB84F-677F-480D-99C2-22BB3A82E4AD}" type="datetime1">
              <a:rPr lang="en-US" smtClean="0"/>
              <a:t>7/25/2026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7999"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2501206"/>
            <a:ext cx="4931835" cy="3747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a:extLst>
              <a:ext uri="{FF2B5EF4-FFF2-40B4-BE49-F238E27FC236}">
                <a16:creationId xmlns:a16="http://schemas.microsoft.com/office/drawing/2014/main" id="{71A5194B-746E-D0FD-A7D1-71D10560BCCE}"/>
              </a:ext>
            </a:extLst>
          </p:cNvPr>
          <p:cNvSpPr>
            <a:spLocks noGrp="1"/>
          </p:cNvSpPr>
          <p:nvPr>
            <p:ph type="pic" sz="quarter" idx="13" hasCustomPrompt="1"/>
          </p:nvPr>
        </p:nvSpPr>
        <p:spPr>
          <a:xfrm>
            <a:off x="5931240" y="2501206"/>
            <a:ext cx="5651159" cy="3747194"/>
          </a:xfrm>
          <a:custGeom>
            <a:avLst/>
            <a:gdLst>
              <a:gd name="connsiteX0" fmla="*/ 0 w 5560101"/>
              <a:gd name="connsiteY0" fmla="*/ 0 h 4074407"/>
              <a:gd name="connsiteX1" fmla="*/ 5560101 w 5560101"/>
              <a:gd name="connsiteY1" fmla="*/ 0 h 4074407"/>
              <a:gd name="connsiteX2" fmla="*/ 5560101 w 5560101"/>
              <a:gd name="connsiteY2" fmla="*/ 4074407 h 4074407"/>
              <a:gd name="connsiteX3" fmla="*/ 0 w 5560101"/>
              <a:gd name="connsiteY3" fmla="*/ 4074407 h 4074407"/>
            </a:gdLst>
            <a:ahLst/>
            <a:cxnLst>
              <a:cxn ang="0">
                <a:pos x="connsiteX0" y="connsiteY0"/>
              </a:cxn>
              <a:cxn ang="0">
                <a:pos x="connsiteX1" y="connsiteY1"/>
              </a:cxn>
              <a:cxn ang="0">
                <a:pos x="connsiteX2" y="connsiteY2"/>
              </a:cxn>
              <a:cxn ang="0">
                <a:pos x="connsiteX3" y="connsiteY3"/>
              </a:cxn>
            </a:cxnLst>
            <a:rect l="l" t="t" r="r" b="b"/>
            <a:pathLst>
              <a:path w="5560101" h="4074407">
                <a:moveTo>
                  <a:pt x="0" y="0"/>
                </a:moveTo>
                <a:lnTo>
                  <a:pt x="5560101" y="0"/>
                </a:lnTo>
                <a:lnTo>
                  <a:pt x="5560101" y="4074407"/>
                </a:lnTo>
                <a:lnTo>
                  <a:pt x="0" y="4074407"/>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Tree>
    <p:extLst>
      <p:ext uri="{BB962C8B-B14F-4D97-AF65-F5344CB8AC3E}">
        <p14:creationId xmlns:p14="http://schemas.microsoft.com/office/powerpoint/2010/main" val="32789889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745558"/>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1C640349-FC90-47D1-9F46-4D34EA792223}" type="datetime1">
              <a:rPr lang="en-US" smtClean="0"/>
              <a:t>7/25/2026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8000" y="322731"/>
            <a:ext cx="914400" cy="283464"/>
          </a:xfrm>
        </p:spPr>
        <p:txBody>
          <a:bodyPr/>
          <a:lstStyle/>
          <a:p>
            <a:fld id="{AEAA3239-9EA4-4A65-A281-97F994456D9F}" type="slidenum">
              <a:rPr lang="en-US" smtClean="0"/>
              <a:t>‹#›</a:t>
            </a:fld>
            <a:endParaRPr lang="en-US" dirty="0"/>
          </a:p>
        </p:txBody>
      </p:sp>
      <p:sp>
        <p:nvSpPr>
          <p:cNvPr id="15" name="Picture Placeholder 11">
            <a:extLst>
              <a:ext uri="{FF2B5EF4-FFF2-40B4-BE49-F238E27FC236}">
                <a16:creationId xmlns:a16="http://schemas.microsoft.com/office/drawing/2014/main" id="{95AEE073-61C4-86E8-2CDD-336E22094FD4}"/>
              </a:ext>
            </a:extLst>
          </p:cNvPr>
          <p:cNvSpPr>
            <a:spLocks noGrp="1"/>
          </p:cNvSpPr>
          <p:nvPr>
            <p:ph type="pic" sz="quarter" idx="19" hasCustomPrompt="1"/>
          </p:nvPr>
        </p:nvSpPr>
        <p:spPr>
          <a:xfrm>
            <a:off x="612647" y="2501206"/>
            <a:ext cx="6066867" cy="3747194"/>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
        <p:nvSpPr>
          <p:cNvPr id="14" name="Content Placeholder 7">
            <a:extLst>
              <a:ext uri="{FF2B5EF4-FFF2-40B4-BE49-F238E27FC236}">
                <a16:creationId xmlns:a16="http://schemas.microsoft.com/office/drawing/2014/main" id="{BB848C29-CF42-98B7-D019-4F384E06AD99}"/>
              </a:ext>
            </a:extLst>
          </p:cNvPr>
          <p:cNvSpPr>
            <a:spLocks noGrp="1"/>
          </p:cNvSpPr>
          <p:nvPr>
            <p:ph sz="quarter" idx="18"/>
          </p:nvPr>
        </p:nvSpPr>
        <p:spPr>
          <a:xfrm>
            <a:off x="7069321" y="2501206"/>
            <a:ext cx="4513079" cy="3747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54042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599" y="1371600"/>
            <a:ext cx="4675633" cy="990600"/>
          </a:xfrm>
        </p:spPr>
        <p:txBody>
          <a:bodyPr anchor="t">
            <a:normAutofit/>
          </a:bodyPr>
          <a:lstStyle>
            <a:lvl1pPr>
              <a:defRPr sz="2400"/>
            </a:lvl1p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8587C5F-6A61-4864-9518-A5514F3191A0}" type="datetime1">
              <a:rPr lang="en-US" smtClean="0"/>
              <a:t>7/25/2026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0" y="2746246"/>
            <a:ext cx="4675632" cy="3502153"/>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712502" y="1371600"/>
            <a:ext cx="5869899"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7628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 with Picture 1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1371600"/>
            <a:ext cx="3425954" cy="917450"/>
          </a:xfrm>
        </p:spPr>
        <p:txBody>
          <a:bodyPr anchor="t">
            <a:normAutofit/>
          </a:bodyPr>
          <a:lstStyle>
            <a:lvl1pPr>
              <a:defRPr sz="2400"/>
            </a:lvl1p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B95669B-9B51-4A21-90C8-BB2E110B3FD6}" type="datetime1">
              <a:rPr lang="en-US" smtClean="0"/>
              <a:t>7/25/2026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1" y="2673096"/>
            <a:ext cx="3429000" cy="3575303"/>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425359" y="1371600"/>
            <a:ext cx="7152279"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168536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with Picture 1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399228"/>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524A6D49-9F84-4D2B-BCDD-C2F0AED64BFE}" type="datetime1">
              <a:rPr lang="en-US" smtClean="0"/>
              <a:t>7/25/2026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8000" y="322731"/>
            <a:ext cx="914400" cy="283464"/>
          </a:xfrm>
        </p:spPr>
        <p:txBody>
          <a:bodyPr/>
          <a:lstStyle/>
          <a:p>
            <a:fld id="{AEAA3239-9EA4-4A65-A281-97F994456D9F}" type="slidenum">
              <a:rPr lang="en-US" smtClean="0"/>
              <a:t>‹#›</a:t>
            </a:fld>
            <a:endParaRPr lang="en-US" dirty="0"/>
          </a:p>
        </p:txBody>
      </p:sp>
      <p:sp>
        <p:nvSpPr>
          <p:cNvPr id="15" name="Picture Placeholder 11">
            <a:extLst>
              <a:ext uri="{FF2B5EF4-FFF2-40B4-BE49-F238E27FC236}">
                <a16:creationId xmlns:a16="http://schemas.microsoft.com/office/drawing/2014/main" id="{95AEE073-61C4-86E8-2CDD-336E22094FD4}"/>
              </a:ext>
            </a:extLst>
          </p:cNvPr>
          <p:cNvSpPr>
            <a:spLocks noGrp="1"/>
          </p:cNvSpPr>
          <p:nvPr>
            <p:ph type="pic" sz="quarter" idx="19" hasCustomPrompt="1"/>
          </p:nvPr>
        </p:nvSpPr>
        <p:spPr>
          <a:xfrm>
            <a:off x="612647" y="2154876"/>
            <a:ext cx="8499719" cy="4093524"/>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
        <p:nvSpPr>
          <p:cNvPr id="5" name="Content Placeholder 7">
            <a:extLst>
              <a:ext uri="{FF2B5EF4-FFF2-40B4-BE49-F238E27FC236}">
                <a16:creationId xmlns:a16="http://schemas.microsoft.com/office/drawing/2014/main" id="{15F7C753-E8D9-F006-4FC2-8BA2C55187F2}"/>
              </a:ext>
            </a:extLst>
          </p:cNvPr>
          <p:cNvSpPr>
            <a:spLocks noGrp="1"/>
          </p:cNvSpPr>
          <p:nvPr>
            <p:ph sz="quarter" idx="18"/>
          </p:nvPr>
        </p:nvSpPr>
        <p:spPr>
          <a:xfrm>
            <a:off x="9496414" y="2154876"/>
            <a:ext cx="2085986" cy="4093524"/>
          </a:xfrm>
        </p:spPr>
        <p:txBody>
          <a:bodyPr anchor="t"/>
          <a:lstStyle>
            <a:lvl1pPr>
              <a:buNone/>
              <a:defRPr/>
            </a:lvl1pPr>
            <a:lvl2pPr>
              <a:buNone/>
              <a:defRPr/>
            </a:lvl2pPr>
            <a:lvl3pPr>
              <a:buNone/>
              <a:defRPr/>
            </a:lvl3pPr>
            <a:lvl4pPr>
              <a:buNone/>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734932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Picture 2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399228"/>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275F2D28-3585-40CA-9EB9-F9971C1AA1E0}" type="datetime1">
              <a:rPr lang="en-US" smtClean="0"/>
              <a:t>7/25/2026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8000" y="322731"/>
            <a:ext cx="914400" cy="283464"/>
          </a:xfrm>
        </p:spPr>
        <p:txBody>
          <a:bodyPr/>
          <a:lstStyle/>
          <a:p>
            <a:fld id="{AEAA3239-9EA4-4A65-A281-97F994456D9F}" type="slidenum">
              <a:rPr lang="en-US" smtClean="0"/>
              <a:t>‹#›</a:t>
            </a:fld>
            <a:endParaRPr lang="en-US" dirty="0"/>
          </a:p>
        </p:txBody>
      </p:sp>
      <p:sp>
        <p:nvSpPr>
          <p:cNvPr id="3" name="Picture Placeholder 10">
            <a:extLst>
              <a:ext uri="{FF2B5EF4-FFF2-40B4-BE49-F238E27FC236}">
                <a16:creationId xmlns:a16="http://schemas.microsoft.com/office/drawing/2014/main" id="{B8BA6868-FD5D-17A2-6CAE-853852E8704F}"/>
              </a:ext>
            </a:extLst>
          </p:cNvPr>
          <p:cNvSpPr>
            <a:spLocks noGrp="1"/>
          </p:cNvSpPr>
          <p:nvPr>
            <p:ph type="pic" sz="quarter" idx="13" hasCustomPrompt="1"/>
          </p:nvPr>
        </p:nvSpPr>
        <p:spPr>
          <a:xfrm>
            <a:off x="609599" y="2169506"/>
            <a:ext cx="10966705" cy="329251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5" name="Content Placeholder 7">
            <a:extLst>
              <a:ext uri="{FF2B5EF4-FFF2-40B4-BE49-F238E27FC236}">
                <a16:creationId xmlns:a16="http://schemas.microsoft.com/office/drawing/2014/main" id="{15F7C753-E8D9-F006-4FC2-8BA2C55187F2}"/>
              </a:ext>
            </a:extLst>
          </p:cNvPr>
          <p:cNvSpPr>
            <a:spLocks noGrp="1"/>
          </p:cNvSpPr>
          <p:nvPr>
            <p:ph sz="quarter" idx="18"/>
          </p:nvPr>
        </p:nvSpPr>
        <p:spPr>
          <a:xfrm>
            <a:off x="609600" y="5846064"/>
            <a:ext cx="10972800" cy="402336"/>
          </a:xfrm>
        </p:spPr>
        <p:txBody>
          <a:bodyPr anchor="b"/>
          <a:lstStyle>
            <a:lvl1pPr>
              <a:buNone/>
              <a:defRPr/>
            </a:lvl1pPr>
            <a:lvl2pPr>
              <a:buNone/>
              <a:defRPr/>
            </a:lvl2pPr>
            <a:lvl3pPr>
              <a:buNone/>
              <a:defRPr/>
            </a:lvl3pPr>
            <a:lvl4pPr>
              <a:buNone/>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49097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530569" y="606195"/>
            <a:ext cx="4045735" cy="3998595"/>
          </a:xfrm>
        </p:spPr>
        <p:txBody>
          <a:bodyPr vert="horz" lIns="91440" tIns="45720" rIns="91440" bIns="45720" rtlCol="0" anchor="t">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530569" y="4870174"/>
            <a:ext cx="3755116" cy="1033669"/>
          </a:xfrm>
        </p:spPr>
        <p:txBody>
          <a:bodyPr vert="horz" lIns="91440" tIns="45720" rIns="91440" bIns="45720" rtlCol="0" anchor="b">
            <a:normAutofit/>
          </a:bodyPr>
          <a:lstStyle>
            <a:lvl1pPr marL="0" indent="0">
              <a:buNone/>
              <a:defRPr lang="en-US" sz="1400" dirty="0"/>
            </a:lvl1pPr>
          </a:lstStyle>
          <a:p>
            <a:pPr lvl="0"/>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609601" y="322731"/>
            <a:ext cx="914400" cy="283464"/>
          </a:xfrm>
        </p:spPr>
        <p:txBody>
          <a:bodyPr anchor="ctr"/>
          <a:lstStyle>
            <a:lvl1pPr>
              <a:defRPr>
                <a:solidFill>
                  <a:schemeClr val="tx1"/>
                </a:solidFill>
                <a:effectLst/>
              </a:defRPr>
            </a:lvl1pPr>
          </a:lstStyle>
          <a:p>
            <a:fld id="{162E3648-85D4-4FD7-B855-79C521A61C61}" type="datetime1">
              <a:rPr lang="en-US" smtClean="0"/>
              <a:t>7/25/2026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2514600" y="322731"/>
            <a:ext cx="7162800" cy="283464"/>
          </a:xfrm>
        </p:spPr>
        <p:txBody>
          <a:bodyPr anchor="ctr"/>
          <a:lstStyle>
            <a:lvl1pPr algn="ctr">
              <a:defRPr/>
            </a:lvl1pPr>
          </a:lstStyle>
          <a:p>
            <a:pPr algn="ctr"/>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0668000" y="322731"/>
            <a:ext cx="914400" cy="283464"/>
          </a:xfrm>
        </p:spPr>
        <p:txBody>
          <a:bodyPr anchor="ctr"/>
          <a:lstStyle/>
          <a:p>
            <a:fld id="{AEAA3239-9EA4-4A65-A281-97F994456D9F}" type="slidenum">
              <a:rPr lang="en-US" smtClean="0"/>
              <a:t>‹#›</a:t>
            </a:fld>
            <a:endParaRPr lang="en-US" dirty="0"/>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609600" y="609600"/>
            <a:ext cx="6534582" cy="56388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solidFill>
                  <a:schemeClr val="bg1"/>
                </a:solidFill>
              </a:defRPr>
            </a:lvl1pPr>
          </a:lstStyle>
          <a:p>
            <a:r>
              <a:rPr lang="en-US" dirty="0"/>
              <a:t>   </a:t>
            </a:r>
          </a:p>
        </p:txBody>
      </p:sp>
    </p:spTree>
    <p:extLst>
      <p:ext uri="{BB962C8B-B14F-4D97-AF65-F5344CB8AC3E}">
        <p14:creationId xmlns:p14="http://schemas.microsoft.com/office/powerpoint/2010/main" val="105105885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Number Lar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1219199" y="5325034"/>
            <a:ext cx="9762068" cy="916369"/>
          </a:xfrm>
        </p:spPr>
        <p:txBody>
          <a:bodyPr anchor="b">
            <a:normAutofit/>
          </a:bodyPr>
          <a:lstStyle>
            <a:lvl1pPr algn="ctr">
              <a:lnSpc>
                <a:spcPct val="110000"/>
              </a:lnSpc>
              <a:defRPr sz="2400" b="1" i="0">
                <a:solidFill>
                  <a:schemeClr val="tx1"/>
                </a:solidFill>
                <a:latin typeface="+mn-lt"/>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latin typeface="+mn-lt"/>
              </a:defRPr>
            </a:lvl1pPr>
          </a:lstStyle>
          <a:p>
            <a:fld id="{E73000B7-56E6-4A26-8487-963BD31161AF}" type="datetime1">
              <a:rPr lang="en-US" smtClean="0"/>
              <a:t>7/25/2026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609600" y="914400"/>
            <a:ext cx="10972800" cy="4105835"/>
          </a:xfrm>
        </p:spPr>
        <p:txBody>
          <a:bodyPr anchor="t">
            <a:normAutofit/>
          </a:bodyPr>
          <a:lstStyle>
            <a:lvl1pPr marL="0" indent="0" algn="ctr">
              <a:lnSpc>
                <a:spcPct val="90000"/>
              </a:lnSpc>
              <a:buNone/>
              <a:defRPr sz="27500" b="0">
                <a:solidFill>
                  <a:schemeClr val="tx1"/>
                </a:solidFill>
                <a:latin typeface="+mj-lt"/>
              </a:defRPr>
            </a:lvl1pPr>
          </a:lstStyle>
          <a:p>
            <a:pPr lvl="0"/>
            <a:r>
              <a:rPr lang="en-US" dirty="0"/>
              <a:t>##%</a:t>
            </a:r>
          </a:p>
        </p:txBody>
      </p:sp>
    </p:spTree>
    <p:extLst>
      <p:ext uri="{BB962C8B-B14F-4D97-AF65-F5344CB8AC3E}">
        <p14:creationId xmlns:p14="http://schemas.microsoft.com/office/powerpoint/2010/main" val="16851345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Number Large 2">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37F0C99-9A58-96BA-B51F-4BEDCF1AA120}"/>
              </a:ext>
            </a:extLst>
          </p:cNvPr>
          <p:cNvSpPr>
            <a:spLocks noGrp="1"/>
          </p:cNvSpPr>
          <p:nvPr>
            <p:ph type="title"/>
          </p:nvPr>
        </p:nvSpPr>
        <p:spPr>
          <a:xfrm>
            <a:off x="609601" y="5257802"/>
            <a:ext cx="10052304" cy="990598"/>
          </a:xfrm>
        </p:spPr>
        <p:txBody>
          <a:bodyPr/>
          <a:lstStyle>
            <a:lvl1pPr>
              <a:lnSpc>
                <a:spcPct val="110000"/>
              </a:lnSpc>
              <a:defRPr/>
            </a:lvl1pPr>
          </a:lstStyle>
          <a:p>
            <a:r>
              <a:rPr lang="en-US"/>
              <a:t>Click to edit Master title style</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latin typeface="+mn-lt"/>
              </a:defRPr>
            </a:lvl1pPr>
          </a:lstStyle>
          <a:p>
            <a:fld id="{6C671BD4-4E81-464B-A994-00077AEC80C3}" type="datetime1">
              <a:rPr lang="en-US" smtClean="0"/>
              <a:t>7/25/2026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dirty="0"/>
          </a:p>
        </p:txBody>
      </p:sp>
      <p:sp>
        <p:nvSpPr>
          <p:cNvPr id="11" name="Content Placeholder 10">
            <a:extLst>
              <a:ext uri="{FF2B5EF4-FFF2-40B4-BE49-F238E27FC236}">
                <a16:creationId xmlns:a16="http://schemas.microsoft.com/office/drawing/2014/main" id="{F859DF22-2D22-B432-1B7E-1CCD6DA9C571}"/>
              </a:ext>
            </a:extLst>
          </p:cNvPr>
          <p:cNvSpPr>
            <a:spLocks noGrp="1"/>
          </p:cNvSpPr>
          <p:nvPr>
            <p:ph sz="quarter" idx="14" hasCustomPrompt="1"/>
          </p:nvPr>
        </p:nvSpPr>
        <p:spPr>
          <a:xfrm>
            <a:off x="609600" y="904875"/>
            <a:ext cx="10052050" cy="4038600"/>
          </a:xfrm>
        </p:spPr>
        <p:txBody>
          <a:bodyPr anchor="t"/>
          <a:lstStyle>
            <a:lvl1pPr>
              <a:lnSpc>
                <a:spcPct val="90000"/>
              </a:lnSpc>
              <a:buNone/>
              <a:defRPr sz="30000"/>
            </a:lvl1pPr>
          </a:lstStyle>
          <a:p>
            <a:pPr lvl="0"/>
            <a:r>
              <a:rPr lang="en-US" dirty="0"/>
              <a:t>##%</a:t>
            </a:r>
          </a:p>
        </p:txBody>
      </p:sp>
    </p:spTree>
    <p:extLst>
      <p:ext uri="{BB962C8B-B14F-4D97-AF65-F5344CB8AC3E}">
        <p14:creationId xmlns:p14="http://schemas.microsoft.com/office/powerpoint/2010/main" val="33919335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Number Large 3">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9E00404-475A-8BBB-C6CE-9106DE692A22}"/>
              </a:ext>
            </a:extLst>
          </p:cNvPr>
          <p:cNvSpPr>
            <a:spLocks noGrp="1"/>
          </p:cNvSpPr>
          <p:nvPr>
            <p:ph type="title"/>
          </p:nvPr>
        </p:nvSpPr>
        <p:spPr>
          <a:xfrm>
            <a:off x="9067800" y="3962400"/>
            <a:ext cx="2514599" cy="2285999"/>
          </a:xfrm>
        </p:spPr>
        <p:txBody>
          <a:bodyPr anchor="b"/>
          <a:lstStyle/>
          <a:p>
            <a:r>
              <a:rPr lang="en-US"/>
              <a:t>Click to edit Master title style</a:t>
            </a:r>
            <a:endParaRPr lang="en-US" dirty="0"/>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latin typeface="+mn-lt"/>
              </a:defRPr>
            </a:lvl1pPr>
          </a:lstStyle>
          <a:p>
            <a:fld id="{78216DC3-F1E3-4679-A7A7-118C827BFDD8}" type="datetime1">
              <a:rPr lang="en-US" smtClean="0"/>
              <a:t>7/25/2026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dirty="0"/>
          </a:p>
        </p:txBody>
      </p:sp>
      <p:sp>
        <p:nvSpPr>
          <p:cNvPr id="8" name="Content Placeholder 10">
            <a:extLst>
              <a:ext uri="{FF2B5EF4-FFF2-40B4-BE49-F238E27FC236}">
                <a16:creationId xmlns:a16="http://schemas.microsoft.com/office/drawing/2014/main" id="{97D4B19F-6F49-D42F-E0D8-B04A37866557}"/>
              </a:ext>
            </a:extLst>
          </p:cNvPr>
          <p:cNvSpPr>
            <a:spLocks noGrp="1"/>
          </p:cNvSpPr>
          <p:nvPr>
            <p:ph sz="quarter" idx="14" hasCustomPrompt="1"/>
          </p:nvPr>
        </p:nvSpPr>
        <p:spPr>
          <a:xfrm>
            <a:off x="609600" y="904875"/>
            <a:ext cx="8077200" cy="5343524"/>
          </a:xfrm>
        </p:spPr>
        <p:txBody>
          <a:bodyPr anchor="t"/>
          <a:lstStyle>
            <a:lvl1pPr>
              <a:lnSpc>
                <a:spcPct val="90000"/>
              </a:lnSpc>
              <a:buNone/>
              <a:defRPr sz="27500"/>
            </a:lvl1pPr>
          </a:lstStyle>
          <a:p>
            <a:pPr lvl="0"/>
            <a:r>
              <a:rPr lang="en-US" dirty="0"/>
              <a:t>##%</a:t>
            </a:r>
          </a:p>
        </p:txBody>
      </p:sp>
    </p:spTree>
    <p:extLst>
      <p:ext uri="{BB962C8B-B14F-4D97-AF65-F5344CB8AC3E}">
        <p14:creationId xmlns:p14="http://schemas.microsoft.com/office/powerpoint/2010/main" val="25543294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latin typeface="+mn-lt"/>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latin typeface="+mn-lt"/>
              </a:defRPr>
            </a:lvl1pPr>
          </a:lstStyle>
          <a:p>
            <a:fld id="{2D412A9A-F88E-45C5-903F-2119D36A77A2}" type="datetime1">
              <a:rPr lang="en-US" smtClean="0"/>
              <a:t>7/25/2026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09600" y="1371600"/>
            <a:ext cx="10972800" cy="4876800"/>
          </a:xfrm>
        </p:spPr>
        <p:txBody>
          <a:bodyPr anchor="t">
            <a:normAutofit/>
          </a:bodyPr>
          <a:lstStyle>
            <a:lvl1pPr marL="0" indent="0">
              <a:lnSpc>
                <a:spcPct val="90000"/>
              </a:lnSpc>
              <a:buNone/>
              <a:defRPr sz="3200" b="1" cap="all" baseline="0">
                <a:solidFill>
                  <a:schemeClr val="tx1"/>
                </a:solidFill>
                <a:latin typeface="+mj-lt"/>
              </a:defRPr>
            </a:lvl1pPr>
            <a:lvl2pPr marL="228600" indent="0">
              <a:lnSpc>
                <a:spcPct val="90000"/>
              </a:lnSpc>
              <a:buNone/>
              <a:defRPr sz="3200" b="1" cap="all" baseline="0">
                <a:solidFill>
                  <a:schemeClr val="tx1"/>
                </a:solidFill>
                <a:latin typeface="+mj-lt"/>
              </a:defRPr>
            </a:lvl2pPr>
            <a:lvl3pPr marL="457200" indent="0">
              <a:lnSpc>
                <a:spcPct val="90000"/>
              </a:lnSpc>
              <a:buNone/>
              <a:defRPr sz="3200" b="1" cap="all" baseline="0">
                <a:solidFill>
                  <a:schemeClr val="tx1"/>
                </a:solidFill>
                <a:latin typeface="+mj-lt"/>
              </a:defRPr>
            </a:lvl3pPr>
            <a:lvl4pPr marL="685800" indent="0">
              <a:lnSpc>
                <a:spcPct val="90000"/>
              </a:lnSpc>
              <a:buNone/>
              <a:defRPr sz="3200" b="1" cap="all" baseline="0">
                <a:solidFill>
                  <a:schemeClr val="tx1"/>
                </a:solidFill>
                <a:latin typeface="+mj-lt"/>
              </a:defRPr>
            </a:lvl4pPr>
            <a:lvl5pPr marL="914400" indent="0">
              <a:lnSpc>
                <a:spcPct val="90000"/>
              </a:lnSpc>
              <a:buNone/>
              <a:defRPr sz="3200" b="1" cap="all" baseline="0">
                <a:solidFill>
                  <a:schemeClr val="tx1"/>
                </a:solidFill>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819655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CC9AC46E-311C-49B6-8A0E-D2095F2328AF}" type="datetime1">
              <a:rPr lang="en-US" smtClean="0"/>
              <a:t>7/25/2026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1371600"/>
            <a:ext cx="10969752" cy="4876800"/>
          </a:xfrm>
        </p:spPr>
        <p:txBody>
          <a:bodyPr anchor="t">
            <a:normAutofit/>
          </a:bodyPr>
          <a:lstStyle>
            <a:lvl1pPr marL="0" indent="0">
              <a:lnSpc>
                <a:spcPct val="90000"/>
              </a:lnSpc>
              <a:buNone/>
              <a:defRPr sz="2400" b="1" cap="all" baseline="0">
                <a:solidFill>
                  <a:schemeClr val="tx1"/>
                </a:solidFill>
                <a:latin typeface="+mj-lt"/>
              </a:defRPr>
            </a:lvl1pPr>
            <a:lvl2pPr marL="228600" indent="0">
              <a:lnSpc>
                <a:spcPct val="90000"/>
              </a:lnSpc>
              <a:buNone/>
              <a:defRPr sz="2400" b="1" cap="all" baseline="0">
                <a:solidFill>
                  <a:schemeClr val="tx1"/>
                </a:solidFill>
                <a:latin typeface="+mj-lt"/>
              </a:defRPr>
            </a:lvl2pPr>
            <a:lvl3pPr marL="457200" indent="0">
              <a:lnSpc>
                <a:spcPct val="90000"/>
              </a:lnSpc>
              <a:buNone/>
              <a:defRPr sz="2400" b="1" cap="all" baseline="0">
                <a:solidFill>
                  <a:schemeClr val="tx1"/>
                </a:solidFill>
                <a:latin typeface="+mj-lt"/>
              </a:defRPr>
            </a:lvl3pPr>
            <a:lvl4pPr marL="685800" indent="0">
              <a:lnSpc>
                <a:spcPct val="90000"/>
              </a:lnSpc>
              <a:buNone/>
              <a:defRPr sz="2400" b="1" cap="all" baseline="0">
                <a:solidFill>
                  <a:schemeClr val="tx1"/>
                </a:solidFill>
                <a:latin typeface="+mj-lt"/>
              </a:defRPr>
            </a:lvl4pPr>
            <a:lvl5pPr marL="914400" indent="0">
              <a:lnSpc>
                <a:spcPct val="90000"/>
              </a:lnSpc>
              <a:buNone/>
              <a:defRPr sz="2400" b="1" cap="all" baseline="0">
                <a:solidFill>
                  <a:schemeClr val="tx1"/>
                </a:solidFill>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71367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0C4F10A1-07E0-4636-B3BE-AE66FBE8467A}" type="datetime1">
              <a:rPr lang="en-US" smtClean="0"/>
              <a:t>7/25/2026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1371600"/>
            <a:ext cx="10969752" cy="4876800"/>
          </a:xfrm>
        </p:spPr>
        <p:txBody>
          <a:bodyPr anchor="t">
            <a:normAutofit/>
          </a:bodyPr>
          <a:lstStyle>
            <a:lvl1pPr marL="0" indent="0" algn="ctr">
              <a:lnSpc>
                <a:spcPct val="90000"/>
              </a:lnSpc>
              <a:buNone/>
              <a:defRPr sz="3600" b="1" cap="all" baseline="0">
                <a:solidFill>
                  <a:schemeClr val="tx1"/>
                </a:solidFill>
                <a:latin typeface="+mj-lt"/>
              </a:defRPr>
            </a:lvl1pPr>
            <a:lvl2pPr marL="228600" indent="0" algn="ctr">
              <a:lnSpc>
                <a:spcPct val="90000"/>
              </a:lnSpc>
              <a:buNone/>
              <a:defRPr sz="3600" b="1" cap="all" baseline="0">
                <a:solidFill>
                  <a:schemeClr val="tx1"/>
                </a:solidFill>
                <a:latin typeface="+mj-lt"/>
              </a:defRPr>
            </a:lvl2pPr>
            <a:lvl3pPr marL="457200" indent="0" algn="ctr">
              <a:lnSpc>
                <a:spcPct val="90000"/>
              </a:lnSpc>
              <a:buNone/>
              <a:defRPr sz="3600" b="1" cap="all" baseline="0">
                <a:solidFill>
                  <a:schemeClr val="tx1"/>
                </a:solidFill>
                <a:latin typeface="+mj-lt"/>
              </a:defRPr>
            </a:lvl3pPr>
            <a:lvl4pPr marL="685800" indent="0" algn="ctr">
              <a:lnSpc>
                <a:spcPct val="90000"/>
              </a:lnSpc>
              <a:buNone/>
              <a:defRPr sz="3600" b="1" cap="all" baseline="0">
                <a:solidFill>
                  <a:schemeClr val="tx1"/>
                </a:solidFill>
                <a:latin typeface="+mj-lt"/>
              </a:defRPr>
            </a:lvl4pPr>
            <a:lvl5pPr marL="914400" indent="0" algn="ctr">
              <a:lnSpc>
                <a:spcPct val="90000"/>
              </a:lnSpc>
              <a:buNone/>
              <a:defRPr sz="3600" b="1" cap="all" baseline="0">
                <a:solidFill>
                  <a:schemeClr val="tx1"/>
                </a:solidFill>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136313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609600" y="5572631"/>
            <a:ext cx="10966704" cy="640080"/>
          </a:xfrm>
        </p:spPr>
        <p:txBody>
          <a:bodyPr anchor="b">
            <a:normAutofit/>
          </a:bodyPr>
          <a:lstStyle>
            <a:lvl1pPr>
              <a:lnSpc>
                <a:spcPct val="120000"/>
              </a:lnSpc>
              <a:defRPr sz="2400" spc="0">
                <a:solidFill>
                  <a:schemeClr val="tx1"/>
                </a:solidFill>
                <a:latin typeface="+mn-lt"/>
              </a:defRPr>
            </a:lvl1pPr>
          </a:lstStyle>
          <a:p>
            <a:r>
              <a:rPr lang="en-US" dirty="0"/>
              <a:t>Quote Author</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latin typeface="+mn-lt"/>
              </a:defRPr>
            </a:lvl1pPr>
          </a:lstStyle>
          <a:p>
            <a:fld id="{567E4DBA-3642-44F7-A1E0-3D9BCA1A53C6}" type="datetime1">
              <a:rPr lang="en-US" smtClean="0"/>
              <a:t>7/25/2026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latin typeface="+mn-lt"/>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09600" y="1371600"/>
            <a:ext cx="10966704" cy="3806142"/>
          </a:xfrm>
        </p:spPr>
        <p:txBody>
          <a:bodyPr anchor="t">
            <a:normAutofit/>
          </a:bodyPr>
          <a:lstStyle>
            <a:lvl1pPr marL="164592" indent="-164592">
              <a:lnSpc>
                <a:spcPct val="100000"/>
              </a:lnSpc>
              <a:spcBef>
                <a:spcPts val="0"/>
              </a:spcBef>
              <a:buNone/>
              <a:defRPr sz="3200">
                <a:latin typeface="+mj-lt"/>
              </a:defRPr>
            </a:lvl1pPr>
          </a:lstStyle>
          <a:p>
            <a:pPr lvl="0"/>
            <a:r>
              <a:rPr lang="en-US" dirty="0"/>
              <a:t>Click to add Quote</a:t>
            </a:r>
          </a:p>
        </p:txBody>
      </p:sp>
    </p:spTree>
    <p:extLst>
      <p:ext uri="{BB962C8B-B14F-4D97-AF65-F5344CB8AC3E}">
        <p14:creationId xmlns:p14="http://schemas.microsoft.com/office/powerpoint/2010/main" val="4165654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524000" y="5561790"/>
            <a:ext cx="9137903" cy="686610"/>
          </a:xfrm>
        </p:spPr>
        <p:txBody>
          <a:bodyPr anchor="b">
            <a:normAutofit/>
          </a:bodyPr>
          <a:lstStyle>
            <a:lvl1pPr algn="r">
              <a:lnSpc>
                <a:spcPct val="120000"/>
              </a:lnSpc>
              <a:defRPr sz="2400" spc="0">
                <a:solidFill>
                  <a:schemeClr val="tx1"/>
                </a:solidFill>
                <a:latin typeface="+mn-lt"/>
              </a:defRPr>
            </a:lvl1pPr>
          </a:lstStyle>
          <a:p>
            <a:r>
              <a:rPr lang="en-US" dirty="0"/>
              <a:t>Quote Author</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solidFill>
                  <a:schemeClr val="tx1"/>
                </a:solidFill>
                <a:latin typeface="+mn-lt"/>
              </a:defRPr>
            </a:lvl1pPr>
          </a:lstStyle>
          <a:p>
            <a:fld id="{5F8CD485-684D-4C35-BDF2-D991DF8FFCA1}" type="datetime1">
              <a:rPr lang="en-US" smtClean="0"/>
              <a:t>7/25/2026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524000" y="1371600"/>
            <a:ext cx="9144000" cy="3806142"/>
          </a:xfrm>
        </p:spPr>
        <p:txBody>
          <a:bodyPr anchor="ctr">
            <a:normAutofit/>
          </a:bodyPr>
          <a:lstStyle>
            <a:lvl1pPr marL="164592" indent="-164592">
              <a:lnSpc>
                <a:spcPct val="100000"/>
              </a:lnSpc>
              <a:spcBef>
                <a:spcPts val="0"/>
              </a:spcBef>
              <a:buNone/>
              <a:defRPr sz="3200">
                <a:solidFill>
                  <a:schemeClr val="tx1"/>
                </a:solidFill>
                <a:latin typeface="+mj-lt"/>
              </a:defRPr>
            </a:lvl1pPr>
          </a:lstStyle>
          <a:p>
            <a:pPr lvl="0"/>
            <a:r>
              <a:rPr lang="en-US" dirty="0"/>
              <a:t>Click to add Quote</a:t>
            </a:r>
          </a:p>
        </p:txBody>
      </p:sp>
    </p:spTree>
    <p:extLst>
      <p:ext uri="{BB962C8B-B14F-4D97-AF65-F5344CB8AC3E}">
        <p14:creationId xmlns:p14="http://schemas.microsoft.com/office/powerpoint/2010/main" val="99076297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4707468" y="5561790"/>
            <a:ext cx="5954436" cy="686610"/>
          </a:xfrm>
        </p:spPr>
        <p:txBody>
          <a:bodyPr anchor="b">
            <a:normAutofit/>
          </a:bodyPr>
          <a:lstStyle>
            <a:lvl1pPr algn="r">
              <a:lnSpc>
                <a:spcPct val="120000"/>
              </a:lnSpc>
              <a:defRPr sz="2000" b="1" spc="0">
                <a:solidFill>
                  <a:schemeClr val="tx1"/>
                </a:solidFill>
                <a:latin typeface="+mn-lt"/>
              </a:defRPr>
            </a:lvl1pPr>
          </a:lstStyle>
          <a:p>
            <a:r>
              <a:rPr lang="en-US" dirty="0"/>
              <a:t>Quote Author</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latin typeface="+mn-lt"/>
              </a:defRPr>
            </a:lvl1pPr>
          </a:lstStyle>
          <a:p>
            <a:fld id="{3CE2A531-A855-4FC2-83C9-7F8A2FC0A7A9}" type="datetime1">
              <a:rPr lang="en-US" smtClean="0"/>
              <a:t>7/25/2026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latin typeface="+mn-lt"/>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524000" y="1388534"/>
            <a:ext cx="9137904" cy="3789208"/>
          </a:xfrm>
        </p:spPr>
        <p:txBody>
          <a:bodyPr anchor="t">
            <a:normAutofit/>
          </a:bodyPr>
          <a:lstStyle>
            <a:lvl1pPr marL="164592" indent="-164592">
              <a:lnSpc>
                <a:spcPct val="110000"/>
              </a:lnSpc>
              <a:spcBef>
                <a:spcPts val="0"/>
              </a:spcBef>
              <a:buNone/>
              <a:defRPr sz="3200" b="1" i="0" cap="all" baseline="0">
                <a:latin typeface="+mj-lt"/>
              </a:defRPr>
            </a:lvl1pPr>
          </a:lstStyle>
          <a:p>
            <a:pPr lvl="0"/>
            <a:r>
              <a:rPr lang="en-US" dirty="0"/>
              <a:t>Click to add Quote</a:t>
            </a:r>
          </a:p>
        </p:txBody>
      </p:sp>
    </p:spTree>
    <p:extLst>
      <p:ext uri="{BB962C8B-B14F-4D97-AF65-F5344CB8AC3E}">
        <p14:creationId xmlns:p14="http://schemas.microsoft.com/office/powerpoint/2010/main" val="36539854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0168559-22AF-9500-1ED0-9B034424FC6E}"/>
              </a:ext>
            </a:extLst>
          </p:cNvPr>
          <p:cNvSpPr>
            <a:spLocks noGrp="1"/>
          </p:cNvSpPr>
          <p:nvPr>
            <p:ph type="title"/>
          </p:nvPr>
        </p:nvSpPr>
        <p:spPr>
          <a:xfrm>
            <a:off x="612648" y="1371600"/>
            <a:ext cx="10969752" cy="745558"/>
          </a:xfrm>
        </p:spPr>
        <p:txBody>
          <a:bodyPr anchor="t"/>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F101B9D-4D4C-40F1-8133-7CADC817E0C1}" type="datetime1">
              <a:rPr lang="en-US" smtClean="0"/>
              <a:t>7/25/2026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7648" y="322731"/>
            <a:ext cx="7150608" cy="286869"/>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4" name="Content Placeholder 3">
            <a:extLst>
              <a:ext uri="{FF2B5EF4-FFF2-40B4-BE49-F238E27FC236}">
                <a16:creationId xmlns:a16="http://schemas.microsoft.com/office/drawing/2014/main" id="{6627D5A5-84C3-7EDE-A8EB-2DE057DE46AB}"/>
              </a:ext>
            </a:extLst>
          </p:cNvPr>
          <p:cNvSpPr>
            <a:spLocks noGrp="1"/>
          </p:cNvSpPr>
          <p:nvPr>
            <p:ph sz="quarter" idx="15"/>
          </p:nvPr>
        </p:nvSpPr>
        <p:spPr>
          <a:xfrm>
            <a:off x="609600" y="2501207"/>
            <a:ext cx="5289973" cy="37471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9">
            <a:extLst>
              <a:ext uri="{FF2B5EF4-FFF2-40B4-BE49-F238E27FC236}">
                <a16:creationId xmlns:a16="http://schemas.microsoft.com/office/drawing/2014/main" id="{D54150AE-A7C6-D328-35D7-F5B840930E3B}"/>
              </a:ext>
            </a:extLst>
          </p:cNvPr>
          <p:cNvSpPr>
            <a:spLocks noGrp="1"/>
          </p:cNvSpPr>
          <p:nvPr>
            <p:ph sz="quarter" idx="16"/>
          </p:nvPr>
        </p:nvSpPr>
        <p:spPr>
          <a:xfrm>
            <a:off x="6286331" y="2501206"/>
            <a:ext cx="5289973" cy="3747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08012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229600" y="1411358"/>
            <a:ext cx="3352800" cy="2845567"/>
          </a:xfrm>
        </p:spPr>
        <p:txBody>
          <a:bodyPr vert="horz" lIns="91440" tIns="45720" rIns="91440" bIns="45720" rtlCol="0" anchor="t">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228973" y="4403039"/>
            <a:ext cx="3347330" cy="1123122"/>
          </a:xfrm>
        </p:spPr>
        <p:txBody>
          <a:bodyPr vert="horz" lIns="91440" tIns="45720" rIns="91440" bIns="45720" rtlCol="0">
            <a:normAutofit/>
          </a:bodyPr>
          <a:lstStyle>
            <a:lvl1pPr marL="0" indent="0">
              <a:buNone/>
              <a:defRPr lang="en-US" sz="1400" dirty="0"/>
            </a:lvl1pPr>
          </a:lstStyle>
          <a:p>
            <a:pPr lvl="0"/>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609599" y="322731"/>
            <a:ext cx="914401" cy="286868"/>
          </a:xfrm>
        </p:spPr>
        <p:txBody>
          <a:bodyPr anchor="ctr"/>
          <a:lstStyle>
            <a:lvl1pPr>
              <a:defRPr>
                <a:solidFill>
                  <a:schemeClr val="tx1"/>
                </a:solidFill>
                <a:effectLst/>
              </a:defRPr>
            </a:lvl1pPr>
          </a:lstStyle>
          <a:p>
            <a:fld id="{047E6C56-E35A-43C4-BAC8-C635905FE141}" type="datetime1">
              <a:rPr lang="en-US" smtClean="0"/>
              <a:t>7/25/2026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2514600" y="322731"/>
            <a:ext cx="7162800" cy="286869"/>
          </a:xfrm>
        </p:spPr>
        <p:txBody>
          <a:bodyPr anchor="ct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0668000" y="322731"/>
            <a:ext cx="914400" cy="286869"/>
          </a:xfrm>
        </p:spPr>
        <p:txBody>
          <a:bodyPr anchor="ctr"/>
          <a:lstStyle/>
          <a:p>
            <a:fld id="{AEAA3239-9EA4-4A65-A281-97F994456D9F}" type="slidenum">
              <a:rPr lang="en-US" smtClean="0"/>
              <a:t>‹#›</a:t>
            </a:fld>
            <a:endParaRPr lang="en-US" dirty="0"/>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609599" y="1371600"/>
            <a:ext cx="7239001" cy="48768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27540303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80CBD81-BF35-3FFE-84F1-E86AACCAD69D}"/>
              </a:ext>
            </a:extLst>
          </p:cNvPr>
          <p:cNvSpPr>
            <a:spLocks noGrp="1"/>
          </p:cNvSpPr>
          <p:nvPr>
            <p:ph type="title"/>
          </p:nvPr>
        </p:nvSpPr>
        <p:spPr>
          <a:xfrm>
            <a:off x="609600" y="1371600"/>
            <a:ext cx="10745788" cy="745558"/>
          </a:xfrm>
        </p:spPr>
        <p:txBody>
          <a:bodyPr anchor="t"/>
          <a:lstStyle/>
          <a:p>
            <a:r>
              <a:rPr lang="en-US"/>
              <a:t>Click to edit Master title style</a:t>
            </a:r>
            <a:endParaRPr lang="en-US" dirty="0"/>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5FF4366-C1D4-4687-A56C-18AD97870CFF}" type="datetime1">
              <a:rPr lang="en-US" smtClean="0"/>
              <a:t>7/25/2026</a:t>
            </a:fld>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2255322"/>
            <a:ext cx="5289972" cy="554724"/>
          </a:xfrm>
        </p:spPr>
        <p:txBody>
          <a:bodyPr anchor="t">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609600" y="2948211"/>
            <a:ext cx="5289972" cy="33001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86330" y="2255322"/>
            <a:ext cx="5289974" cy="554724"/>
          </a:xfrm>
        </p:spPr>
        <p:txBody>
          <a:bodyPr anchor="t">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279832" y="2948211"/>
            <a:ext cx="5302568" cy="33001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454681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612648" y="1371600"/>
            <a:ext cx="10963656" cy="745558"/>
          </a:xfrm>
        </p:spPr>
        <p:txBody>
          <a:bodyPr anchor="t"/>
          <a:lstStyle/>
          <a:p>
            <a:r>
              <a:rPr lang="en-US"/>
              <a:t>Click to edit Master title style</a:t>
            </a:r>
            <a:endParaRPr lang="en-US" dirty="0"/>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F5260159-51DF-49CB-B647-76DC93F9005D}" type="datetime1">
              <a:rPr lang="en-US" smtClean="0"/>
              <a:t>7/25/2026</a:t>
            </a:fld>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194014749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D90B478A-2183-4725-BFFE-F5022B99B7BE}" type="datetime1">
              <a:rPr lang="en-US" smtClean="0"/>
              <a:t>7/25/2026</a:t>
            </a:fld>
            <a:endParaRPr lang="en-US" dirty="0"/>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dirty="0"/>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41273505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7" y="1371600"/>
            <a:ext cx="3801195" cy="1219200"/>
          </a:xfrm>
        </p:spPr>
        <p:txBody>
          <a:bodyPr anchor="t">
            <a:normAutofit/>
          </a:bodyPr>
          <a:lstStyle>
            <a:lvl1pPr>
              <a:defRPr sz="2400"/>
            </a:lvl1p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D9407116-79D5-4961-A943-953BCFEA97DD}" type="datetime1">
              <a:rPr lang="en-US" smtClean="0"/>
              <a:t>7/25/2026</a:t>
            </a:fld>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7" y="2974848"/>
            <a:ext cx="3801195" cy="3273552"/>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800600" y="1371600"/>
            <a:ext cx="6774366" cy="487680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658978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8" y="1371600"/>
            <a:ext cx="3595634" cy="3124200"/>
          </a:xfrm>
        </p:spPr>
        <p:txBody>
          <a:bodyPr anchor="b">
            <a:normAutofit/>
          </a:bodyPr>
          <a:lstStyle>
            <a:lvl1pPr>
              <a:defRPr sz="2400"/>
            </a:lvl1p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DF55BE2D-D64B-4B05-B6D8-FA0500749FF9}" type="datetime1">
              <a:rPr lang="en-US" smtClean="0"/>
              <a:t>7/25/2026</a:t>
            </a:fld>
            <a:endParaRPr lang="en-US" dirty="0"/>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4800600"/>
            <a:ext cx="3595634" cy="1460174"/>
          </a:xfrm>
        </p:spPr>
        <p:txBody>
          <a:bodyPr anchor="b"/>
          <a:lstStyle>
            <a:lvl1pPr marL="0" indent="0">
              <a:spcBef>
                <a:spcPts val="0"/>
              </a:spcBef>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hasCustomPrompt="1"/>
          </p:nvPr>
        </p:nvSpPr>
        <p:spPr>
          <a:xfrm>
            <a:off x="4584991" y="1371600"/>
            <a:ext cx="6997410" cy="4876800"/>
          </a:xfrm>
          <a:blipFill dpi="0" rotWithShape="1">
            <a:blip r:embed="rId2">
              <a:alphaModFix amt="60000"/>
            </a:blip>
            <a:srcRect/>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Tree>
    <p:extLst>
      <p:ext uri="{BB962C8B-B14F-4D97-AF65-F5344CB8AC3E}">
        <p14:creationId xmlns:p14="http://schemas.microsoft.com/office/powerpoint/2010/main" val="366379863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onclus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1371600"/>
            <a:ext cx="10972800" cy="1865376"/>
          </a:xfrm>
        </p:spPr>
        <p:txBody>
          <a:bodyPr anchor="b">
            <a:normAutofit/>
          </a:bodyPr>
          <a:lstStyle>
            <a:lvl1pPr>
              <a:defRPr sz="3200">
                <a:solidFill>
                  <a:schemeClr val="tx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7ABD5A60-72B7-4332-B4B3-40B2CC6142CE}" type="datetime1">
              <a:rPr lang="en-US" smtClean="0"/>
              <a:t>7/25/2026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dirty="0"/>
              <a:t>Sample Footer Text</a:t>
            </a:r>
            <a:endParaRPr lang="en-US" dirty="0">
              <a:solidFill>
                <a:schemeClr val="tx1"/>
              </a:solidFill>
            </a:endParaRP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775" y="3621024"/>
            <a:ext cx="10972800" cy="2627376"/>
          </a:xfrm>
        </p:spPr>
        <p:txBody>
          <a:bodyPr/>
          <a:lstStyle>
            <a:lvl1pPr marL="0" indent="0">
              <a:buNone/>
              <a:defRPr>
                <a:solidFill>
                  <a:schemeClr val="tx1"/>
                </a:solidFill>
              </a:defRPr>
            </a:lvl1pPr>
            <a:lvl2pPr marL="228600" indent="0">
              <a:buNone/>
              <a:defRPr>
                <a:solidFill>
                  <a:schemeClr val="tx1"/>
                </a:solidFill>
              </a:defRPr>
            </a:lvl2pPr>
            <a:lvl3pPr marL="457200" indent="0">
              <a:buNone/>
              <a:defRPr>
                <a:solidFill>
                  <a:schemeClr val="tx1"/>
                </a:solidFill>
              </a:defRPr>
            </a:lvl3pPr>
            <a:lvl4pPr marL="685800" indent="0">
              <a:buNone/>
              <a:defRPr>
                <a:solidFill>
                  <a:schemeClr val="tx1"/>
                </a:solidFill>
              </a:defRPr>
            </a:lvl4pPr>
            <a:lvl5pPr marL="914400" indent="0">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1044907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onclu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1627318"/>
            <a:ext cx="8430767" cy="1842020"/>
          </a:xfrm>
        </p:spPr>
        <p:txBody>
          <a:bodyPr anchor="t">
            <a:noAutofit/>
          </a:bodyPr>
          <a:lstStyle>
            <a:lvl1pPr>
              <a:defRPr sz="3200">
                <a:solidFill>
                  <a:schemeClr val="tx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7DE2B004-0AA0-4203-BDB3-16A698CB99F9}" type="datetime1">
              <a:rPr lang="en-US" smtClean="0"/>
              <a:t>7/25/2026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dirty="0"/>
              <a:t>Sample Footer Text</a:t>
            </a:r>
            <a:endParaRPr lang="en-US" dirty="0">
              <a:solidFill>
                <a:schemeClr val="tx1"/>
              </a:solidFill>
            </a:endParaRP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775" y="3870748"/>
            <a:ext cx="8430639" cy="1608008"/>
          </a:xfrm>
        </p:spPr>
        <p:txBody>
          <a:bodyPr>
            <a:normAutofit/>
          </a:bodyPr>
          <a:lstStyle>
            <a:lvl1pPr marL="0" indent="0">
              <a:buNone/>
              <a:defRPr sz="1400">
                <a:solidFill>
                  <a:schemeClr val="tx1"/>
                </a:solidFill>
              </a:defRPr>
            </a:lvl1pPr>
            <a:lvl2pPr marL="228600" indent="0">
              <a:buNone/>
              <a:defRPr sz="1400">
                <a:solidFill>
                  <a:schemeClr val="tx1"/>
                </a:solidFill>
              </a:defRPr>
            </a:lvl2pPr>
            <a:lvl3pPr marL="457200" indent="0">
              <a:buNone/>
              <a:defRPr sz="1400">
                <a:solidFill>
                  <a:schemeClr val="tx1"/>
                </a:solidFill>
              </a:defRPr>
            </a:lvl3pPr>
            <a:lvl4pPr marL="685800" indent="0">
              <a:buNone/>
              <a:defRPr sz="1400">
                <a:solidFill>
                  <a:schemeClr val="tx1"/>
                </a:solidFill>
              </a:defRPr>
            </a:lvl4pPr>
            <a:lvl5pPr marL="914400" indent="0">
              <a:buNone/>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59127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09600" y="1371600"/>
            <a:ext cx="3892269" cy="3276599"/>
          </a:xfrm>
        </p:spPr>
        <p:txBody>
          <a:bodyPr vert="horz" lIns="91440" tIns="45720" rIns="91440" bIns="45720" rtlCol="0" anchor="t">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09600" y="5032606"/>
            <a:ext cx="3177209" cy="871237"/>
          </a:xfrm>
        </p:spPr>
        <p:txBody>
          <a:bodyPr vert="horz" lIns="91440" tIns="45720" rIns="91440" bIns="45720" rtlCol="0" anchor="b">
            <a:normAutofit/>
          </a:bodyPr>
          <a:lstStyle>
            <a:lvl1pPr marL="0" indent="0">
              <a:buNone/>
              <a:defRPr lang="en-US" sz="1400" dirty="0"/>
            </a:lvl1pPr>
          </a:lstStyle>
          <a:p>
            <a:pPr lvl="0"/>
            <a:r>
              <a:rPr lang="en-US"/>
              <a:t>Click to edit Master subtitle style</a:t>
            </a:r>
            <a:endParaRPr lang="en-US" dirty="0"/>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609600" y="322731"/>
            <a:ext cx="914400" cy="283464"/>
          </a:xfrm>
        </p:spPr>
        <p:txBody>
          <a:bodyPr anchor="ctr"/>
          <a:lstStyle/>
          <a:p>
            <a:fld id="{111FFCFE-B194-4E5A-862C-339E8FEE7136}" type="datetime1">
              <a:rPr lang="en-US" smtClean="0"/>
              <a:t>7/25/2026</a:t>
            </a:fld>
            <a:endParaRPr lang="en-US" dirty="0"/>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2514600" y="322731"/>
            <a:ext cx="7162800" cy="283464"/>
          </a:xfrm>
        </p:spPr>
        <p:txBody>
          <a:bodyPr anchor="ctr"/>
          <a:lstStyle/>
          <a:p>
            <a:r>
              <a:rPr lang="en-US" dirty="0"/>
              <a:t>Sample Footer Text</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10668000" y="322731"/>
            <a:ext cx="914399" cy="283464"/>
          </a:xfrm>
        </p:spPr>
        <p:txBody>
          <a:bodyPr anchor="ct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5111574" y="1371600"/>
            <a:ext cx="6470826"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45791974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1371600"/>
            <a:ext cx="10049256" cy="3505200"/>
          </a:xfrm>
        </p:spPr>
        <p:txBody>
          <a:bodyPr vert="horz" lIns="91440" tIns="45720" rIns="91440" bIns="45720" rtlCol="0" anchor="t">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6" y="4876800"/>
            <a:ext cx="7769354" cy="1371600"/>
          </a:xfrm>
        </p:spPr>
        <p:txBody>
          <a:bodyPr vert="horz" lIns="91440" tIns="45720" rIns="91440" bIns="45720" rtlCol="0" anchor="b">
            <a:normAutofit/>
          </a:bodyPr>
          <a:lstStyle>
            <a:lvl1pPr marL="0" indent="0">
              <a:buNone/>
              <a:defRPr lang="en-US" sz="2400" dirty="0"/>
            </a:lvl1pPr>
          </a:lstStyle>
          <a:p>
            <a:pPr lvl="0"/>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31CEBACA-C806-48AD-B735-075EFFDC0FB5}" type="datetime1">
              <a:rPr lang="en-US" smtClean="0"/>
              <a:t>7/25/2026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35364251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6" y="1401420"/>
            <a:ext cx="9140954" cy="2836729"/>
          </a:xfrm>
        </p:spPr>
        <p:txBody>
          <a:bodyPr vert="horz" lIns="91440" tIns="45720" rIns="91440" bIns="45720" rtlCol="0" anchor="b">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7" y="4622197"/>
            <a:ext cx="7312153" cy="1014984"/>
          </a:xfrm>
        </p:spPr>
        <p:txBody>
          <a:bodyPr vert="horz" lIns="91440" tIns="45720" rIns="91440" bIns="45720" rtlCol="0">
            <a:normAutofit/>
          </a:bodyPr>
          <a:lstStyle>
            <a:lvl1pPr marL="0" indent="0">
              <a:buNone/>
              <a:defRPr lang="en-US" sz="2400" dirty="0"/>
            </a:lvl1pPr>
          </a:lstStyle>
          <a:p>
            <a:pPr lvl="0"/>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609601" y="322731"/>
            <a:ext cx="914400" cy="286869"/>
          </a:xfrm>
        </p:spPr>
        <p:txBody>
          <a:bodyPr/>
          <a:lstStyle/>
          <a:p>
            <a:fld id="{28F25336-016D-4162-B545-E54B089028A6}" type="datetime1">
              <a:rPr lang="en-US" smtClean="0"/>
              <a:t>7/25/2026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2517649" y="322731"/>
            <a:ext cx="7150608" cy="286869"/>
          </a:xfr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0661904" y="322731"/>
            <a:ext cx="914400" cy="286869"/>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73571902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981200" y="1371600"/>
            <a:ext cx="8229600" cy="2567855"/>
          </a:xfrm>
        </p:spPr>
        <p:txBody>
          <a:bodyPr anchor="b">
            <a:normAutofit/>
          </a:bodyPr>
          <a:lstStyle>
            <a:lvl1pPr algn="ctr">
              <a:defRPr sz="3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375642"/>
            <a:ext cx="7588155" cy="1029310"/>
          </a:xfrm>
        </p:spPr>
        <p:txBody>
          <a:bodyPr>
            <a:normAutofit/>
          </a:bodyPr>
          <a:lstStyle>
            <a:lvl1pPr marL="0" indent="0" algn="ctr">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8CD4DBA1-4626-47FC-856E-159D7E28D490}" type="datetime1">
              <a:rPr lang="en-US" smtClean="0"/>
              <a:t>7/25/2026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2520696" y="322731"/>
            <a:ext cx="7150608" cy="286869"/>
          </a:xfr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35946275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09600" y="1381760"/>
            <a:ext cx="10972799" cy="7354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09600" y="2501206"/>
            <a:ext cx="10966703" cy="37224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609600" y="322731"/>
            <a:ext cx="914400" cy="286869"/>
          </a:xfrm>
          <a:prstGeom prst="rect">
            <a:avLst/>
          </a:prstGeom>
        </p:spPr>
        <p:txBody>
          <a:bodyPr vert="horz" lIns="91440" tIns="45720" rIns="91440" bIns="45720" rtlCol="0" anchor="ctr"/>
          <a:lstStyle>
            <a:lvl1pPr algn="l" rtl="0">
              <a:defRPr sz="1000" b="0" i="0" cap="all" baseline="0">
                <a:solidFill>
                  <a:schemeClr val="tx1"/>
                </a:solidFill>
                <a:latin typeface="+mn-lt"/>
              </a:defRPr>
            </a:lvl1pPr>
          </a:lstStyle>
          <a:p>
            <a:fld id="{135AEAE7-3C36-4273-AC18-E54349BDD515}" type="datetime1">
              <a:rPr lang="en-US" smtClean="0"/>
              <a:t>7/25/2026</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2517648" y="322731"/>
            <a:ext cx="7150608" cy="286869"/>
          </a:xfrm>
          <a:prstGeom prst="rect">
            <a:avLst/>
          </a:prstGeom>
        </p:spPr>
        <p:txBody>
          <a:bodyPr vert="horz" lIns="91440" tIns="45720" rIns="91440" bIns="45720" rtlCol="0" anchor="ctr"/>
          <a:lstStyle>
            <a:lvl1pPr algn="ctr" rtl="0">
              <a:defRPr sz="1000" b="0" i="0" cap="all" baseline="0">
                <a:solidFill>
                  <a:schemeClr val="tx1"/>
                </a:solidFill>
                <a:latin typeface="+mn-lt"/>
              </a:defRPr>
            </a:lvl1pPr>
          </a:lstStyle>
          <a:p>
            <a:r>
              <a:rPr lang="en-US"/>
              <a:t>Sample Footer Text</a:t>
            </a:r>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0661904" y="322731"/>
            <a:ext cx="914400" cy="286869"/>
          </a:xfrm>
          <a:prstGeom prst="rect">
            <a:avLst/>
          </a:prstGeom>
        </p:spPr>
        <p:txBody>
          <a:bodyPr vert="horz" lIns="91440" tIns="45720" rIns="91440" bIns="45720" rtlCol="0" anchor="ctr"/>
          <a:lstStyle>
            <a:lvl1pPr algn="r" rtl="0">
              <a:defRPr sz="1000" b="0" i="0" cap="all" baseline="0">
                <a:solidFill>
                  <a:schemeClr val="tx1"/>
                </a:solidFill>
                <a:latin typeface="+mn-lt"/>
              </a:defRPr>
            </a:lvl1p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3335085557"/>
      </p:ext>
    </p:extLst>
  </p:cSld>
  <p:clrMap bg1="dk1" tx1="lt1" bg2="dk2" tx2="lt2" accent1="accent1" accent2="accent2" accent3="accent3" accent4="accent4" accent5="accent5" accent6="accent6" hlink="hlink" folHlink="folHlink"/>
  <p:sldLayoutIdLst>
    <p:sldLayoutId id="2147483947" r:id="rId1"/>
    <p:sldLayoutId id="2147483894" r:id="rId2"/>
    <p:sldLayoutId id="2147483893"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03" r:id="rId12"/>
    <p:sldLayoutId id="2147483948" r:id="rId13"/>
    <p:sldLayoutId id="2147483904" r:id="rId14"/>
    <p:sldLayoutId id="2147483905" r:id="rId15"/>
    <p:sldLayoutId id="2147483906" r:id="rId16"/>
    <p:sldLayoutId id="2147483907" r:id="rId17"/>
    <p:sldLayoutId id="2147483908" r:id="rId18"/>
    <p:sldLayoutId id="2147483951" r:id="rId19"/>
    <p:sldLayoutId id="2147483909" r:id="rId20"/>
    <p:sldLayoutId id="2147483910" r:id="rId21"/>
    <p:sldLayoutId id="2147483911" r:id="rId22"/>
    <p:sldLayoutId id="2147483912" r:id="rId23"/>
    <p:sldLayoutId id="2147483913" r:id="rId24"/>
    <p:sldLayoutId id="2147483914" r:id="rId25"/>
    <p:sldLayoutId id="2147483915" r:id="rId26"/>
    <p:sldLayoutId id="2147483916" r:id="rId27"/>
    <p:sldLayoutId id="2147483917" r:id="rId28"/>
    <p:sldLayoutId id="2147483918" r:id="rId29"/>
    <p:sldLayoutId id="2147483919" r:id="rId30"/>
    <p:sldLayoutId id="2147483920" r:id="rId31"/>
    <p:sldLayoutId id="2147483921" r:id="rId32"/>
    <p:sldLayoutId id="2147483922" r:id="rId33"/>
    <p:sldLayoutId id="2147483923" r:id="rId34"/>
    <p:sldLayoutId id="2147483924" r:id="rId35"/>
    <p:sldLayoutId id="2147483925" r:id="rId36"/>
    <p:sldLayoutId id="2147483926" r:id="rId37"/>
    <p:sldLayoutId id="2147483949" r:id="rId38"/>
    <p:sldLayoutId id="2147483950" r:id="rId39"/>
    <p:sldLayoutId id="2147483927" r:id="rId40"/>
    <p:sldLayoutId id="2147483928" r:id="rId41"/>
    <p:sldLayoutId id="2147483929" r:id="rId42"/>
    <p:sldLayoutId id="2147483931" r:id="rId43"/>
    <p:sldLayoutId id="2147483932" r:id="rId44"/>
    <p:sldLayoutId id="2147483952" r:id="rId45"/>
    <p:sldLayoutId id="2147483936" r:id="rId46"/>
    <p:sldLayoutId id="2147483937" r:id="rId47"/>
    <p:sldLayoutId id="2147483938" r:id="rId48"/>
    <p:sldLayoutId id="2147483939" r:id="rId49"/>
    <p:sldLayoutId id="2147483940" r:id="rId50"/>
    <p:sldLayoutId id="2147483941" r:id="rId51"/>
    <p:sldLayoutId id="2147483942" r:id="rId52"/>
    <p:sldLayoutId id="2147483943" r:id="rId53"/>
    <p:sldLayoutId id="2147483944" r:id="rId54"/>
    <p:sldLayoutId id="2147483945" r:id="rId55"/>
    <p:sldLayoutId id="2147483946" r:id="rId56"/>
  </p:sldLayoutIdLst>
  <p:hf sldNum="0" hdr="0" ftr="0" dt="0"/>
  <p:txStyles>
    <p:titleStyle>
      <a:lvl1pPr algn="l" defTabSz="914400" rtl="0" eaLnBrk="1" latinLnBrk="0" hangingPunct="1">
        <a:lnSpc>
          <a:spcPct val="80000"/>
        </a:lnSpc>
        <a:spcBef>
          <a:spcPct val="0"/>
        </a:spcBef>
        <a:buNone/>
        <a:defRPr sz="2400" b="1" i="0" kern="1200" cap="all" spc="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b="0" i="0" kern="1200" cap="none" baseline="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b="0" i="0" kern="1200" cap="none" baseline="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b="0" i="0" kern="1200" cap="none" baseline="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b="0" i="0" kern="1200" cap="none" baseline="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b="0" i="0" kern="1200" cap="none"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3" orient="horz" pos="2160" userDrawn="1">
          <p15:clr>
            <a:srgbClr val="F26B43"/>
          </p15:clr>
        </p15:guide>
        <p15:guide id="24" pos="3840" userDrawn="1">
          <p15:clr>
            <a:srgbClr val="F26B43"/>
          </p15:clr>
        </p15:guide>
        <p15:guide id="25" pos="7296" userDrawn="1">
          <p15:clr>
            <a:srgbClr val="F26B43"/>
          </p15:clr>
        </p15:guide>
        <p15:guide id="26" pos="384" userDrawn="1">
          <p15:clr>
            <a:srgbClr val="F26B43"/>
          </p15:clr>
        </p15:guide>
        <p15:guide id="27" orient="horz" pos="192" userDrawn="1">
          <p15:clr>
            <a:srgbClr val="F26B43"/>
          </p15:clr>
        </p15:guide>
        <p15:guide id="28" orient="horz" pos="3936" userDrawn="1">
          <p15:clr>
            <a:srgbClr val="F26B43"/>
          </p15:clr>
        </p15:guide>
        <p15:guide id="29" orient="horz" pos="384" userDrawn="1">
          <p15:clr>
            <a:srgbClr val="F26B43"/>
          </p15:clr>
        </p15:guide>
        <p15:guide id="30" orient="horz" pos="4128" userDrawn="1">
          <p15:clr>
            <a:srgbClr val="F26B43"/>
          </p15:clr>
        </p15:guide>
        <p15:guide id="31" orient="horz" pos="864" userDrawn="1">
          <p15:clr>
            <a:srgbClr val="F26B43"/>
          </p15:clr>
        </p15:guide>
        <p15:guide id="32" pos="6720" userDrawn="1">
          <p15:clr>
            <a:srgbClr val="F26B43"/>
          </p15:clr>
        </p15:guide>
        <p15:guide id="33" pos="6096" userDrawn="1">
          <p15:clr>
            <a:srgbClr val="F26B43"/>
          </p15:clr>
        </p15:guide>
        <p15:guide id="34" pos="960" userDrawn="1">
          <p15:clr>
            <a:srgbClr val="F26B43"/>
          </p15:clr>
        </p15:guide>
        <p15:guide id="35" pos="158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CFAEDA8-BAC7-A96A-B185-7BD741EA60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400" y="260648"/>
            <a:ext cx="10801200" cy="6336704"/>
          </a:xfrm>
          <a:prstGeom prst="rect">
            <a:avLst/>
          </a:prstGeom>
        </p:spPr>
      </p:pic>
      <p:sp>
        <p:nvSpPr>
          <p:cNvPr id="3" name="Subtitle 2">
            <a:extLst>
              <a:ext uri="{FF2B5EF4-FFF2-40B4-BE49-F238E27FC236}">
                <a16:creationId xmlns:a16="http://schemas.microsoft.com/office/drawing/2014/main" id="{829DA1EC-08F5-E372-8F75-321D772EE7F7}"/>
              </a:ext>
            </a:extLst>
          </p:cNvPr>
          <p:cNvSpPr>
            <a:spLocks noGrp="1"/>
          </p:cNvSpPr>
          <p:nvPr>
            <p:ph type="subTitle" idx="1"/>
          </p:nvPr>
        </p:nvSpPr>
        <p:spPr>
          <a:xfrm>
            <a:off x="5807968" y="5157192"/>
            <a:ext cx="4352927" cy="1142277"/>
          </a:xfrm>
        </p:spPr>
        <p:txBody>
          <a:bodyPr>
            <a:normAutofit/>
          </a:bodyPr>
          <a:lstStyle/>
          <a:p>
            <a:r>
              <a:rPr lang="en-US" sz="4400" dirty="0"/>
              <a:t>Chapter 2</a:t>
            </a:r>
          </a:p>
        </p:txBody>
      </p:sp>
    </p:spTree>
    <p:extLst>
      <p:ext uri="{BB962C8B-B14F-4D97-AF65-F5344CB8AC3E}">
        <p14:creationId xmlns:p14="http://schemas.microsoft.com/office/powerpoint/2010/main" val="884987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CFD11-374D-8499-4133-3CAC609107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64FDF-84AC-3765-B7CD-0B98DFCA6095}"/>
              </a:ext>
            </a:extLst>
          </p:cNvPr>
          <p:cNvSpPr>
            <a:spLocks noGrp="1"/>
          </p:cNvSpPr>
          <p:nvPr>
            <p:ph type="title"/>
          </p:nvPr>
        </p:nvSpPr>
        <p:spPr>
          <a:xfrm>
            <a:off x="119336" y="266686"/>
            <a:ext cx="10972799" cy="735400"/>
          </a:xfrm>
        </p:spPr>
        <p:txBody>
          <a:bodyPr/>
          <a:lstStyle/>
          <a:p>
            <a:r>
              <a:rPr lang="en-AU" dirty="0"/>
              <a:t>Romans 2:14-16</a:t>
            </a:r>
          </a:p>
        </p:txBody>
      </p:sp>
      <p:sp>
        <p:nvSpPr>
          <p:cNvPr id="3" name="Content Placeholder 2">
            <a:extLst>
              <a:ext uri="{FF2B5EF4-FFF2-40B4-BE49-F238E27FC236}">
                <a16:creationId xmlns:a16="http://schemas.microsoft.com/office/drawing/2014/main" id="{2A0B93F5-F819-7979-E4E3-50C3E62C0E7A}"/>
              </a:ext>
            </a:extLst>
          </p:cNvPr>
          <p:cNvSpPr>
            <a:spLocks noGrp="1"/>
          </p:cNvSpPr>
          <p:nvPr>
            <p:ph idx="1"/>
          </p:nvPr>
        </p:nvSpPr>
        <p:spPr>
          <a:xfrm>
            <a:off x="191344" y="764704"/>
            <a:ext cx="11881320" cy="5976664"/>
          </a:xfrm>
        </p:spPr>
        <p:txBody>
          <a:bodyPr>
            <a:normAutofit/>
          </a:bodyPr>
          <a:lstStyle/>
          <a:p>
            <a:pPr marL="0" indent="0">
              <a:buNone/>
            </a:pPr>
            <a:r>
              <a:rPr lang="en-US" sz="3200" dirty="0"/>
              <a:t>This is how it works out. Gentiles don’t possess the law as their birthright; but whenever they do what the law says, they are a law for themselves, despite not possessing the law.  They show that the work of the law is written on their hearts. Their conscience bears witness as well, and their thoughts will run this way and that, sometimes accusing them and sometimes excusing them, on the day when (according to the gospel I proclaim) God judges all human secrets through Messiah Jesus.</a:t>
            </a:r>
            <a:endParaRPr lang="en-AU" sz="3200" dirty="0"/>
          </a:p>
        </p:txBody>
      </p:sp>
    </p:spTree>
    <p:extLst>
      <p:ext uri="{BB962C8B-B14F-4D97-AF65-F5344CB8AC3E}">
        <p14:creationId xmlns:p14="http://schemas.microsoft.com/office/powerpoint/2010/main" val="2772967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5CA7D70-4389-2962-84A5-DDCAB9550E4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47528" y="217816"/>
            <a:ext cx="8496944" cy="6422367"/>
          </a:xfrm>
        </p:spPr>
      </p:pic>
    </p:spTree>
    <p:extLst>
      <p:ext uri="{BB962C8B-B14F-4D97-AF65-F5344CB8AC3E}">
        <p14:creationId xmlns:p14="http://schemas.microsoft.com/office/powerpoint/2010/main" val="3476915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F19BA-4568-7F48-CC59-DADEB36AE4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FB2B7E-619E-53E6-6686-FD93BF4814C0}"/>
              </a:ext>
            </a:extLst>
          </p:cNvPr>
          <p:cNvSpPr>
            <a:spLocks noGrp="1"/>
          </p:cNvSpPr>
          <p:nvPr>
            <p:ph type="title"/>
          </p:nvPr>
        </p:nvSpPr>
        <p:spPr>
          <a:xfrm>
            <a:off x="119336" y="266686"/>
            <a:ext cx="10972799" cy="735400"/>
          </a:xfrm>
        </p:spPr>
        <p:txBody>
          <a:bodyPr/>
          <a:lstStyle/>
          <a:p>
            <a:r>
              <a:rPr lang="en-AU" dirty="0"/>
              <a:t>Romans 2:17-20</a:t>
            </a:r>
          </a:p>
        </p:txBody>
      </p:sp>
      <p:sp>
        <p:nvSpPr>
          <p:cNvPr id="3" name="Content Placeholder 2">
            <a:extLst>
              <a:ext uri="{FF2B5EF4-FFF2-40B4-BE49-F238E27FC236}">
                <a16:creationId xmlns:a16="http://schemas.microsoft.com/office/drawing/2014/main" id="{027B990E-6D69-5E43-502E-662ADDB6A040}"/>
              </a:ext>
            </a:extLst>
          </p:cNvPr>
          <p:cNvSpPr>
            <a:spLocks noGrp="1"/>
          </p:cNvSpPr>
          <p:nvPr>
            <p:ph idx="1"/>
          </p:nvPr>
        </p:nvSpPr>
        <p:spPr>
          <a:xfrm>
            <a:off x="191344" y="764704"/>
            <a:ext cx="11881320" cy="5976664"/>
          </a:xfrm>
        </p:spPr>
        <p:txBody>
          <a:bodyPr>
            <a:normAutofit/>
          </a:bodyPr>
          <a:lstStyle/>
          <a:p>
            <a:pPr marL="0" indent="0">
              <a:buNone/>
            </a:pPr>
            <a:r>
              <a:rPr lang="en-US" sz="3200" dirty="0"/>
              <a:t>But supposing you call yourself a “Jew.” Supposing you rest your hope in the law. Supposing you celebrate the fact that God is your God, and that you know what he wants, and that by the law’s instruction you can make appropriate moral distinctions. Supposing you believe yourself to be a guide to the blind, a light to people in darkness, a teacher of the foolish, an instructor for children—all because, in the law, you possess the outline of knowledge and truth.</a:t>
            </a:r>
            <a:endParaRPr lang="en-AU" sz="3200" dirty="0"/>
          </a:p>
        </p:txBody>
      </p:sp>
    </p:spTree>
    <p:extLst>
      <p:ext uri="{BB962C8B-B14F-4D97-AF65-F5344CB8AC3E}">
        <p14:creationId xmlns:p14="http://schemas.microsoft.com/office/powerpoint/2010/main" val="3360688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E999D-938A-E1E6-9215-2E165406A2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B82DAF-8EB6-3451-8C48-337D3F114C24}"/>
              </a:ext>
            </a:extLst>
          </p:cNvPr>
          <p:cNvSpPr>
            <a:spLocks noGrp="1"/>
          </p:cNvSpPr>
          <p:nvPr>
            <p:ph type="title"/>
          </p:nvPr>
        </p:nvSpPr>
        <p:spPr>
          <a:xfrm>
            <a:off x="119336" y="266686"/>
            <a:ext cx="10972799" cy="735400"/>
          </a:xfrm>
        </p:spPr>
        <p:txBody>
          <a:bodyPr/>
          <a:lstStyle/>
          <a:p>
            <a:r>
              <a:rPr lang="en-AU" dirty="0"/>
              <a:t>Romans 2:21-24</a:t>
            </a:r>
          </a:p>
        </p:txBody>
      </p:sp>
      <p:sp>
        <p:nvSpPr>
          <p:cNvPr id="3" name="Content Placeholder 2">
            <a:extLst>
              <a:ext uri="{FF2B5EF4-FFF2-40B4-BE49-F238E27FC236}">
                <a16:creationId xmlns:a16="http://schemas.microsoft.com/office/drawing/2014/main" id="{D775678E-F57A-B89D-3E68-D46E76CC281E}"/>
              </a:ext>
            </a:extLst>
          </p:cNvPr>
          <p:cNvSpPr>
            <a:spLocks noGrp="1"/>
          </p:cNvSpPr>
          <p:nvPr>
            <p:ph idx="1"/>
          </p:nvPr>
        </p:nvSpPr>
        <p:spPr>
          <a:xfrm>
            <a:off x="191344" y="764704"/>
            <a:ext cx="11881320" cy="5976664"/>
          </a:xfrm>
        </p:spPr>
        <p:txBody>
          <a:bodyPr>
            <a:normAutofit/>
          </a:bodyPr>
          <a:lstStyle/>
          <a:p>
            <a:pPr marL="0" indent="0">
              <a:buNone/>
            </a:pPr>
            <a:r>
              <a:rPr lang="en-US" sz="3200" dirty="0"/>
              <a:t>Well then: if you’re going to teach someone else, aren’t you going to teach yourself? If you say people shouldn’t steal, do you steal? If you say people shouldn’t commit adultery, do you commit adultery? If you loathe idols, do you rob temples? If you boast in the law, do you </a:t>
            </a:r>
            <a:r>
              <a:rPr lang="en-US" sz="3200" dirty="0" err="1"/>
              <a:t>dishonour</a:t>
            </a:r>
            <a:r>
              <a:rPr lang="en-US" sz="3200" dirty="0"/>
              <a:t> God by breaking the law? This is what the Bible says: “Because of you, God’s name is blasphemed among the nations!”</a:t>
            </a:r>
            <a:endParaRPr lang="en-AU" sz="3200" dirty="0"/>
          </a:p>
        </p:txBody>
      </p:sp>
    </p:spTree>
    <p:extLst>
      <p:ext uri="{BB962C8B-B14F-4D97-AF65-F5344CB8AC3E}">
        <p14:creationId xmlns:p14="http://schemas.microsoft.com/office/powerpoint/2010/main" val="11829694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17FDF-CFAE-DA6E-22AE-5C7D611C63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2F9C52-9B16-4AEF-B8AF-F1B2C672A25C}"/>
              </a:ext>
            </a:extLst>
          </p:cNvPr>
          <p:cNvSpPr>
            <a:spLocks noGrp="1"/>
          </p:cNvSpPr>
          <p:nvPr>
            <p:ph type="title"/>
          </p:nvPr>
        </p:nvSpPr>
        <p:spPr>
          <a:xfrm>
            <a:off x="119336" y="266686"/>
            <a:ext cx="10972799" cy="735400"/>
          </a:xfrm>
        </p:spPr>
        <p:txBody>
          <a:bodyPr/>
          <a:lstStyle/>
          <a:p>
            <a:r>
              <a:rPr lang="en-AU" dirty="0"/>
              <a:t>Romans 2:25-27</a:t>
            </a:r>
          </a:p>
        </p:txBody>
      </p:sp>
      <p:sp>
        <p:nvSpPr>
          <p:cNvPr id="3" name="Content Placeholder 2">
            <a:extLst>
              <a:ext uri="{FF2B5EF4-FFF2-40B4-BE49-F238E27FC236}">
                <a16:creationId xmlns:a16="http://schemas.microsoft.com/office/drawing/2014/main" id="{0917992E-5B1A-73CB-DC7C-453E281F6A4F}"/>
              </a:ext>
            </a:extLst>
          </p:cNvPr>
          <p:cNvSpPr>
            <a:spLocks noGrp="1"/>
          </p:cNvSpPr>
          <p:nvPr>
            <p:ph idx="1"/>
          </p:nvPr>
        </p:nvSpPr>
        <p:spPr>
          <a:xfrm>
            <a:off x="191344" y="764704"/>
            <a:ext cx="11881320" cy="5976664"/>
          </a:xfrm>
        </p:spPr>
        <p:txBody>
          <a:bodyPr>
            <a:normAutofit/>
          </a:bodyPr>
          <a:lstStyle/>
          <a:p>
            <a:pPr marL="0" indent="0">
              <a:buNone/>
            </a:pPr>
            <a:r>
              <a:rPr lang="en-US" sz="3200" dirty="0"/>
              <a:t>Circumcision, you see, has real value for people who keep the law. If, however, you break the law, your circumcision becomes uncircumcision. Meanwhile, if uncircumcised people keep the law’s requirements, their uncircumcision will be regarded as circumcision, won’t it? So people who are by nature uncircumcised, but who fulfill the law, will pass judgment on people like you who possess the letter of the law and circumcision but who break the law.</a:t>
            </a:r>
            <a:endParaRPr lang="en-AU" sz="3200" dirty="0"/>
          </a:p>
        </p:txBody>
      </p:sp>
    </p:spTree>
    <p:extLst>
      <p:ext uri="{BB962C8B-B14F-4D97-AF65-F5344CB8AC3E}">
        <p14:creationId xmlns:p14="http://schemas.microsoft.com/office/powerpoint/2010/main" val="2225956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44C99-7C4D-BD46-4B19-AB2D4289F1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3D9428-E3C6-3566-F4DC-D6A21991A427}"/>
              </a:ext>
            </a:extLst>
          </p:cNvPr>
          <p:cNvSpPr>
            <a:spLocks noGrp="1"/>
          </p:cNvSpPr>
          <p:nvPr>
            <p:ph type="title"/>
          </p:nvPr>
        </p:nvSpPr>
        <p:spPr>
          <a:xfrm>
            <a:off x="119336" y="266686"/>
            <a:ext cx="10972799" cy="735400"/>
          </a:xfrm>
        </p:spPr>
        <p:txBody>
          <a:bodyPr/>
          <a:lstStyle/>
          <a:p>
            <a:r>
              <a:rPr lang="en-AU" dirty="0"/>
              <a:t>Romans 2:28-29</a:t>
            </a:r>
          </a:p>
        </p:txBody>
      </p:sp>
      <p:sp>
        <p:nvSpPr>
          <p:cNvPr id="3" name="Content Placeholder 2">
            <a:extLst>
              <a:ext uri="{FF2B5EF4-FFF2-40B4-BE49-F238E27FC236}">
                <a16:creationId xmlns:a16="http://schemas.microsoft.com/office/drawing/2014/main" id="{A1CCACF3-F47C-717D-799F-6E87ED947FCA}"/>
              </a:ext>
            </a:extLst>
          </p:cNvPr>
          <p:cNvSpPr>
            <a:spLocks noGrp="1"/>
          </p:cNvSpPr>
          <p:nvPr>
            <p:ph idx="1"/>
          </p:nvPr>
        </p:nvSpPr>
        <p:spPr>
          <a:xfrm>
            <a:off x="191344" y="764704"/>
            <a:ext cx="11881320" cy="5976664"/>
          </a:xfrm>
        </p:spPr>
        <p:txBody>
          <a:bodyPr>
            <a:normAutofit/>
          </a:bodyPr>
          <a:lstStyle/>
          <a:p>
            <a:pPr marL="0" indent="0">
              <a:buNone/>
            </a:pPr>
            <a:r>
              <a:rPr lang="en-US" sz="3200" dirty="0"/>
              <a:t>The “Jew” isn’t the person who appears to be one, you see. Nor is “circumcision” what it appears to be, a matter of physical flesh. The “Jew” is the one in secret; and “circumcision” is a matter of the heart, in the spirit rather than the letter. Such a person gets “praise,” not from humans, but from God.</a:t>
            </a:r>
            <a:endParaRPr lang="en-AU" sz="3200" dirty="0"/>
          </a:p>
        </p:txBody>
      </p:sp>
    </p:spTree>
    <p:extLst>
      <p:ext uri="{BB962C8B-B14F-4D97-AF65-F5344CB8AC3E}">
        <p14:creationId xmlns:p14="http://schemas.microsoft.com/office/powerpoint/2010/main" val="1317190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DC10EBF-3577-A1E2-4943-8590FDEAAE8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75520" y="264141"/>
            <a:ext cx="8568952" cy="6329718"/>
          </a:xfrm>
        </p:spPr>
      </p:pic>
    </p:spTree>
    <p:extLst>
      <p:ext uri="{BB962C8B-B14F-4D97-AF65-F5344CB8AC3E}">
        <p14:creationId xmlns:p14="http://schemas.microsoft.com/office/powerpoint/2010/main" val="471367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B0F8AB9-B056-87D4-81C7-E6F60F18BCD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43472" y="256610"/>
            <a:ext cx="9001000" cy="6332304"/>
          </a:xfrm>
        </p:spPr>
      </p:pic>
    </p:spTree>
    <p:extLst>
      <p:ext uri="{BB962C8B-B14F-4D97-AF65-F5344CB8AC3E}">
        <p14:creationId xmlns:p14="http://schemas.microsoft.com/office/powerpoint/2010/main" val="6901306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4B4552C-F701-D50D-E5A7-D412BAD198A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87488" y="188639"/>
            <a:ext cx="8496944" cy="6425329"/>
          </a:xfrm>
        </p:spPr>
      </p:pic>
    </p:spTree>
    <p:extLst>
      <p:ext uri="{BB962C8B-B14F-4D97-AF65-F5344CB8AC3E}">
        <p14:creationId xmlns:p14="http://schemas.microsoft.com/office/powerpoint/2010/main" val="3875224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5C67B-DD66-CF87-1F4D-EF622660EF7A}"/>
              </a:ext>
            </a:extLst>
          </p:cNvPr>
          <p:cNvSpPr>
            <a:spLocks noGrp="1"/>
          </p:cNvSpPr>
          <p:nvPr>
            <p:ph type="title"/>
          </p:nvPr>
        </p:nvSpPr>
        <p:spPr>
          <a:xfrm>
            <a:off x="603504" y="332656"/>
            <a:ext cx="10972799" cy="735400"/>
          </a:xfrm>
        </p:spPr>
        <p:txBody>
          <a:bodyPr/>
          <a:lstStyle/>
          <a:p>
            <a:r>
              <a:rPr lang="en-AU" dirty="0"/>
              <a:t>Life Goals</a:t>
            </a:r>
          </a:p>
        </p:txBody>
      </p:sp>
      <p:sp>
        <p:nvSpPr>
          <p:cNvPr id="3" name="Content Placeholder 2">
            <a:extLst>
              <a:ext uri="{FF2B5EF4-FFF2-40B4-BE49-F238E27FC236}">
                <a16:creationId xmlns:a16="http://schemas.microsoft.com/office/drawing/2014/main" id="{EC805548-732C-A597-9192-66F66A28A19C}"/>
              </a:ext>
            </a:extLst>
          </p:cNvPr>
          <p:cNvSpPr>
            <a:spLocks noGrp="1"/>
          </p:cNvSpPr>
          <p:nvPr>
            <p:ph idx="1"/>
          </p:nvPr>
        </p:nvSpPr>
        <p:spPr>
          <a:xfrm>
            <a:off x="479376" y="1068056"/>
            <a:ext cx="10966703" cy="3722408"/>
          </a:xfrm>
        </p:spPr>
        <p:txBody>
          <a:bodyPr>
            <a:normAutofit/>
          </a:bodyPr>
          <a:lstStyle/>
          <a:p>
            <a:r>
              <a:rPr lang="en-AU" sz="3600" dirty="0"/>
              <a:t>Be with Jesus</a:t>
            </a:r>
          </a:p>
          <a:p>
            <a:r>
              <a:rPr lang="en-AU" sz="3600" dirty="0"/>
              <a:t>Become like Jesus</a:t>
            </a:r>
          </a:p>
          <a:p>
            <a:r>
              <a:rPr lang="en-AU" sz="3600" dirty="0"/>
              <a:t>Do the things that Jesus did</a:t>
            </a:r>
          </a:p>
        </p:txBody>
      </p:sp>
    </p:spTree>
    <p:extLst>
      <p:ext uri="{BB962C8B-B14F-4D97-AF65-F5344CB8AC3E}">
        <p14:creationId xmlns:p14="http://schemas.microsoft.com/office/powerpoint/2010/main" val="3589459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B6FE2-FAD4-4A75-5AFC-563549D98EAC}"/>
              </a:ext>
            </a:extLst>
          </p:cNvPr>
          <p:cNvSpPr>
            <a:spLocks noGrp="1"/>
          </p:cNvSpPr>
          <p:nvPr>
            <p:ph type="title"/>
          </p:nvPr>
        </p:nvSpPr>
        <p:spPr>
          <a:xfrm>
            <a:off x="191344" y="266686"/>
            <a:ext cx="10972799" cy="735400"/>
          </a:xfrm>
        </p:spPr>
        <p:txBody>
          <a:bodyPr>
            <a:normAutofit fontScale="90000"/>
          </a:bodyPr>
          <a:lstStyle/>
          <a:p>
            <a:r>
              <a:rPr lang="en-AU" dirty="0"/>
              <a:t>Chapter 1 Recap</a:t>
            </a:r>
            <a:br>
              <a:rPr lang="en-AU" dirty="0"/>
            </a:br>
            <a:br>
              <a:rPr lang="en-AU" dirty="0"/>
            </a:br>
            <a:endParaRPr lang="en-AU" dirty="0"/>
          </a:p>
        </p:txBody>
      </p:sp>
      <p:sp>
        <p:nvSpPr>
          <p:cNvPr id="3" name="Content Placeholder 2">
            <a:extLst>
              <a:ext uri="{FF2B5EF4-FFF2-40B4-BE49-F238E27FC236}">
                <a16:creationId xmlns:a16="http://schemas.microsoft.com/office/drawing/2014/main" id="{3D70EB51-2B51-8046-7CE7-94ACCF106290}"/>
              </a:ext>
            </a:extLst>
          </p:cNvPr>
          <p:cNvSpPr>
            <a:spLocks noGrp="1"/>
          </p:cNvSpPr>
          <p:nvPr>
            <p:ph idx="1"/>
          </p:nvPr>
        </p:nvSpPr>
        <p:spPr>
          <a:xfrm>
            <a:off x="191344" y="692696"/>
            <a:ext cx="11881320" cy="6165304"/>
          </a:xfrm>
        </p:spPr>
        <p:txBody>
          <a:bodyPr>
            <a:normAutofit/>
          </a:bodyPr>
          <a:lstStyle/>
          <a:p>
            <a:r>
              <a:rPr lang="en-AU" sz="3200" dirty="0"/>
              <a:t>Paul writes to the Church in Rome</a:t>
            </a:r>
          </a:p>
          <a:p>
            <a:r>
              <a:rPr lang="en-AU" sz="3200" dirty="0"/>
              <a:t>Thanks God for them and wants to visit</a:t>
            </a:r>
          </a:p>
          <a:p>
            <a:r>
              <a:rPr lang="en-AU" sz="3200" dirty="0"/>
              <a:t>He wants to announce the good news -he is not ashamed</a:t>
            </a:r>
          </a:p>
          <a:p>
            <a:r>
              <a:rPr lang="en-AU" sz="3200" dirty="0"/>
              <a:t>God is angry at injustice and evil</a:t>
            </a:r>
          </a:p>
          <a:p>
            <a:r>
              <a:rPr lang="en-AU" sz="3200" dirty="0"/>
              <a:t>People have dishonoured themselves; swapped truth for lies; worshiped the creature not the creator; so God let them have their own way</a:t>
            </a:r>
          </a:p>
          <a:p>
            <a:r>
              <a:rPr lang="en-AU" sz="3200" dirty="0"/>
              <a:t>Not having a knowledge of God; they had unfit minds; and behaviour; they approved of such –but God will judge</a:t>
            </a:r>
          </a:p>
          <a:p>
            <a:endParaRPr lang="en-AU" sz="3200" dirty="0"/>
          </a:p>
        </p:txBody>
      </p:sp>
    </p:spTree>
    <p:extLst>
      <p:ext uri="{BB962C8B-B14F-4D97-AF65-F5344CB8AC3E}">
        <p14:creationId xmlns:p14="http://schemas.microsoft.com/office/powerpoint/2010/main" val="2512694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2CD9C-4166-9D68-EA77-641B3CF67819}"/>
              </a:ext>
            </a:extLst>
          </p:cNvPr>
          <p:cNvSpPr>
            <a:spLocks noGrp="1"/>
          </p:cNvSpPr>
          <p:nvPr>
            <p:ph type="title"/>
          </p:nvPr>
        </p:nvSpPr>
        <p:spPr/>
        <p:txBody>
          <a:bodyPr/>
          <a:lstStyle/>
          <a:p>
            <a:r>
              <a:rPr lang="en-AU" dirty="0"/>
              <a:t>Reflect</a:t>
            </a:r>
          </a:p>
        </p:txBody>
      </p:sp>
      <p:pic>
        <p:nvPicPr>
          <p:cNvPr id="5" name="Content Placeholder 4">
            <a:extLst>
              <a:ext uri="{FF2B5EF4-FFF2-40B4-BE49-F238E27FC236}">
                <a16:creationId xmlns:a16="http://schemas.microsoft.com/office/drawing/2014/main" id="{B054748F-A649-5618-6096-B6A731413E6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37634" y="2501900"/>
            <a:ext cx="7110382" cy="3721100"/>
          </a:xfrm>
        </p:spPr>
      </p:pic>
    </p:spTree>
    <p:extLst>
      <p:ext uri="{BB962C8B-B14F-4D97-AF65-F5344CB8AC3E}">
        <p14:creationId xmlns:p14="http://schemas.microsoft.com/office/powerpoint/2010/main" val="2518106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FD3E3-D0E7-C6BD-01DF-C6473B4A0A02}"/>
              </a:ext>
            </a:extLst>
          </p:cNvPr>
          <p:cNvSpPr>
            <a:spLocks noGrp="1"/>
          </p:cNvSpPr>
          <p:nvPr>
            <p:ph type="title"/>
          </p:nvPr>
        </p:nvSpPr>
        <p:spPr>
          <a:xfrm>
            <a:off x="191344" y="188640"/>
            <a:ext cx="10972799" cy="735400"/>
          </a:xfrm>
        </p:spPr>
        <p:txBody>
          <a:bodyPr/>
          <a:lstStyle/>
          <a:p>
            <a:r>
              <a:rPr lang="en-AU" dirty="0"/>
              <a:t>Romans 2:1-3</a:t>
            </a:r>
          </a:p>
        </p:txBody>
      </p:sp>
      <p:sp>
        <p:nvSpPr>
          <p:cNvPr id="3" name="Content Placeholder 2">
            <a:extLst>
              <a:ext uri="{FF2B5EF4-FFF2-40B4-BE49-F238E27FC236}">
                <a16:creationId xmlns:a16="http://schemas.microsoft.com/office/drawing/2014/main" id="{6ECC8466-8A7E-A053-FB57-E26FB64F2763}"/>
              </a:ext>
            </a:extLst>
          </p:cNvPr>
          <p:cNvSpPr>
            <a:spLocks noGrp="1"/>
          </p:cNvSpPr>
          <p:nvPr>
            <p:ph idx="1"/>
          </p:nvPr>
        </p:nvSpPr>
        <p:spPr>
          <a:xfrm>
            <a:off x="119336" y="620688"/>
            <a:ext cx="11953328" cy="6048672"/>
          </a:xfrm>
        </p:spPr>
        <p:txBody>
          <a:bodyPr>
            <a:normAutofit/>
          </a:bodyPr>
          <a:lstStyle/>
          <a:p>
            <a:pPr marL="0" indent="0">
              <a:buNone/>
            </a:pPr>
            <a:r>
              <a:rPr lang="en-US" sz="3200" dirty="0"/>
              <a:t>So you have no excuse—anyone, whoever you are, who sits in judgment! When you judge someone else, you condemn yourself, because you, who are behaving as a judge, are doing the same things. We know that God’s judgment falls, in accordance with the truth, on those who do such things. But if you judge those who do them and yet do them yourself, do you really suppose that you will escape God’s judgment?</a:t>
            </a:r>
            <a:endParaRPr lang="en-AU" sz="3200" dirty="0"/>
          </a:p>
        </p:txBody>
      </p:sp>
    </p:spTree>
    <p:extLst>
      <p:ext uri="{BB962C8B-B14F-4D97-AF65-F5344CB8AC3E}">
        <p14:creationId xmlns:p14="http://schemas.microsoft.com/office/powerpoint/2010/main" val="3256746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600DA-0AC7-3745-C5B8-822E1481AB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EFB101-079A-4FE9-A6A8-28C0B279F8E4}"/>
              </a:ext>
            </a:extLst>
          </p:cNvPr>
          <p:cNvSpPr>
            <a:spLocks noGrp="1"/>
          </p:cNvSpPr>
          <p:nvPr>
            <p:ph type="title"/>
          </p:nvPr>
        </p:nvSpPr>
        <p:spPr>
          <a:xfrm>
            <a:off x="191344" y="188640"/>
            <a:ext cx="10972799" cy="735400"/>
          </a:xfrm>
        </p:spPr>
        <p:txBody>
          <a:bodyPr/>
          <a:lstStyle/>
          <a:p>
            <a:r>
              <a:rPr lang="en-AU" dirty="0"/>
              <a:t>Romans 2:4-6</a:t>
            </a:r>
          </a:p>
        </p:txBody>
      </p:sp>
      <p:sp>
        <p:nvSpPr>
          <p:cNvPr id="3" name="Content Placeholder 2">
            <a:extLst>
              <a:ext uri="{FF2B5EF4-FFF2-40B4-BE49-F238E27FC236}">
                <a16:creationId xmlns:a16="http://schemas.microsoft.com/office/drawing/2014/main" id="{3ABC0F82-4DAC-1E21-771F-8419A8B7CCF0}"/>
              </a:ext>
            </a:extLst>
          </p:cNvPr>
          <p:cNvSpPr>
            <a:spLocks noGrp="1"/>
          </p:cNvSpPr>
          <p:nvPr>
            <p:ph idx="1"/>
          </p:nvPr>
        </p:nvSpPr>
        <p:spPr>
          <a:xfrm>
            <a:off x="119336" y="620688"/>
            <a:ext cx="11953328" cy="6048672"/>
          </a:xfrm>
        </p:spPr>
        <p:txBody>
          <a:bodyPr>
            <a:normAutofit/>
          </a:bodyPr>
          <a:lstStyle/>
          <a:p>
            <a:pPr marL="0" indent="0">
              <a:buNone/>
            </a:pPr>
            <a:r>
              <a:rPr lang="en-US" sz="3200" dirty="0"/>
              <a:t>Or do you despise the riches of God’s kindness, forbearance and patience? Don’t you know that God’s kindness is meant to bring you to repentance? But by your hard, unrepentant heart you are building up a store of anger for yourself on the day of anger, the day when God’s just judgment will be unveiled— the God who will “repay everyone according to their works.”</a:t>
            </a:r>
            <a:endParaRPr lang="en-AU" sz="3200" dirty="0"/>
          </a:p>
        </p:txBody>
      </p:sp>
    </p:spTree>
    <p:extLst>
      <p:ext uri="{BB962C8B-B14F-4D97-AF65-F5344CB8AC3E}">
        <p14:creationId xmlns:p14="http://schemas.microsoft.com/office/powerpoint/2010/main" val="3001286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891FE-878B-42EF-AE81-9D8DFBBD97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70F1C6-77E6-2F3A-20C1-7664C85E76D3}"/>
              </a:ext>
            </a:extLst>
          </p:cNvPr>
          <p:cNvSpPr>
            <a:spLocks noGrp="1"/>
          </p:cNvSpPr>
          <p:nvPr>
            <p:ph type="title"/>
          </p:nvPr>
        </p:nvSpPr>
        <p:spPr>
          <a:xfrm>
            <a:off x="191344" y="188640"/>
            <a:ext cx="10972799" cy="735400"/>
          </a:xfrm>
        </p:spPr>
        <p:txBody>
          <a:bodyPr/>
          <a:lstStyle/>
          <a:p>
            <a:r>
              <a:rPr lang="en-AU" dirty="0"/>
              <a:t>Romans 2:7-11</a:t>
            </a:r>
          </a:p>
        </p:txBody>
      </p:sp>
      <p:sp>
        <p:nvSpPr>
          <p:cNvPr id="3" name="Content Placeholder 2">
            <a:extLst>
              <a:ext uri="{FF2B5EF4-FFF2-40B4-BE49-F238E27FC236}">
                <a16:creationId xmlns:a16="http://schemas.microsoft.com/office/drawing/2014/main" id="{8EE2327E-9C8A-70C6-F8BE-15A4DC843F9D}"/>
              </a:ext>
            </a:extLst>
          </p:cNvPr>
          <p:cNvSpPr>
            <a:spLocks noGrp="1"/>
          </p:cNvSpPr>
          <p:nvPr>
            <p:ph idx="1"/>
          </p:nvPr>
        </p:nvSpPr>
        <p:spPr>
          <a:xfrm>
            <a:off x="119336" y="620688"/>
            <a:ext cx="11953328" cy="6048672"/>
          </a:xfrm>
        </p:spPr>
        <p:txBody>
          <a:bodyPr>
            <a:normAutofit/>
          </a:bodyPr>
          <a:lstStyle/>
          <a:p>
            <a:pPr marL="0" indent="0">
              <a:buNone/>
            </a:pPr>
            <a:r>
              <a:rPr lang="en-US" sz="3200" dirty="0"/>
              <a:t>When people patiently do what is good, and so pursue the quest for glory and </a:t>
            </a:r>
            <a:r>
              <a:rPr lang="en-US" sz="3200" dirty="0" err="1"/>
              <a:t>honour</a:t>
            </a:r>
            <a:r>
              <a:rPr lang="en-US" sz="3200" dirty="0"/>
              <a:t> and immortality, God will give them the life of the age to come. But when people act out of selfish desire, and do not obey the truth, but instead obey injustice, there will be anger and fury. There will be trouble and distress for every single person who does what is wicked, the Jew first and also, equally, the Greek— and there will be glory, </a:t>
            </a:r>
            <a:r>
              <a:rPr lang="en-US" sz="3200" dirty="0" err="1"/>
              <a:t>honour</a:t>
            </a:r>
            <a:r>
              <a:rPr lang="en-US" sz="3200" dirty="0"/>
              <a:t> and peace for everyone who does what is good, the Jew first and also, equally, the Greek. God, you see, shows no partiality.</a:t>
            </a:r>
            <a:endParaRPr lang="en-AU" sz="3200" dirty="0"/>
          </a:p>
        </p:txBody>
      </p:sp>
    </p:spTree>
    <p:extLst>
      <p:ext uri="{BB962C8B-B14F-4D97-AF65-F5344CB8AC3E}">
        <p14:creationId xmlns:p14="http://schemas.microsoft.com/office/powerpoint/2010/main" val="1615605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363E389-EF88-B23B-BDB8-B33A9EEB085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07568" y="218410"/>
            <a:ext cx="8568952" cy="6421180"/>
          </a:xfrm>
        </p:spPr>
      </p:pic>
    </p:spTree>
    <p:extLst>
      <p:ext uri="{BB962C8B-B14F-4D97-AF65-F5344CB8AC3E}">
        <p14:creationId xmlns:p14="http://schemas.microsoft.com/office/powerpoint/2010/main" val="2995124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3E77682-CC63-A7B3-6031-4540B5C2CED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95600" y="230150"/>
            <a:ext cx="8496944" cy="6397700"/>
          </a:xfrm>
        </p:spPr>
      </p:pic>
    </p:spTree>
    <p:extLst>
      <p:ext uri="{BB962C8B-B14F-4D97-AF65-F5344CB8AC3E}">
        <p14:creationId xmlns:p14="http://schemas.microsoft.com/office/powerpoint/2010/main" val="1724842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2AA2E-8A06-47EC-2E3B-46FFCF5CC66B}"/>
              </a:ext>
            </a:extLst>
          </p:cNvPr>
          <p:cNvSpPr>
            <a:spLocks noGrp="1"/>
          </p:cNvSpPr>
          <p:nvPr>
            <p:ph type="title"/>
          </p:nvPr>
        </p:nvSpPr>
        <p:spPr/>
        <p:txBody>
          <a:bodyPr/>
          <a:lstStyle/>
          <a:p>
            <a:endParaRPr lang="en-AU"/>
          </a:p>
        </p:txBody>
      </p:sp>
      <p:pic>
        <p:nvPicPr>
          <p:cNvPr id="5" name="Content Placeholder 4">
            <a:extLst>
              <a:ext uri="{FF2B5EF4-FFF2-40B4-BE49-F238E27FC236}">
                <a16:creationId xmlns:a16="http://schemas.microsoft.com/office/drawing/2014/main" id="{8D063357-A2E0-AEF7-BBF4-DF0453A3ABA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75520" y="188640"/>
            <a:ext cx="8784976" cy="6493242"/>
          </a:xfrm>
        </p:spPr>
      </p:pic>
    </p:spTree>
    <p:extLst>
      <p:ext uri="{BB962C8B-B14F-4D97-AF65-F5344CB8AC3E}">
        <p14:creationId xmlns:p14="http://schemas.microsoft.com/office/powerpoint/2010/main" val="925173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95D07-45E1-42EA-4C04-316D72370812}"/>
              </a:ext>
            </a:extLst>
          </p:cNvPr>
          <p:cNvSpPr>
            <a:spLocks noGrp="1"/>
          </p:cNvSpPr>
          <p:nvPr>
            <p:ph type="title"/>
          </p:nvPr>
        </p:nvSpPr>
        <p:spPr>
          <a:xfrm>
            <a:off x="119336" y="266686"/>
            <a:ext cx="10972799" cy="735400"/>
          </a:xfrm>
        </p:spPr>
        <p:txBody>
          <a:bodyPr/>
          <a:lstStyle/>
          <a:p>
            <a:r>
              <a:rPr lang="en-AU" dirty="0"/>
              <a:t>Romans 2:12-13</a:t>
            </a:r>
          </a:p>
        </p:txBody>
      </p:sp>
      <p:sp>
        <p:nvSpPr>
          <p:cNvPr id="3" name="Content Placeholder 2">
            <a:extLst>
              <a:ext uri="{FF2B5EF4-FFF2-40B4-BE49-F238E27FC236}">
                <a16:creationId xmlns:a16="http://schemas.microsoft.com/office/drawing/2014/main" id="{3C19BA0D-5E28-86DD-B5D0-10336E58C346}"/>
              </a:ext>
            </a:extLst>
          </p:cNvPr>
          <p:cNvSpPr>
            <a:spLocks noGrp="1"/>
          </p:cNvSpPr>
          <p:nvPr>
            <p:ph idx="1"/>
          </p:nvPr>
        </p:nvSpPr>
        <p:spPr>
          <a:xfrm>
            <a:off x="191344" y="764704"/>
            <a:ext cx="11881320" cy="5976664"/>
          </a:xfrm>
        </p:spPr>
        <p:txBody>
          <a:bodyPr>
            <a:normAutofit/>
          </a:bodyPr>
          <a:lstStyle/>
          <a:p>
            <a:pPr marL="0" indent="0">
              <a:buNone/>
            </a:pPr>
            <a:r>
              <a:rPr lang="en-US" sz="3200" dirty="0"/>
              <a:t>Everyone who sinned outside the law, you see, will perish outside the law—and those who sinned from within the law will be judged by means of the law. After all, it isn’t those who hear the law who are in the right before God. It’s those who do the law who will be declared to be in the right!</a:t>
            </a:r>
            <a:endParaRPr lang="en-AU" sz="3200" dirty="0"/>
          </a:p>
        </p:txBody>
      </p:sp>
    </p:spTree>
    <p:extLst>
      <p:ext uri="{BB962C8B-B14F-4D97-AF65-F5344CB8AC3E}">
        <p14:creationId xmlns:p14="http://schemas.microsoft.com/office/powerpoint/2010/main" val="3363633712"/>
      </p:ext>
    </p:extLst>
  </p:cSld>
  <p:clrMapOvr>
    <a:masterClrMapping/>
  </p:clrMapOvr>
</p:sld>
</file>

<file path=ppt/theme/theme1.xml><?xml version="1.0" encoding="utf-8"?>
<a:theme xmlns:a="http://schemas.openxmlformats.org/drawingml/2006/main" name="Monochrome black">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77">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nochrome black_5bea5add-6c97-4a41-a1fa-a039388976df_wac_v2" id="{9B2EB732-E258-47BC-8927-E73431036F1F}" vid="{31795664-2011-4E74-82BD-ADEEE70EBC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2" ma:contentTypeDescription="Create a new document." ma:contentTypeScope="" ma:versionID="0635a23c60cc3de58ab4c1efc88efc6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b2ec4e1d644ed04c8d3fd0ef60d056a4"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element ref="ns2:HasDigitalSignature" minOccurs="0"/>
                <xsd:element ref="ns2:DigitalSignatureProvid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element name="HasDigitalSignature" ma:index="34" nillable="true" ma:displayName="Signed electronically" ma:internalName="HasDigitalSignature" ma:readOnly="true">
      <xsd:simpleType>
        <xsd:restriction base="dms:Boolean"/>
      </xsd:simpleType>
    </xsd:element>
    <xsd:element name="DigitalSignatureProvider" ma:index="35" nillable="true" ma:displayName="Signature provider" ma:internalName="DigitalSignatureProvider"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B99ED26-B189-4BA1-99D0-1112D8C2F10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56DDBEB5-7F5E-4A92-A1BA-0EEE5C60A0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8E339AF-67FC-4BA3-8B2E-038B3ED310D5}">
  <ds:schemaRefs>
    <ds:schemaRef ds:uri="http://schemas.microsoft.com/sharepoint/v3/contenttype/forms"/>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{A0C73E89-7ADD-48B0-ABDF-F0859336C625}b1461aca-2317-43ae-b059-ba831cfc0fef-TF5bea5add-6c97-4a41-a1fa-a039388976df789966be_win32</Template>
  <TotalTime>1747</TotalTime>
  <Words>920</Words>
  <Application>Microsoft Office PowerPoint</Application>
  <PresentationFormat>Widescreen</PresentationFormat>
  <Paragraphs>31</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Aptos</vt:lpstr>
      <vt:lpstr>Arial</vt:lpstr>
      <vt:lpstr>Neue Haas Grotesk Text Pro</vt:lpstr>
      <vt:lpstr>Monochrome black</vt:lpstr>
      <vt:lpstr>PowerPoint Presentation</vt:lpstr>
      <vt:lpstr>Chapter 1 Recap  </vt:lpstr>
      <vt:lpstr>Romans 2:1-3</vt:lpstr>
      <vt:lpstr>Romans 2:4-6</vt:lpstr>
      <vt:lpstr>Romans 2:7-11</vt:lpstr>
      <vt:lpstr>PowerPoint Presentation</vt:lpstr>
      <vt:lpstr>PowerPoint Presentation</vt:lpstr>
      <vt:lpstr>PowerPoint Presentation</vt:lpstr>
      <vt:lpstr>Romans 2:12-13</vt:lpstr>
      <vt:lpstr>Romans 2:14-16</vt:lpstr>
      <vt:lpstr>PowerPoint Presentation</vt:lpstr>
      <vt:lpstr>Romans 2:17-20</vt:lpstr>
      <vt:lpstr>Romans 2:21-24</vt:lpstr>
      <vt:lpstr>Romans 2:25-27</vt:lpstr>
      <vt:lpstr>Romans 2:28-29</vt:lpstr>
      <vt:lpstr>PowerPoint Presentation</vt:lpstr>
      <vt:lpstr>PowerPoint Presentation</vt:lpstr>
      <vt:lpstr>PowerPoint Presentation</vt:lpstr>
      <vt:lpstr>Life Goals</vt:lpstr>
      <vt:lpstr>Reflect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Andrew Crighton</dc:creator>
  <cp:lastModifiedBy>Shane Matterson</cp:lastModifiedBy>
  <cp:revision>5</cp:revision>
  <dcterms:created xsi:type="dcterms:W3CDTF">2026-07-11T01:09:50Z</dcterms:created>
  <dcterms:modified xsi:type="dcterms:W3CDTF">2026-07-25T10:42:24Z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