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549F8-F94B-0AAF-2F63-8CC8C6EB6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5205B-B80C-166E-CE06-63718D80B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D5D5F-5B3E-4D43-48CF-C945A115A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30B30-589D-2470-9C52-94DF4D15C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2AD07-D808-A4E0-9DA8-0337634B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598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70618-26A7-089B-35C9-AC037F6CE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48C85-18E3-CE27-1866-CD904F99A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B8288-0CD2-D96C-5615-8E1594A0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F4C7C-01A9-9AC8-AA4B-0ABF891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52C9E-453E-B4CB-C7FC-C6581712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677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B28D3A-57DB-3256-A7BD-F41AF1D5FF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103A3D-AE43-FA10-03EC-988229F58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84314-DF81-6F9D-D312-901B7540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8DB34-AEDF-7D9A-D0A7-1DF9E241D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4532E-C8B5-C8B6-1583-5D885C7E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350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396F-D766-53D7-1925-E891F0F2F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2498C-2ED0-597B-D1AA-20B481DC7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921D5-5FBD-B738-E839-BB386602C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40EA5-C758-6E9E-B363-0B09B5773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B404-0270-1ECF-A547-8236DC4D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581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85FD2-D2B7-6750-6AD7-8D3DAF3D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172D5-728C-D185-E375-960D3F8E2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8112D-B7FC-BBD4-2AFB-FF9B93368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12812-D1F0-E36A-2585-2796B84BC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01B70-40C6-B48C-74A8-18D5FC0F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594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1CC07-B127-8909-E43C-176205E8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1626E-B807-0956-DFBB-CBBAC39D4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14EAB-76BF-4397-542B-B155EB88E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86D8E4-3D23-D948-AC93-601924FD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A7358-DACC-765F-A3B6-24B4765A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0A7EE-2566-72D6-FFF4-0667D4FB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339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2798-E888-5C89-E55F-80C0322D7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917AD-6B32-1BE7-C465-10CD6A447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32391-C665-636A-A3B4-70469D1C8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BE095-8D8D-58CE-234D-7099227AC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68052-E199-4B85-D610-C7FA9282B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3EE244-AFA9-3F36-358C-3C9F4445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0B055C-07EC-5BB2-FB35-E7987377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0EEDE-DB85-777E-3D3E-10018EBE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499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08D5C-08D0-FECA-2062-AEF3B21E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C8EB6-81F8-456B-38F7-56DE392B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5FC28-56B0-1810-5413-1A1E5376F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96DA1A-2539-4A83-D867-4C58F192F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350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61E8E-748F-D73F-336F-2AB630E8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356222-4464-571B-6C33-C9F13E87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4E8DC-DD7E-546E-6B36-225AD2BA4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119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699DB-997E-C23E-B3EA-12FEA560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ADC64-18F4-1366-5687-7C74E0E0F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1E1CC4-D76A-8FC3-6402-D8D978CA5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0E3B9-9EB7-2935-CC0A-E7BB307F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ECC10-442F-5BE6-A4DC-AA4DC709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53AF6-3D68-2629-46F3-69EA1045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401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B8796-4CD0-B8F5-3186-99D82B13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38D692-F89A-8671-9A5C-31016EF7B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8CF4E9-782B-086B-BBBD-2248CF571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3C02F-15E0-AAAE-836C-6A1EFEC46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CE9CD-8C00-1434-16E6-E51299DC0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A5D02-F7C8-93BF-560F-D902825D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448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9A1DFA-F60E-FAB4-325D-64842AC1E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7664D-91C6-B52D-5334-1E8898003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4C6A8-0CC6-9A80-D4FB-8EF5B7420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080310-EDEF-4C57-B0B7-DE8153569CF2}" type="datetimeFigureOut">
              <a:rPr lang="en-AU" smtClean="0"/>
              <a:t>10/08/2026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89682-AE41-5C7E-9A60-94D3C7048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68EA5-0923-9A09-DB37-3E5DC21DE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8DE1D-FC9C-47D8-BA82-BF86F7662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33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882470-DD07-B9F8-7A24-B3083EE2C2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Priesthood of all Believers</a:t>
            </a:r>
            <a:endParaRPr lang="en-AU" sz="32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65C12C-CF30-7086-B9EC-7365120433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8DEA23-FB3D-82E1-D714-162466ECB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56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026FD2-8B6C-0899-5DF1-8956A969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77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FE1E25-BF2C-61E4-9087-1ED663EDE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36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CC2251-2DE1-3273-E319-2326BE8875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7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8206DD-EFD6-D673-2E89-A44F81F2E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14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E2AD40-55DB-5064-721D-1FA2F680D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84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714E5D-9A41-2A11-4884-0F3278AD4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52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0A0222-087A-706D-8859-92F785150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8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29A40C-0B3F-AF38-1C94-434ACD317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2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D84150-0051-3D5F-1388-E351384CD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1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AD3C92-4B71-352B-D097-5B9DDCD72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30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AFA90C-8999-9E31-FFA9-41C564E6C0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5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EFDCD2-84D0-90CD-E3E3-400294F3C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4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883520-CDCE-B21C-C305-7180BD092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68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6D5EA5-B57A-F58B-EA6A-1294A4AEB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7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A7A467-E2BF-048D-9C98-52C1F7F2A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87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B0C74C-2A46-B341-16C2-3593F42FD2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8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6347AB-3264-73DD-1F64-D31643650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5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E08245-61D9-920C-58D5-69EFBD4C3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0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Widescreen</PresentationFormat>
  <Paragraphs>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Crighton</dc:creator>
  <cp:lastModifiedBy>Andrew Crighton</cp:lastModifiedBy>
  <cp:revision>1</cp:revision>
  <dcterms:created xsi:type="dcterms:W3CDTF">2026-08-02T08:04:15Z</dcterms:created>
  <dcterms:modified xsi:type="dcterms:W3CDTF">2026-08-10T05:48:44Z</dcterms:modified>
</cp:coreProperties>
</file>