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72" d="100"/>
          <a:sy n="72" d="100"/>
        </p:scale>
        <p:origin x="8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3115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858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3903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6107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848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73757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0352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3611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6916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5076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7150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6531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5906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4142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9739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15926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6199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05E8A80-4F0C-4101-A512-18058C0DBE52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F5A7F-D734-4E55-BD39-E2DA3E4084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5916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68A1143-32BC-45F7-D07A-8DBE76030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764373"/>
            <a:ext cx="9263269" cy="539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267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18985-EC98-046B-CAC3-EE7425364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233924" cy="872499"/>
          </a:xfrm>
        </p:spPr>
        <p:txBody>
          <a:bodyPr/>
          <a:lstStyle/>
          <a:p>
            <a:r>
              <a:rPr lang="en-AU" sz="4000" dirty="0"/>
              <a:t>Option 1- Continue without Paid Ministry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69E5C-6E4A-EB6C-D86D-1814C1F8C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325217"/>
            <a:ext cx="8946541" cy="4195481"/>
          </a:xfrm>
        </p:spPr>
        <p:txBody>
          <a:bodyPr>
            <a:normAutofit/>
          </a:bodyPr>
          <a:lstStyle/>
          <a:p>
            <a:r>
              <a:rPr lang="en-AU" sz="3200" dirty="0"/>
              <a:t>Elect Spiritually mature Elder’s</a:t>
            </a:r>
          </a:p>
          <a:p>
            <a:r>
              <a:rPr lang="en-AU" sz="3200" dirty="0"/>
              <a:t>Everyone pulls together</a:t>
            </a:r>
          </a:p>
          <a:p>
            <a:r>
              <a:rPr lang="en-AU" sz="3200" dirty="0"/>
              <a:t>Trust God to rebuild</a:t>
            </a:r>
          </a:p>
          <a:p>
            <a:r>
              <a:rPr lang="en-AU" sz="3200" dirty="0"/>
              <a:t>Continued ministry from Neil’s Street</a:t>
            </a:r>
          </a:p>
          <a:p>
            <a:endParaRPr lang="en-AU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3921BD-4844-C950-AD77-9A42FC4E9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0077" y="1841062"/>
            <a:ext cx="2450804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380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C96D5-DA98-157B-8279-A5D240081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AB9B8-3DB5-EEC3-91DA-C1196DE26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233924" cy="872499"/>
          </a:xfrm>
        </p:spPr>
        <p:txBody>
          <a:bodyPr/>
          <a:lstStyle/>
          <a:p>
            <a:r>
              <a:rPr lang="en-AU" sz="4000" dirty="0"/>
              <a:t>Option 1- 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91429-2E45-283C-80E1-E49599CD7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325217"/>
            <a:ext cx="10764011" cy="4195481"/>
          </a:xfrm>
        </p:spPr>
        <p:txBody>
          <a:bodyPr>
            <a:normAutofit/>
          </a:bodyPr>
          <a:lstStyle/>
          <a:p>
            <a:r>
              <a:rPr lang="en-AU" sz="3200" dirty="0"/>
              <a:t>We continue to be in control of our future – bank accounts, buildings etc.</a:t>
            </a:r>
          </a:p>
          <a:p>
            <a:r>
              <a:rPr lang="en-AU" sz="3200" dirty="0"/>
              <a:t>$60 000</a:t>
            </a:r>
          </a:p>
          <a:p>
            <a:r>
              <a:rPr lang="en-AU" sz="3200" dirty="0"/>
              <a:t>We have suitable people who could serve in Eldership</a:t>
            </a:r>
          </a:p>
          <a:p>
            <a:r>
              <a:rPr lang="en-AU" sz="3200" dirty="0"/>
              <a:t>We have a good core of healthy people</a:t>
            </a:r>
          </a:p>
          <a:p>
            <a:endParaRPr lang="en-AU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0818BD-11E7-E0FC-DD19-DF2A07099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4819489"/>
            <a:ext cx="2450804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409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20B68-5451-BCD4-26ED-A4E4CC041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0BD7A-4D15-5B07-3191-78EF13AA8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233924" cy="872499"/>
          </a:xfrm>
        </p:spPr>
        <p:txBody>
          <a:bodyPr/>
          <a:lstStyle/>
          <a:p>
            <a:r>
              <a:rPr lang="en-AU" sz="4000" dirty="0"/>
              <a:t>Option 1- Disadvantages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F666D-C236-6A88-C774-2FAA888AA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325217"/>
            <a:ext cx="11002550" cy="4195481"/>
          </a:xfrm>
        </p:spPr>
        <p:txBody>
          <a:bodyPr>
            <a:normAutofit lnSpcReduction="10000"/>
          </a:bodyPr>
          <a:lstStyle/>
          <a:p>
            <a:r>
              <a:rPr lang="en-AU" sz="3200" dirty="0"/>
              <a:t>All the compliance and administrative tasks fall on us</a:t>
            </a:r>
          </a:p>
          <a:p>
            <a:r>
              <a:rPr lang="en-AU" sz="3200" dirty="0"/>
              <a:t>Need approximately $40 000 a year to operate before any wages: Insurance, Rates, Electricity, Maintenance</a:t>
            </a:r>
          </a:p>
          <a:p>
            <a:r>
              <a:rPr lang="en-AU" sz="3200" dirty="0"/>
              <a:t>Need to find Elder’s who are not only capable but called</a:t>
            </a:r>
          </a:p>
          <a:p>
            <a:r>
              <a:rPr lang="en-AU" sz="3200" dirty="0"/>
              <a:t>We have a small, elderly congregation short of energy</a:t>
            </a:r>
          </a:p>
          <a:p>
            <a:endParaRPr lang="en-AU" sz="3200" dirty="0"/>
          </a:p>
          <a:p>
            <a:endParaRPr lang="en-AU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F3BDCA-B2C2-DF92-381D-8B9D5EC78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599" y="5154166"/>
            <a:ext cx="2447549" cy="142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476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C611E-D047-28AB-AF71-068CF7568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63575-EB48-4C84-02A8-9244ACA86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347106" cy="872499"/>
          </a:xfrm>
        </p:spPr>
        <p:txBody>
          <a:bodyPr/>
          <a:lstStyle/>
          <a:p>
            <a:r>
              <a:rPr lang="en-AU" sz="4000" dirty="0"/>
              <a:t>Option 2 – Bring formal ministry to completion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9B3C9-A0EF-F6EB-138B-E485CCD0A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842052"/>
            <a:ext cx="11002550" cy="3678646"/>
          </a:xfrm>
        </p:spPr>
        <p:txBody>
          <a:bodyPr>
            <a:normAutofit/>
          </a:bodyPr>
          <a:lstStyle/>
          <a:p>
            <a:r>
              <a:rPr lang="en-AU" sz="3200" dirty="0"/>
              <a:t>Hervey Bay Church of Christ ceases to exist as a formal entity affiliated with Churches of Christ Queensland</a:t>
            </a:r>
          </a:p>
          <a:p>
            <a:r>
              <a:rPr lang="en-AU" sz="3200" dirty="0"/>
              <a:t>Hand over responsibility of property to Churches of Christ Queensland</a:t>
            </a:r>
          </a:p>
          <a:p>
            <a:endParaRPr lang="en-AU" sz="3200" dirty="0"/>
          </a:p>
          <a:p>
            <a:endParaRPr lang="en-AU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834A45-0ED3-6987-8EDF-D84EB24D8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4459" y="4978694"/>
            <a:ext cx="2450804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8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EB4DA-4419-EEC8-AFA7-2ACCDEB44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40651-6E6F-8584-EFB9-0B7F9BCEA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347106" cy="872499"/>
          </a:xfrm>
        </p:spPr>
        <p:txBody>
          <a:bodyPr/>
          <a:lstStyle/>
          <a:p>
            <a:r>
              <a:rPr lang="en-AU" sz="4000" dirty="0"/>
              <a:t>Option 2 – 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14086-40F1-3B33-99EF-BE02F1810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325217"/>
            <a:ext cx="11002550" cy="5080065"/>
          </a:xfrm>
        </p:spPr>
        <p:txBody>
          <a:bodyPr>
            <a:normAutofit lnSpcReduction="10000"/>
          </a:bodyPr>
          <a:lstStyle/>
          <a:p>
            <a:r>
              <a:rPr lang="en-AU" sz="3200" dirty="0"/>
              <a:t>We can continue to meet in homes</a:t>
            </a:r>
          </a:p>
          <a:p>
            <a:r>
              <a:rPr lang="en-AU" sz="3200" dirty="0"/>
              <a:t>We do not have the administrative and compliance requirements</a:t>
            </a:r>
          </a:p>
          <a:p>
            <a:r>
              <a:rPr lang="en-AU" sz="3200" dirty="0"/>
              <a:t>CofC take on the maintenance issues</a:t>
            </a:r>
          </a:p>
          <a:p>
            <a:r>
              <a:rPr lang="en-AU" sz="3200" dirty="0"/>
              <a:t>A supported restart is always possible </a:t>
            </a:r>
          </a:p>
          <a:p>
            <a:r>
              <a:rPr lang="en-AU" sz="3200" dirty="0"/>
              <a:t>Possibly something in the Spirit tying us to old religious abuse needs to be broken – a seed must die</a:t>
            </a:r>
          </a:p>
          <a:p>
            <a:r>
              <a:rPr lang="en-AU" sz="3200" dirty="0"/>
              <a:t>All monies will be held in trust for ministry in Hervey Bay</a:t>
            </a:r>
          </a:p>
          <a:p>
            <a:endParaRPr lang="en-AU" sz="3200" dirty="0"/>
          </a:p>
          <a:p>
            <a:endParaRPr lang="en-AU" sz="3200" dirty="0"/>
          </a:p>
          <a:p>
            <a:endParaRPr lang="en-AU" sz="3200" dirty="0"/>
          </a:p>
          <a:p>
            <a:endParaRPr lang="en-AU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50B3F-5C4F-7FFA-D1BF-21CF66D96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4733" y="62948"/>
            <a:ext cx="2450804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648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8A8C0-2AA0-1171-CEA5-E97C98168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FEF69-7380-FB2F-340C-042CAE591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347106" cy="872499"/>
          </a:xfrm>
        </p:spPr>
        <p:txBody>
          <a:bodyPr/>
          <a:lstStyle/>
          <a:p>
            <a:r>
              <a:rPr lang="en-AU" sz="4000" dirty="0"/>
              <a:t>Option 2 – Disadvantages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D0F2E-16EE-7F33-9A13-4445C07AB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325217"/>
            <a:ext cx="11002550" cy="4195481"/>
          </a:xfrm>
        </p:spPr>
        <p:txBody>
          <a:bodyPr>
            <a:normAutofit/>
          </a:bodyPr>
          <a:lstStyle/>
          <a:p>
            <a:r>
              <a:rPr lang="en-AU" sz="3200" dirty="0"/>
              <a:t>We lose access to the money and buildings</a:t>
            </a:r>
          </a:p>
          <a:p>
            <a:r>
              <a:rPr lang="en-AU" sz="3200" dirty="0"/>
              <a:t>We cease to exist as a formal entity</a:t>
            </a:r>
          </a:p>
          <a:p>
            <a:r>
              <a:rPr lang="en-AU" sz="3200" dirty="0"/>
              <a:t>There is several days work to be done to bring </a:t>
            </a:r>
            <a:r>
              <a:rPr lang="en-AU" sz="3200" dirty="0" err="1"/>
              <a:t>HBCofC</a:t>
            </a:r>
            <a:r>
              <a:rPr lang="en-AU" sz="3200" dirty="0"/>
              <a:t> to completion</a:t>
            </a:r>
          </a:p>
          <a:p>
            <a:r>
              <a:rPr lang="en-AU" sz="3200" dirty="0"/>
              <a:t>If we want to continue in some form, that will require some coordination</a:t>
            </a:r>
          </a:p>
          <a:p>
            <a:endParaRPr lang="en-AU" sz="3200" dirty="0"/>
          </a:p>
          <a:p>
            <a:endParaRPr lang="en-AU" sz="3200" dirty="0"/>
          </a:p>
          <a:p>
            <a:endParaRPr lang="en-AU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F13019-22D3-EC27-B290-B60A405C6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4733" y="4966609"/>
            <a:ext cx="2450804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99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2D37D-23C3-8517-26F3-C7E02C90E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38931-3A4C-A278-8A90-7A93A0D34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347106" cy="872499"/>
          </a:xfrm>
        </p:spPr>
        <p:txBody>
          <a:bodyPr/>
          <a:lstStyle/>
          <a:p>
            <a:r>
              <a:rPr lang="en-AU" sz="4000" dirty="0"/>
              <a:t>A path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52B4F-9784-E3AB-865F-D5630F12F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325217"/>
            <a:ext cx="11002550" cy="4195481"/>
          </a:xfrm>
        </p:spPr>
        <p:txBody>
          <a:bodyPr>
            <a:normAutofit/>
          </a:bodyPr>
          <a:lstStyle/>
          <a:p>
            <a:endParaRPr lang="en-AU" sz="3200" dirty="0"/>
          </a:p>
          <a:p>
            <a:r>
              <a:rPr lang="en-AU" sz="3200" dirty="0"/>
              <a:t>Pray, discuss, discern in love</a:t>
            </a:r>
          </a:p>
          <a:p>
            <a:pPr marL="0" indent="0">
              <a:buNone/>
            </a:pPr>
            <a:endParaRPr lang="en-AU" sz="3200" dirty="0"/>
          </a:p>
          <a:p>
            <a:r>
              <a:rPr lang="en-AU" sz="3200" dirty="0"/>
              <a:t>Key dates: Oct 25</a:t>
            </a:r>
            <a:r>
              <a:rPr lang="en-AU" sz="3200" baseline="30000" dirty="0"/>
              <a:t>th</a:t>
            </a:r>
            <a:r>
              <a:rPr lang="en-AU" sz="3200" dirty="0"/>
              <a:t> Next Members Meeting</a:t>
            </a:r>
          </a:p>
          <a:p>
            <a:pPr lvl="5"/>
            <a:r>
              <a:rPr lang="en-AU" sz="3200" dirty="0"/>
              <a:t>Jan 17</a:t>
            </a:r>
            <a:r>
              <a:rPr lang="en-AU" sz="3200" baseline="30000" dirty="0"/>
              <a:t>th</a:t>
            </a:r>
            <a:r>
              <a:rPr lang="en-AU" sz="3200" dirty="0"/>
              <a:t> Andrew finishes</a:t>
            </a:r>
          </a:p>
          <a:p>
            <a:pPr lvl="5"/>
            <a:r>
              <a:rPr lang="en-AU" sz="3200" dirty="0"/>
              <a:t>March 31</a:t>
            </a:r>
            <a:r>
              <a:rPr lang="en-AU" sz="3200" baseline="30000" dirty="0"/>
              <a:t>st</a:t>
            </a:r>
            <a:r>
              <a:rPr lang="en-AU" sz="3200" dirty="0"/>
              <a:t> $25 000 insurance bill due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246134-CACC-FC4A-0F9B-1A090E131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712" y="452718"/>
            <a:ext cx="2447549" cy="142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349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54</TotalTime>
  <Words>291</Words>
  <Application>Microsoft Office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Century Gothic</vt:lpstr>
      <vt:lpstr>Wingdings 3</vt:lpstr>
      <vt:lpstr>Ion</vt:lpstr>
      <vt:lpstr>PowerPoint Presentation</vt:lpstr>
      <vt:lpstr>Option 1- Continue without Paid Ministry</vt:lpstr>
      <vt:lpstr>Option 1- Advantages</vt:lpstr>
      <vt:lpstr>Option 1- Disadvantages</vt:lpstr>
      <vt:lpstr>Option 2 – Bring formal ministry to completion</vt:lpstr>
      <vt:lpstr>Option 2 – Advantages</vt:lpstr>
      <vt:lpstr>Option 2 – Disadvantages</vt:lpstr>
      <vt:lpstr>A path Forward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Shane Matterson</dc:creator>
  <cp:lastModifiedBy>Shane Matterson</cp:lastModifiedBy>
  <cp:revision>1</cp:revision>
  <dcterms:created xsi:type="dcterms:W3CDTF">2026-09-12T03:03:37Z</dcterms:created>
  <dcterms:modified xsi:type="dcterms:W3CDTF">2026-09-12T03:58:28Z</dcterms:modified>
</cp:coreProperties>
</file>