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2" r:id="rId4"/>
  </p:sldMasterIdLst>
  <p:notesMasterIdLst>
    <p:notesMasterId r:id="rId26"/>
  </p:notesMasterIdLst>
  <p:handoutMasterIdLst>
    <p:handoutMasterId r:id="rId27"/>
  </p:handoutMasterIdLst>
  <p:sldIdLst>
    <p:sldId id="256" r:id="rId5"/>
    <p:sldId id="257" r:id="rId6"/>
    <p:sldId id="258" r:id="rId7"/>
    <p:sldId id="259" r:id="rId8"/>
    <p:sldId id="260" r:id="rId9"/>
    <p:sldId id="261" r:id="rId10"/>
    <p:sldId id="262" r:id="rId11"/>
    <p:sldId id="263" r:id="rId12"/>
    <p:sldId id="264" r:id="rId13"/>
    <p:sldId id="265" r:id="rId14"/>
    <p:sldId id="268" r:id="rId15"/>
    <p:sldId id="269" r:id="rId16"/>
    <p:sldId id="267" r:id="rId17"/>
    <p:sldId id="272" r:id="rId18"/>
    <p:sldId id="270" r:id="rId19"/>
    <p:sldId id="266" r:id="rId20"/>
    <p:sldId id="271" r:id="rId21"/>
    <p:sldId id="273" r:id="rId22"/>
    <p:sldId id="274" r:id="rId23"/>
    <p:sldId id="275" r:id="rId24"/>
    <p:sldId id="27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720"/>
  </p:normalViewPr>
  <p:slideViewPr>
    <p:cSldViewPr showGuides="1">
      <p:cViewPr varScale="1">
        <p:scale>
          <a:sx n="76" d="100"/>
          <a:sy n="76" d="100"/>
        </p:scale>
        <p:origin x="62" y="101"/>
      </p:cViewPr>
      <p:guideLst>
        <p:guide orient="horz" pos="2160"/>
        <p:guide pos="3840"/>
      </p:guideLst>
    </p:cSldViewPr>
  </p:slideViewPr>
  <p:notesTextViewPr>
    <p:cViewPr>
      <p:scale>
        <a:sx n="1" d="1"/>
        <a:sy n="1" d="1"/>
      </p:scale>
      <p:origin x="0" y="0"/>
    </p:cViewPr>
  </p:notesTextViewPr>
  <p:sorterViewPr>
    <p:cViewPr>
      <p:scale>
        <a:sx n="100" d="100"/>
        <a:sy n="100" d="100"/>
      </p:scale>
      <p:origin x="0" y="-21892"/>
    </p:cViewPr>
  </p:sorterViewPr>
  <p:notesViewPr>
    <p:cSldViewPr>
      <p:cViewPr varScale="1">
        <p:scale>
          <a:sx n="87" d="100"/>
          <a:sy n="87" d="100"/>
        </p:scale>
        <p:origin x="700" y="6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8/10/2026</a:t>
            </a:fld>
            <a:endParaRPr lang="en-US" dirty="0"/>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dirty="0"/>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8/10/2026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dirty="0"/>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8EFF46E-6B43-41F9-9272-B566D03A251C}" type="slidenum">
              <a:rPr lang="en-US" smtClean="0"/>
              <a:t>21</a:t>
            </a:fld>
            <a:endParaRPr lang="en-US" dirty="0"/>
          </a:p>
        </p:txBody>
      </p:sp>
    </p:spTree>
    <p:extLst>
      <p:ext uri="{BB962C8B-B14F-4D97-AF65-F5344CB8AC3E}">
        <p14:creationId xmlns:p14="http://schemas.microsoft.com/office/powerpoint/2010/main" val="9157428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606196"/>
            <a:ext cx="4352927" cy="114227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2" y="606196"/>
            <a:ext cx="4352927" cy="1142277"/>
          </a:xfrm>
        </p:spPr>
        <p:txBody>
          <a:bodyPr vert="horz" lIns="91440" tIns="45720" rIns="91440" bIns="45720" rtlCol="0" anchor="t">
            <a:normAutofit/>
          </a:bodyPr>
          <a:lstStyle>
            <a:lvl1pPr marL="0" indent="0" algn="r">
              <a:lnSpc>
                <a:spcPct val="120000"/>
              </a:lnSpc>
              <a:spcBef>
                <a:spcPts val="0"/>
              </a:spcBef>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59722DCF-3C86-4CA9-A79C-7A01DC917267}" type="datetime1">
              <a:rPr lang="en-US" smtClean="0"/>
              <a:t>8/10/2026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 y="2132520"/>
            <a:ext cx="10972800" cy="411588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65978731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92815CB-5A42-4381-B4B5-1F0A0AD684E0}"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92544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4840225"/>
            <a:ext cx="10963658" cy="799655"/>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5845175"/>
            <a:ext cx="10963658" cy="365125"/>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26D2EC77-EDF2-486F-BC40-B49DAB22DB64}" type="datetime1">
              <a:rPr lang="en-US" smtClean="0"/>
              <a:t>8/10/2026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1" y="647700"/>
            <a:ext cx="10972800" cy="3808477"/>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8880612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530569" y="606195"/>
            <a:ext cx="4045735" cy="399859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530569" y="4870174"/>
            <a:ext cx="3755116" cy="1033669"/>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3464"/>
          </a:xfrm>
        </p:spPr>
        <p:txBody>
          <a:bodyPr anchor="ctr"/>
          <a:lstStyle>
            <a:lvl1pPr>
              <a:defRPr>
                <a:solidFill>
                  <a:schemeClr val="tx1"/>
                </a:solidFill>
                <a:effectLst/>
              </a:defRPr>
            </a:lvl1pPr>
          </a:lstStyle>
          <a:p>
            <a:fld id="{162E3648-85D4-4FD7-B855-79C521A61C61}" type="datetime1">
              <a:rPr lang="en-US" smtClean="0"/>
              <a:t>8/10/2026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3464"/>
          </a:xfrm>
        </p:spPr>
        <p:txBody>
          <a:bodyPr anchor="ctr"/>
          <a:lstStyle>
            <a:lvl1pPr algn="ctr">
              <a:defRPr/>
            </a:lvl1pPr>
          </a:lstStyle>
          <a:p>
            <a:pPr algn="ctr"/>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3464"/>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600" y="609600"/>
            <a:ext cx="6534582" cy="5638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solidFill>
                  <a:schemeClr val="bg1"/>
                </a:solidFill>
              </a:defRPr>
            </a:lvl1pPr>
          </a:lstStyle>
          <a:p>
            <a:r>
              <a:rPr lang="en-US" dirty="0"/>
              <a:t>   </a:t>
            </a:r>
          </a:p>
        </p:txBody>
      </p:sp>
    </p:spTree>
    <p:extLst>
      <p:ext uri="{BB962C8B-B14F-4D97-AF65-F5344CB8AC3E}">
        <p14:creationId xmlns:p14="http://schemas.microsoft.com/office/powerpoint/2010/main" val="105105885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29600" y="1411358"/>
            <a:ext cx="3352800" cy="284556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28973" y="4403039"/>
            <a:ext cx="3347330" cy="1123122"/>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599" y="322731"/>
            <a:ext cx="914401" cy="286868"/>
          </a:xfrm>
        </p:spPr>
        <p:txBody>
          <a:bodyPr anchor="ctr"/>
          <a:lstStyle>
            <a:lvl1pPr>
              <a:defRPr>
                <a:solidFill>
                  <a:schemeClr val="tx1"/>
                </a:solidFill>
                <a:effectLst/>
              </a:defRPr>
            </a:lvl1pPr>
          </a:lstStyle>
          <a:p>
            <a:fld id="{047E6C56-E35A-43C4-BAC8-C635905FE141}" type="datetime1">
              <a:rPr lang="en-US" smtClean="0"/>
              <a:t>8/10/2026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6869"/>
          </a:xfrm>
        </p:spPr>
        <p:txBody>
          <a:bodyPr anchor="ct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6869"/>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599" y="1371600"/>
            <a:ext cx="7239001" cy="4876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7540303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1371600"/>
            <a:ext cx="3892269" cy="3276599"/>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032606"/>
            <a:ext cx="3177209" cy="871237"/>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111FFCFE-B194-4E5A-862C-339E8FEE7136}" type="datetime1">
              <a:rPr lang="en-US" smtClean="0"/>
              <a:t>8/10/2026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1371600"/>
            <a:ext cx="6470826"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57919740"/>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371600"/>
            <a:ext cx="10049256" cy="3505200"/>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76800"/>
            <a:ext cx="7769354" cy="1371600"/>
          </a:xfrm>
        </p:spPr>
        <p:txBody>
          <a:bodyPr vert="horz" lIns="91440" tIns="45720" rIns="91440" bIns="45720" rtlCol="0" anchor="b">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1CEBACA-C806-48AD-B735-075EFFDC0FB5}" type="datetime1">
              <a:rPr lang="en-US" smtClean="0"/>
              <a:t>8/10/2026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3642518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9140954" cy="2836729"/>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622197"/>
            <a:ext cx="7312153" cy="1014984"/>
          </a:xfrm>
        </p:spPr>
        <p:txBody>
          <a:bodyPr vert="horz" lIns="91440" tIns="45720" rIns="91440" bIns="45720" rtlCol="0">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6869"/>
          </a:xfrm>
        </p:spPr>
        <p:txBody>
          <a:bodyPr/>
          <a:lstStyle/>
          <a:p>
            <a:fld id="{28F25336-016D-4162-B545-E54B089028A6}" type="datetime1">
              <a:rPr lang="en-US" smtClean="0"/>
              <a:t>8/10/2026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7649"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1904" y="322731"/>
            <a:ext cx="914400" cy="286869"/>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7357190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567855"/>
          </a:xfrm>
        </p:spPr>
        <p:txBody>
          <a:bodyPr anchor="b">
            <a:norm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375642"/>
            <a:ext cx="7588155" cy="1029310"/>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CD4DBA1-4626-47FC-856E-159D7E28D490}" type="datetime1">
              <a:rPr lang="en-US" smtClean="0"/>
              <a:t>8/10/2026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20696"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5946275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417671"/>
            <a:ext cx="7909560" cy="4830729"/>
          </a:xfrm>
        </p:spPr>
        <p:txBody>
          <a:bodyPr vert="horz" lIns="91440" tIns="45720" rIns="91440" bIns="45720" rtlCol="0" anchor="b">
            <a:normAutofit/>
          </a:bodyPr>
          <a:lstStyle>
            <a:lvl1pPr>
              <a:defRPr lang="en-US" sz="3200" dirty="0">
                <a:solidFill>
                  <a:schemeClr val="tx1"/>
                </a:solidFill>
              </a:defRPr>
            </a:lvl1pPr>
          </a:lstStyle>
          <a:p>
            <a:pPr lvl="0"/>
            <a:r>
              <a:rPr lang="en-US" dirty="0"/>
              <a:t>Section Header</a:t>
            </a:r>
          </a:p>
        </p:txBody>
      </p:sp>
      <p:sp>
        <p:nvSpPr>
          <p:cNvPr id="3" name="Date Placeholder 2">
            <a:extLst>
              <a:ext uri="{FF2B5EF4-FFF2-40B4-BE49-F238E27FC236}">
                <a16:creationId xmlns:a16="http://schemas.microsoft.com/office/drawing/2014/main" id="{171F2818-3D93-3C9A-E504-3D8A33F2BA9D}"/>
              </a:ext>
            </a:extLst>
          </p:cNvPr>
          <p:cNvSpPr>
            <a:spLocks noGrp="1"/>
          </p:cNvSpPr>
          <p:nvPr>
            <p:ph type="dt" sz="half" idx="10"/>
          </p:nvPr>
        </p:nvSpPr>
        <p:spPr/>
        <p:txBody>
          <a:bodyPr/>
          <a:lstStyle/>
          <a:p>
            <a:fld id="{98E2C3C3-8EE0-4646-AF47-12E3116D59C3}" type="datetime1">
              <a:rPr lang="en-US" smtClean="0"/>
              <a:t>8/10/2026</a:t>
            </a:fld>
            <a:endParaRPr lang="en-US" dirty="0"/>
          </a:p>
        </p:txBody>
      </p:sp>
      <p:sp>
        <p:nvSpPr>
          <p:cNvPr id="7" name="Footer Placeholder 6">
            <a:extLst>
              <a:ext uri="{FF2B5EF4-FFF2-40B4-BE49-F238E27FC236}">
                <a16:creationId xmlns:a16="http://schemas.microsoft.com/office/drawing/2014/main" id="{40C970B7-D89D-4042-9AC8-32C22BDD29AD}"/>
              </a:ext>
            </a:extLst>
          </p:cNvPr>
          <p:cNvSpPr>
            <a:spLocks noGrp="1"/>
          </p:cNvSpPr>
          <p:nvPr>
            <p:ph type="ftr" sz="quarter" idx="11"/>
          </p:nvPr>
        </p:nvSpPr>
        <p:spPr/>
        <p:txBody>
          <a:bodyPr/>
          <a:lstStyle/>
          <a:p>
            <a:r>
              <a:rPr lang="en-US" dirty="0"/>
              <a:t>Sample Footer Text</a:t>
            </a:r>
          </a:p>
        </p:txBody>
      </p:sp>
      <p:sp>
        <p:nvSpPr>
          <p:cNvPr id="8" name="Slide Number Placeholder 7">
            <a:extLst>
              <a:ext uri="{FF2B5EF4-FFF2-40B4-BE49-F238E27FC236}">
                <a16:creationId xmlns:a16="http://schemas.microsoft.com/office/drawing/2014/main" id="{A7A35D86-D074-E057-C950-943CC0E1CBA4}"/>
              </a:ext>
            </a:extLst>
          </p:cNvPr>
          <p:cNvSpPr>
            <a:spLocks noGrp="1"/>
          </p:cNvSpPr>
          <p:nvPr>
            <p:ph type="sldNum" sz="quarter" idx="12"/>
          </p:nvPr>
        </p:nvSpPr>
        <p:spPr/>
        <p:txBody>
          <a:body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67096526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8066" y="1371600"/>
            <a:ext cx="8470605" cy="1041436"/>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D252E1C-7EB3-405E-81B2-32E332CACA0F}" type="datetime1">
              <a:rPr lang="en-US" smtClean="0"/>
              <a:t>8/10/2026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 y="2797083"/>
            <a:ext cx="8470605" cy="3451317"/>
          </a:xfrm>
        </p:spPr>
        <p:txBody>
          <a:bodyPr>
            <a:normAutofit/>
          </a:bodyPr>
          <a:lstStyle>
            <a:lvl1pPr marL="457200" indent="-457200">
              <a:buFont typeface="+mj-lt"/>
              <a:buAutoNum type="arabicPeriod"/>
              <a:defRPr sz="1400"/>
            </a:lvl1pPr>
            <a:lvl2pPr marL="685800" indent="-4572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48801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59795" y="1371600"/>
            <a:ext cx="5916508" cy="1052105"/>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09601" y="322731"/>
            <a:ext cx="914400" cy="283464"/>
          </a:xfrm>
        </p:spPr>
        <p:txBody>
          <a:bodyPr/>
          <a:lstStyle/>
          <a:p>
            <a:fld id="{1FE93670-5DDA-427C-9657-21A216413B90}" type="datetime1">
              <a:rPr lang="en-US" smtClean="0"/>
              <a:t>8/10/2026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09600" y="1371599"/>
            <a:ext cx="4663806"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59796" y="2807753"/>
            <a:ext cx="5916507" cy="3440647"/>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5758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1" y="1371600"/>
            <a:ext cx="2441448" cy="4876800"/>
          </a:xfrm>
        </p:spPr>
        <p:txBody>
          <a:bodyPr anchor="t">
            <a:normAutofit/>
          </a:bodyPr>
          <a:lstStyle>
            <a:lvl1pPr>
              <a:defRPr sz="2400"/>
            </a:lvl1pPr>
          </a:lstStyle>
          <a:p>
            <a:r>
              <a:rPr lang="en-US"/>
              <a:t>Click to edit Master title style</a:t>
            </a:r>
            <a:endParaRPr lang="en-US" dirty="0"/>
          </a:p>
        </p:txBody>
      </p:sp>
      <p:sp>
        <p:nvSpPr>
          <p:cNvPr id="8" name="Date Placeholder 2">
            <a:extLst>
              <a:ext uri="{FF2B5EF4-FFF2-40B4-BE49-F238E27FC236}">
                <a16:creationId xmlns:a16="http://schemas.microsoft.com/office/drawing/2014/main" id="{4C796253-2EF8-E90A-A94F-8CFC6E39EE48}"/>
              </a:ext>
            </a:extLst>
          </p:cNvPr>
          <p:cNvSpPr>
            <a:spLocks noGrp="1"/>
          </p:cNvSpPr>
          <p:nvPr>
            <p:ph type="dt" sz="half" idx="10"/>
          </p:nvPr>
        </p:nvSpPr>
        <p:spPr>
          <a:xfrm>
            <a:off x="609601" y="322731"/>
            <a:ext cx="914400" cy="286869"/>
          </a:xfrm>
        </p:spPr>
        <p:txBody>
          <a:bodyPr/>
          <a:lstStyle/>
          <a:p>
            <a:fld id="{88F73B11-D0F5-4A08-A19E-C560E2C4116F}" type="datetime1">
              <a:rPr lang="en-US" smtClean="0"/>
              <a:t>8/10/2026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6869"/>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6869"/>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3460625" y="1371599"/>
            <a:ext cx="5272821"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9134856" y="1371600"/>
            <a:ext cx="2441448" cy="4876800"/>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1957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32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761C04-CC91-4AAF-9006-A3A27BF33173}"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58842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2199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43291" y="1373986"/>
            <a:ext cx="3493858" cy="3456894"/>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05EDACB-E986-4E04-ADB1-8913384D68D3}"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373986"/>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903557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C338E35-CB21-4D15-A87F-675D4C9EDCA4}"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22181" y="1389134"/>
            <a:ext cx="627922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93123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71600"/>
            <a:ext cx="3496147" cy="487680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71CA9EE-AFE9-47E0-9F22-915E0A45E5AF}"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94872" y="1371600"/>
            <a:ext cx="7081431"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8959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3349754" cy="272145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7C504BF7-6B14-4333-B52B-ADBC1BCF47B5}"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43402" y="1371600"/>
            <a:ext cx="7232901"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19094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4352926" cy="766774"/>
          </a:xfrm>
        </p:spPr>
        <p:txBody>
          <a:bodyPr anchor="t">
            <a:normAutofit/>
          </a:bodyPr>
          <a:lstStyle>
            <a:lvl1pPr>
              <a:defRPr sz="2400"/>
            </a:lvl1pPr>
          </a:lstStyle>
          <a:p>
            <a:r>
              <a:rPr lang="en-US"/>
              <a:t>Click to edit Master title style</a:t>
            </a:r>
            <a:endParaRPr lang="en-US" dirty="0"/>
          </a:p>
        </p:txBody>
      </p:sp>
      <p:sp>
        <p:nvSpPr>
          <p:cNvPr id="7" name="Subtitle 2">
            <a:extLst>
              <a:ext uri="{FF2B5EF4-FFF2-40B4-BE49-F238E27FC236}">
                <a16:creationId xmlns:a16="http://schemas.microsoft.com/office/drawing/2014/main" id="{684DE9B9-A2D7-1C5E-03A8-327B24C29FD9}"/>
              </a:ext>
            </a:extLst>
          </p:cNvPr>
          <p:cNvSpPr>
            <a:spLocks noGrp="1"/>
          </p:cNvSpPr>
          <p:nvPr>
            <p:ph type="subTitle" idx="1"/>
          </p:nvPr>
        </p:nvSpPr>
        <p:spPr>
          <a:xfrm>
            <a:off x="634029" y="2522423"/>
            <a:ext cx="4328497" cy="3700576"/>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C1C21BA4-3737-442B-A21A-11EEBBB51C57}"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22724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50289" y="1371601"/>
            <a:ext cx="6632111" cy="60688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609600" y="322731"/>
            <a:ext cx="914400" cy="283464"/>
          </a:xfrm>
        </p:spPr>
        <p:txBody>
          <a:bodyPr/>
          <a:lstStyle/>
          <a:p>
            <a:fld id="{8EF3DE08-A0D1-4FD8-A862-5499266B124D}" type="datetime1">
              <a:rPr lang="en-US" smtClean="0"/>
              <a:t>8/10/2026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0661904" y="322731"/>
            <a:ext cx="914400" cy="283464"/>
          </a:xfrm>
        </p:spPr>
        <p:txBody>
          <a:bodyP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0960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50290" y="2362534"/>
            <a:ext cx="6626014" cy="3901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8303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599"/>
            <a:ext cx="6632111" cy="606888"/>
          </a:xfrm>
        </p:spPr>
        <p:txBody>
          <a:bodyPr anchor="t"/>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609600" y="322731"/>
            <a:ext cx="914400" cy="283464"/>
          </a:xfrm>
        </p:spPr>
        <p:txBody>
          <a:bodyPr/>
          <a:lstStyle/>
          <a:p>
            <a:fld id="{6C5A15EF-D72C-40D5-8663-2C77F9B42EC1}" type="datetime1">
              <a:rPr lang="en-US" smtClean="0"/>
              <a:t>8/10/2026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653334"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362534"/>
            <a:ext cx="6631984" cy="3885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13">
            <a:extLst>
              <a:ext uri="{FF2B5EF4-FFF2-40B4-BE49-F238E27FC236}">
                <a16:creationId xmlns:a16="http://schemas.microsoft.com/office/drawing/2014/main" id="{D62B7BD4-B0D6-F90A-8AD2-9FA1574A17A8}"/>
              </a:ext>
            </a:extLst>
          </p:cNvPr>
          <p:cNvSpPr>
            <a:spLocks noGrp="1"/>
          </p:cNvSpPr>
          <p:nvPr>
            <p:ph type="pic" sz="quarter" idx="18" hasCustomPrompt="1"/>
          </p:nvPr>
        </p:nvSpPr>
        <p:spPr>
          <a:xfrm>
            <a:off x="761688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37688094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0118" y="1371600"/>
            <a:ext cx="7172282" cy="60688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609600" y="322731"/>
            <a:ext cx="914400" cy="283464"/>
          </a:xfrm>
        </p:spPr>
        <p:txBody>
          <a:bodyPr/>
          <a:lstStyle/>
          <a:p>
            <a:fld id="{D56F8A71-DDE0-43CA-81C3-EA9C4963E6AE}" type="datetime1">
              <a:rPr lang="en-US" smtClean="0"/>
              <a:t>8/10/2026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10118" y="2362534"/>
            <a:ext cx="7172282"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2582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371600"/>
            <a:ext cx="7166187" cy="606886"/>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E525A034-19B5-40C2-A08C-916D805B8A45}" type="datetime1">
              <a:rPr lang="en-US" smtClean="0"/>
              <a:t>8/10/2026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3"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362534"/>
            <a:ext cx="7166188"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3B8151E2-ED8A-E9B1-A83A-CF01A37B5F98}"/>
              </a:ext>
            </a:extLst>
          </p:cNvPr>
          <p:cNvSpPr>
            <a:spLocks noGrp="1"/>
          </p:cNvSpPr>
          <p:nvPr>
            <p:ph type="pic" sz="quarter" idx="13" hasCustomPrompt="1"/>
          </p:nvPr>
        </p:nvSpPr>
        <p:spPr>
          <a:xfrm>
            <a:off x="8165593" y="1373529"/>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62373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4077" y="1371599"/>
            <a:ext cx="4667987" cy="606887"/>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ADD95619-B63B-77E6-BE04-262FAAD12CB4}"/>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2C5EE04-1B51-44BB-A7D3-16AEE79C4983}"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06805" y="2362535"/>
            <a:ext cx="4675596"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77345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1371600"/>
            <a:ext cx="4700225" cy="606887"/>
          </a:xfrm>
        </p:spPr>
        <p:txBody>
          <a:bodyPr anchor="t">
            <a:normAutofit/>
          </a:bodyPr>
          <a:lstStyle>
            <a:lvl1pPr>
              <a:defRPr sz="2400"/>
            </a:lvl1pPr>
          </a:lstStyle>
          <a:p>
            <a:r>
              <a:rPr lang="en-US"/>
              <a:t>Click to edit Master title style</a:t>
            </a:r>
            <a:endParaRPr lang="en-US" dirty="0"/>
          </a:p>
        </p:txBody>
      </p:sp>
      <p:sp>
        <p:nvSpPr>
          <p:cNvPr id="10" name="Date Placeholder 4">
            <a:extLst>
              <a:ext uri="{FF2B5EF4-FFF2-40B4-BE49-F238E27FC236}">
                <a16:creationId xmlns:a16="http://schemas.microsoft.com/office/drawing/2014/main" id="{84676EBB-6E0A-AD72-143B-39A640FF3585}"/>
              </a:ext>
            </a:extLst>
          </p:cNvPr>
          <p:cNvSpPr>
            <a:spLocks noGrp="1"/>
          </p:cNvSpPr>
          <p:nvPr>
            <p:ph type="dt" sz="half" idx="10"/>
          </p:nvPr>
        </p:nvSpPr>
        <p:spPr>
          <a:xfrm>
            <a:off x="609600" y="322731"/>
            <a:ext cx="914400" cy="283464"/>
          </a:xfrm>
        </p:spPr>
        <p:txBody>
          <a:bodyPr/>
          <a:lstStyle>
            <a:lvl1pPr>
              <a:defRPr>
                <a:solidFill>
                  <a:schemeClr val="tx1"/>
                </a:solidFill>
              </a:defRPr>
            </a:lvl1pPr>
          </a:lstStyle>
          <a:p>
            <a:fld id="{E79D7598-9667-4FA1-B20E-133F7DF30C66}"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lvl1pPr>
              <a:defRPr>
                <a:solidFill>
                  <a:schemeClr val="tx1"/>
                </a:solidFill>
                <a:effectLst/>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62534"/>
            <a:ext cx="4700225"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87DB94FD-8F2A-F0DB-71EB-3565077D4A20}"/>
              </a:ext>
            </a:extLst>
          </p:cNvPr>
          <p:cNvSpPr>
            <a:spLocks noGrp="1"/>
          </p:cNvSpPr>
          <p:nvPr>
            <p:ph type="pic" sz="quarter" idx="15" hasCustomPrompt="1"/>
          </p:nvPr>
        </p:nvSpPr>
        <p:spPr>
          <a:xfrm>
            <a:off x="5699758"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940440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1371599"/>
            <a:ext cx="3363514" cy="914401"/>
          </a:xfrm>
        </p:spPr>
        <p:txBody>
          <a:bodyPr anchor="t">
            <a:normAutofit/>
          </a:bodyPr>
          <a:lstStyle>
            <a:lvl1pPr>
              <a:defRPr sz="2400"/>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CBA07C19-A01D-B0B9-930B-9E9E7D2E653C}"/>
              </a:ext>
            </a:extLst>
          </p:cNvPr>
          <p:cNvSpPr>
            <a:spLocks noGrp="1"/>
          </p:cNvSpPr>
          <p:nvPr>
            <p:ph type="dt" sz="half" idx="15"/>
          </p:nvPr>
        </p:nvSpPr>
        <p:spPr>
          <a:xfrm>
            <a:off x="609600" y="322731"/>
            <a:ext cx="914400" cy="283464"/>
          </a:xfrm>
        </p:spPr>
        <p:txBody>
          <a:bodyPr/>
          <a:lstStyle/>
          <a:p>
            <a:fld id="{E0F4D2D3-E754-452C-996E-A69280848F28}" type="datetime1">
              <a:rPr lang="en-US" smtClean="0"/>
              <a:t>8/10/2026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903"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8887" y="2670047"/>
            <a:ext cx="3363513"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74191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599"/>
            <a:ext cx="3363513" cy="91440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609600" y="322731"/>
            <a:ext cx="914400" cy="283464"/>
          </a:xfrm>
        </p:spPr>
        <p:txBody>
          <a:bodyPr/>
          <a:lstStyle/>
          <a:p>
            <a:fld id="{17A20D89-EAE3-437D-A562-62F383E1F1E4}" type="datetime1">
              <a:rPr lang="en-US" smtClean="0"/>
              <a:t>8/10/2026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776"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5" y="2670047"/>
            <a:ext cx="3363386"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158FD965-81B2-7E47-FC2D-2FFFA61C3D06}"/>
              </a:ext>
            </a:extLst>
          </p:cNvPr>
          <p:cNvSpPr>
            <a:spLocks noGrp="1"/>
          </p:cNvSpPr>
          <p:nvPr>
            <p:ph type="pic" sz="quarter" idx="18" hasCustomPrompt="1"/>
          </p:nvPr>
        </p:nvSpPr>
        <p:spPr>
          <a:xfrm>
            <a:off x="4378198"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1462785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1371600"/>
            <a:ext cx="2699254" cy="1836503"/>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481F196-B1D0-4451-BD57-0DCCBF9A6C9D}"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1"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15697"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3147" y="3592150"/>
            <a:ext cx="2699254"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443800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600"/>
            <a:ext cx="2699254" cy="1858941"/>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E2505D57-3CC9-48CD-A7D7-2BE3E605D0A5}"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59215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7A8F660F-60A6-785B-047B-B48856C7BBFC}"/>
              </a:ext>
            </a:extLst>
          </p:cNvPr>
          <p:cNvSpPr>
            <a:spLocks noGrp="1"/>
          </p:cNvSpPr>
          <p:nvPr>
            <p:ph type="pic" sz="quarter" idx="15" hasCustomPrompt="1"/>
          </p:nvPr>
        </p:nvSpPr>
        <p:spPr>
          <a:xfrm>
            <a:off x="3696794"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2640094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7"/>
            <a:ext cx="4019522" cy="1236133"/>
          </a:xfrm>
        </p:spPr>
        <p:txBody>
          <a:bodyPr anchor="t">
            <a:normAutofit/>
          </a:bodyPr>
          <a:lstStyle>
            <a:lvl1pPr>
              <a:defRPr sz="2400"/>
            </a:lvl1pPr>
          </a:lstStyle>
          <a:p>
            <a:r>
              <a:rPr lang="en-US"/>
              <a:t>Click to edit Master title style</a:t>
            </a:r>
            <a:endParaRPr lang="en-US" dirty="0"/>
          </a:p>
        </p:txBody>
      </p:sp>
      <p:sp>
        <p:nvSpPr>
          <p:cNvPr id="12" name="Date Placeholder 4">
            <a:extLst>
              <a:ext uri="{FF2B5EF4-FFF2-40B4-BE49-F238E27FC236}">
                <a16:creationId xmlns:a16="http://schemas.microsoft.com/office/drawing/2014/main" id="{2D9E4C7C-63E4-6DA5-5108-15D4DA6D0607}"/>
              </a:ext>
            </a:extLst>
          </p:cNvPr>
          <p:cNvSpPr>
            <a:spLocks noGrp="1"/>
          </p:cNvSpPr>
          <p:nvPr>
            <p:ph type="dt" sz="half" idx="10"/>
          </p:nvPr>
        </p:nvSpPr>
        <p:spPr>
          <a:xfrm>
            <a:off x="609600" y="322731"/>
            <a:ext cx="914400" cy="286869"/>
          </a:xfrm>
        </p:spPr>
        <p:txBody>
          <a:bodyPr/>
          <a:lstStyle/>
          <a:p>
            <a:fld id="{3F2E167B-0B78-4B36-8A57-49085AADF134}"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3256619"/>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018927" y="5012267"/>
            <a:ext cx="6563474" cy="123613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32469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205330"/>
            <a:ext cx="3044954" cy="2019586"/>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E59D63EA-A363-194D-0D29-EB63BC89E3E3}"/>
              </a:ext>
            </a:extLst>
          </p:cNvPr>
          <p:cNvSpPr>
            <a:spLocks noGrp="1"/>
          </p:cNvSpPr>
          <p:nvPr>
            <p:ph type="dt" sz="half" idx="10"/>
          </p:nvPr>
        </p:nvSpPr>
        <p:spPr>
          <a:xfrm>
            <a:off x="609600" y="322731"/>
            <a:ext cx="914400" cy="286869"/>
          </a:xfrm>
        </p:spPr>
        <p:txBody>
          <a:bodyPr/>
          <a:lstStyle/>
          <a:p>
            <a:fld id="{B9462E82-6E33-4AEF-AE7B-DF7C6F462D56}"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244968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44358" y="4205331"/>
            <a:ext cx="7538041" cy="201958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385680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1390892"/>
            <a:ext cx="3021873" cy="1773540"/>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p>
            <a:fld id="{83BF6E84-C156-49F4-8E82-3F8A64544B22}"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1390891"/>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09599" y="4127577"/>
            <a:ext cx="10972801" cy="2120823"/>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6492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9"/>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001F9C0A-11C5-40F2-BD0E-27AA70E2625D}" type="datetime1">
              <a:rPr lang="en-US" smtClean="0"/>
              <a:t>8/10/2026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2"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512485"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25885909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60"/>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9CDFB84F-677F-480D-99C2-22BB3A82E4AD}" type="datetime1">
              <a:rPr lang="en-US" smtClean="0"/>
              <a:t>8/10/2026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7999"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931835"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31240" y="2501206"/>
            <a:ext cx="5651159" cy="374719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2789889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1C640349-FC90-47D1-9F46-4D34EA792223}" type="datetime1">
              <a:rPr lang="en-US" smtClean="0"/>
              <a:t>8/10/2026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4" name="Content Placeholder 7">
            <a:extLst>
              <a:ext uri="{FF2B5EF4-FFF2-40B4-BE49-F238E27FC236}">
                <a16:creationId xmlns:a16="http://schemas.microsoft.com/office/drawing/2014/main" id="{BB848C29-CF42-98B7-D019-4F384E06AD99}"/>
              </a:ext>
            </a:extLst>
          </p:cNvPr>
          <p:cNvSpPr>
            <a:spLocks noGrp="1"/>
          </p:cNvSpPr>
          <p:nvPr>
            <p:ph sz="quarter" idx="18"/>
          </p:nvPr>
        </p:nvSpPr>
        <p:spPr>
          <a:xfrm>
            <a:off x="7069321"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4042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1371600"/>
            <a:ext cx="4675633" cy="9906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587C5F-6A61-4864-9518-A5514F3191A0}"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2746246"/>
            <a:ext cx="4675632" cy="350215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12502" y="1371600"/>
            <a:ext cx="586989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762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371600"/>
            <a:ext cx="3425954" cy="91745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5669B-9B51-4A21-90C8-BB2E110B3FD6}"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1" y="2673096"/>
            <a:ext cx="3429000" cy="357530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25359" y="1371600"/>
            <a:ext cx="715227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8536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524A6D49-9F84-4D2B-BCDD-C2F0AED64BFE}" type="datetime1">
              <a:rPr lang="en-US" smtClean="0"/>
              <a:t>8/10/2026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154876"/>
            <a:ext cx="8499719" cy="409352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9496414" y="2154876"/>
            <a:ext cx="2085986" cy="4093524"/>
          </a:xfrm>
        </p:spPr>
        <p:txBody>
          <a:bodyPr anchor="t"/>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734932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Picture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275F2D28-3585-40CA-9EB9-F9971C1AA1E0}" type="datetime1">
              <a:rPr lang="en-US" smtClean="0"/>
              <a:t>8/10/2026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3" name="Picture Placeholder 10">
            <a:extLst>
              <a:ext uri="{FF2B5EF4-FFF2-40B4-BE49-F238E27FC236}">
                <a16:creationId xmlns:a16="http://schemas.microsoft.com/office/drawing/2014/main" id="{B8BA6868-FD5D-17A2-6CAE-853852E8704F}"/>
              </a:ext>
            </a:extLst>
          </p:cNvPr>
          <p:cNvSpPr>
            <a:spLocks noGrp="1"/>
          </p:cNvSpPr>
          <p:nvPr>
            <p:ph type="pic" sz="quarter" idx="13" hasCustomPrompt="1"/>
          </p:nvPr>
        </p:nvSpPr>
        <p:spPr>
          <a:xfrm>
            <a:off x="609599" y="2169506"/>
            <a:ext cx="10966705" cy="329251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609600" y="5846064"/>
            <a:ext cx="10972800" cy="402336"/>
          </a:xfrm>
        </p:spPr>
        <p:txBody>
          <a:bodyPr anchor="b"/>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9097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5325034"/>
            <a:ext cx="9762068" cy="916369"/>
          </a:xfrm>
        </p:spPr>
        <p:txBody>
          <a:bodyPr anchor="b">
            <a:normAutofit/>
          </a:bodyPr>
          <a:lstStyle>
            <a:lvl1pPr algn="ctr">
              <a:lnSpc>
                <a:spcPct val="110000"/>
              </a:lnSpc>
              <a:defRPr sz="2400" b="1" i="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E73000B7-56E6-4A26-8487-963BD31161AF}" type="datetime1">
              <a:rPr lang="en-US" smtClean="0"/>
              <a:t>8/10/2026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09600" y="914400"/>
            <a:ext cx="10972800" cy="4105835"/>
          </a:xfrm>
        </p:spPr>
        <p:txBody>
          <a:bodyPr anchor="t">
            <a:normAutofit/>
          </a:bodyPr>
          <a:lstStyle>
            <a:lvl1pPr marL="0" indent="0" algn="ctr">
              <a:lnSpc>
                <a:spcPct val="90000"/>
              </a:lnSpc>
              <a:buNone/>
              <a:defRPr sz="275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16851345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7F0C99-9A58-96BA-B51F-4BEDCF1AA120}"/>
              </a:ext>
            </a:extLst>
          </p:cNvPr>
          <p:cNvSpPr>
            <a:spLocks noGrp="1"/>
          </p:cNvSpPr>
          <p:nvPr>
            <p:ph type="title"/>
          </p:nvPr>
        </p:nvSpPr>
        <p:spPr>
          <a:xfrm>
            <a:off x="609601" y="5257802"/>
            <a:ext cx="10052304" cy="990598"/>
          </a:xfrm>
        </p:spPr>
        <p:txBody>
          <a:bodyPr/>
          <a:lstStyle>
            <a:lvl1pPr>
              <a:lnSpc>
                <a:spcPct val="110000"/>
              </a:lnSpc>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6C671BD4-4E81-464B-A994-00077AEC80C3}" type="datetime1">
              <a:rPr lang="en-US" smtClean="0"/>
              <a:t>8/10/2026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11" name="Content Placeholder 10">
            <a:extLst>
              <a:ext uri="{FF2B5EF4-FFF2-40B4-BE49-F238E27FC236}">
                <a16:creationId xmlns:a16="http://schemas.microsoft.com/office/drawing/2014/main" id="{F859DF22-2D22-B432-1B7E-1CCD6DA9C571}"/>
              </a:ext>
            </a:extLst>
          </p:cNvPr>
          <p:cNvSpPr>
            <a:spLocks noGrp="1"/>
          </p:cNvSpPr>
          <p:nvPr>
            <p:ph sz="quarter" idx="14" hasCustomPrompt="1"/>
          </p:nvPr>
        </p:nvSpPr>
        <p:spPr>
          <a:xfrm>
            <a:off x="609600" y="904875"/>
            <a:ext cx="10052050" cy="4038600"/>
          </a:xfrm>
        </p:spPr>
        <p:txBody>
          <a:bodyPr anchor="t"/>
          <a:lstStyle>
            <a:lvl1pPr>
              <a:lnSpc>
                <a:spcPct val="90000"/>
              </a:lnSpc>
              <a:buNone/>
              <a:defRPr sz="30000"/>
            </a:lvl1pPr>
          </a:lstStyle>
          <a:p>
            <a:pPr lvl="0"/>
            <a:r>
              <a:rPr lang="en-US" dirty="0"/>
              <a:t>##%</a:t>
            </a:r>
          </a:p>
        </p:txBody>
      </p:sp>
    </p:spTree>
    <p:extLst>
      <p:ext uri="{BB962C8B-B14F-4D97-AF65-F5344CB8AC3E}">
        <p14:creationId xmlns:p14="http://schemas.microsoft.com/office/powerpoint/2010/main" val="33919335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E00404-475A-8BBB-C6CE-9106DE692A22}"/>
              </a:ext>
            </a:extLst>
          </p:cNvPr>
          <p:cNvSpPr>
            <a:spLocks noGrp="1"/>
          </p:cNvSpPr>
          <p:nvPr>
            <p:ph type="title"/>
          </p:nvPr>
        </p:nvSpPr>
        <p:spPr>
          <a:xfrm>
            <a:off x="9067800" y="3962400"/>
            <a:ext cx="2514599" cy="2285999"/>
          </a:xfr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78216DC3-F1E3-4679-A7A7-118C827BFDD8}" type="datetime1">
              <a:rPr lang="en-US" smtClean="0"/>
              <a:t>8/10/2026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8" name="Content Placeholder 10">
            <a:extLst>
              <a:ext uri="{FF2B5EF4-FFF2-40B4-BE49-F238E27FC236}">
                <a16:creationId xmlns:a16="http://schemas.microsoft.com/office/drawing/2014/main" id="{97D4B19F-6F49-D42F-E0D8-B04A37866557}"/>
              </a:ext>
            </a:extLst>
          </p:cNvPr>
          <p:cNvSpPr>
            <a:spLocks noGrp="1"/>
          </p:cNvSpPr>
          <p:nvPr>
            <p:ph sz="quarter" idx="14" hasCustomPrompt="1"/>
          </p:nvPr>
        </p:nvSpPr>
        <p:spPr>
          <a:xfrm>
            <a:off x="609600" y="904875"/>
            <a:ext cx="8077200" cy="5343524"/>
          </a:xfrm>
        </p:spPr>
        <p:txBody>
          <a:bodyPr anchor="t"/>
          <a:lstStyle>
            <a:lvl1pPr>
              <a:lnSpc>
                <a:spcPct val="90000"/>
              </a:lnSpc>
              <a:buNone/>
              <a:defRPr sz="27500"/>
            </a:lvl1pPr>
          </a:lstStyle>
          <a:p>
            <a:pPr lvl="0"/>
            <a:r>
              <a:rPr lang="en-US" dirty="0"/>
              <a:t>##%</a:t>
            </a:r>
          </a:p>
        </p:txBody>
      </p:sp>
    </p:spTree>
    <p:extLst>
      <p:ext uri="{BB962C8B-B14F-4D97-AF65-F5344CB8AC3E}">
        <p14:creationId xmlns:p14="http://schemas.microsoft.com/office/powerpoint/2010/main" val="25543294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latin typeface="+mn-lt"/>
              </a:defRPr>
            </a:lvl1pPr>
          </a:lstStyle>
          <a:p>
            <a:fld id="{2D412A9A-F88E-45C5-903F-2119D36A77A2}" type="datetime1">
              <a:rPr lang="en-US" smtClean="0"/>
              <a:t>8/10/2026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1371600"/>
            <a:ext cx="10972800" cy="4876800"/>
          </a:xfrm>
        </p:spPr>
        <p:txBody>
          <a:bodyPr anchor="t">
            <a:normAutofit/>
          </a:bodyPr>
          <a:lstStyle>
            <a:lvl1pPr marL="0" indent="0">
              <a:lnSpc>
                <a:spcPct val="90000"/>
              </a:lnSpc>
              <a:buNone/>
              <a:defRPr sz="3200" b="1" cap="all" baseline="0">
                <a:solidFill>
                  <a:schemeClr val="tx1"/>
                </a:solidFill>
                <a:latin typeface="+mj-lt"/>
              </a:defRPr>
            </a:lvl1pPr>
            <a:lvl2pPr marL="228600" indent="0">
              <a:lnSpc>
                <a:spcPct val="90000"/>
              </a:lnSpc>
              <a:buNone/>
              <a:defRPr sz="3200" b="1" cap="all" baseline="0">
                <a:solidFill>
                  <a:schemeClr val="tx1"/>
                </a:solidFill>
                <a:latin typeface="+mj-lt"/>
              </a:defRPr>
            </a:lvl2pPr>
            <a:lvl3pPr marL="457200" indent="0">
              <a:lnSpc>
                <a:spcPct val="90000"/>
              </a:lnSpc>
              <a:buNone/>
              <a:defRPr sz="3200" b="1" cap="all" baseline="0">
                <a:solidFill>
                  <a:schemeClr val="tx1"/>
                </a:solidFill>
                <a:latin typeface="+mj-lt"/>
              </a:defRPr>
            </a:lvl3pPr>
            <a:lvl4pPr marL="685800" indent="0">
              <a:lnSpc>
                <a:spcPct val="90000"/>
              </a:lnSpc>
              <a:buNone/>
              <a:defRPr sz="3200" b="1" cap="all" baseline="0">
                <a:solidFill>
                  <a:schemeClr val="tx1"/>
                </a:solidFill>
                <a:latin typeface="+mj-lt"/>
              </a:defRPr>
            </a:lvl4pPr>
            <a:lvl5pPr marL="914400" indent="0">
              <a:lnSpc>
                <a:spcPct val="90000"/>
              </a:lnSpc>
              <a:buNone/>
              <a:defRPr sz="32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19655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CC9AC46E-311C-49B6-8A0E-D2095F2328AF}" type="datetime1">
              <a:rPr lang="en-US" smtClean="0"/>
              <a:t>8/10/2026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nSpc>
                <a:spcPct val="90000"/>
              </a:lnSpc>
              <a:buNone/>
              <a:defRPr sz="2400" b="1" cap="all" baseline="0">
                <a:solidFill>
                  <a:schemeClr val="tx1"/>
                </a:solidFill>
                <a:latin typeface="+mj-lt"/>
              </a:defRPr>
            </a:lvl1pPr>
            <a:lvl2pPr marL="228600" indent="0">
              <a:lnSpc>
                <a:spcPct val="90000"/>
              </a:lnSpc>
              <a:buNone/>
              <a:defRPr sz="2400" b="1" cap="all" baseline="0">
                <a:solidFill>
                  <a:schemeClr val="tx1"/>
                </a:solidFill>
                <a:latin typeface="+mj-lt"/>
              </a:defRPr>
            </a:lvl2pPr>
            <a:lvl3pPr marL="457200" indent="0">
              <a:lnSpc>
                <a:spcPct val="90000"/>
              </a:lnSpc>
              <a:buNone/>
              <a:defRPr sz="2400" b="1" cap="all" baseline="0">
                <a:solidFill>
                  <a:schemeClr val="tx1"/>
                </a:solidFill>
                <a:latin typeface="+mj-lt"/>
              </a:defRPr>
            </a:lvl3pPr>
            <a:lvl4pPr marL="685800" indent="0">
              <a:lnSpc>
                <a:spcPct val="90000"/>
              </a:lnSpc>
              <a:buNone/>
              <a:defRPr sz="2400" b="1" cap="all" baseline="0">
                <a:solidFill>
                  <a:schemeClr val="tx1"/>
                </a:solidFill>
                <a:latin typeface="+mj-lt"/>
              </a:defRPr>
            </a:lvl4pPr>
            <a:lvl5pPr marL="914400" indent="0">
              <a:lnSpc>
                <a:spcPct val="90000"/>
              </a:lnSpc>
              <a:buNone/>
              <a:defRPr sz="24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1367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C4F10A1-07E0-4636-B3BE-AE66FBE8467A}" type="datetime1">
              <a:rPr lang="en-US" smtClean="0"/>
              <a:t>8/10/2026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gn="ctr">
              <a:lnSpc>
                <a:spcPct val="90000"/>
              </a:lnSpc>
              <a:buNone/>
              <a:defRPr sz="3600" b="1" cap="all" baseline="0">
                <a:solidFill>
                  <a:schemeClr val="tx1"/>
                </a:solidFill>
                <a:latin typeface="+mj-lt"/>
              </a:defRPr>
            </a:lvl1pPr>
            <a:lvl2pPr marL="228600" indent="0" algn="ctr">
              <a:lnSpc>
                <a:spcPct val="90000"/>
              </a:lnSpc>
              <a:buNone/>
              <a:defRPr sz="3600" b="1" cap="all" baseline="0">
                <a:solidFill>
                  <a:schemeClr val="tx1"/>
                </a:solidFill>
                <a:latin typeface="+mj-lt"/>
              </a:defRPr>
            </a:lvl2pPr>
            <a:lvl3pPr marL="457200" indent="0" algn="ctr">
              <a:lnSpc>
                <a:spcPct val="90000"/>
              </a:lnSpc>
              <a:buNone/>
              <a:defRPr sz="3600" b="1" cap="all" baseline="0">
                <a:solidFill>
                  <a:schemeClr val="tx1"/>
                </a:solidFill>
                <a:latin typeface="+mj-lt"/>
              </a:defRPr>
            </a:lvl3pPr>
            <a:lvl4pPr marL="685800" indent="0" algn="ctr">
              <a:lnSpc>
                <a:spcPct val="90000"/>
              </a:lnSpc>
              <a:buNone/>
              <a:defRPr sz="3600" b="1" cap="all" baseline="0">
                <a:solidFill>
                  <a:schemeClr val="tx1"/>
                </a:solidFill>
                <a:latin typeface="+mj-lt"/>
              </a:defRPr>
            </a:lvl4pPr>
            <a:lvl5pPr marL="914400" indent="0" algn="ctr">
              <a:lnSpc>
                <a:spcPct val="90000"/>
              </a:lnSpc>
              <a:buNone/>
              <a:defRPr sz="36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136313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09600" y="5572631"/>
            <a:ext cx="10966704" cy="640080"/>
          </a:xfrm>
        </p:spPr>
        <p:txBody>
          <a:bodyPr anchor="b">
            <a:normAutofit/>
          </a:bodyPr>
          <a:lstStyle>
            <a:lvl1pP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567E4DBA-3642-44F7-A1E0-3D9BCA1A53C6}" type="datetime1">
              <a:rPr lang="en-US" smtClean="0"/>
              <a:t>8/10/2026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09600" y="1371600"/>
            <a:ext cx="10966704" cy="3806142"/>
          </a:xfrm>
        </p:spPr>
        <p:txBody>
          <a:bodyPr anchor="t">
            <a:normAutofit/>
          </a:bodyPr>
          <a:lstStyle>
            <a:lvl1pPr marL="164592" indent="-164592">
              <a:lnSpc>
                <a:spcPct val="100000"/>
              </a:lnSpc>
              <a:spcBef>
                <a:spcPts val="0"/>
              </a:spcBef>
              <a:buNone/>
              <a:defRPr sz="3200">
                <a:latin typeface="+mj-lt"/>
              </a:defRPr>
            </a:lvl1pPr>
          </a:lstStyle>
          <a:p>
            <a:pPr lvl="0"/>
            <a:r>
              <a:rPr lang="en-US" dirty="0"/>
              <a:t>Click to add Quote</a:t>
            </a:r>
          </a:p>
        </p:txBody>
      </p:sp>
    </p:spTree>
    <p:extLst>
      <p:ext uri="{BB962C8B-B14F-4D97-AF65-F5344CB8AC3E}">
        <p14:creationId xmlns:p14="http://schemas.microsoft.com/office/powerpoint/2010/main" val="416565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24000" y="5561790"/>
            <a:ext cx="9137903" cy="686610"/>
          </a:xfrm>
        </p:spPr>
        <p:txBody>
          <a:bodyPr anchor="b">
            <a:normAutofit/>
          </a:bodyPr>
          <a:lstStyle>
            <a:lvl1pPr algn="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latin typeface="+mn-lt"/>
              </a:defRPr>
            </a:lvl1pPr>
          </a:lstStyle>
          <a:p>
            <a:fld id="{5F8CD485-684D-4C35-BDF2-D991DF8FFCA1}" type="datetime1">
              <a:rPr lang="en-US" smtClean="0"/>
              <a:t>8/10/2026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71600"/>
            <a:ext cx="9144000" cy="3806142"/>
          </a:xfrm>
        </p:spPr>
        <p:txBody>
          <a:bodyPr anchor="ctr">
            <a:normAutofit/>
          </a:bodyPr>
          <a:lstStyle>
            <a:lvl1pPr marL="164592" indent="-164592">
              <a:lnSpc>
                <a:spcPct val="100000"/>
              </a:lnSpc>
              <a:spcBef>
                <a:spcPts val="0"/>
              </a:spcBef>
              <a:buNone/>
              <a:defRPr sz="3200">
                <a:solidFill>
                  <a:schemeClr val="tx1"/>
                </a:solidFill>
                <a:latin typeface="+mj-lt"/>
              </a:defRPr>
            </a:lvl1pPr>
          </a:lstStyle>
          <a:p>
            <a:pPr lvl="0"/>
            <a:r>
              <a:rPr lang="en-US" dirty="0"/>
              <a:t>Click to add Quote</a:t>
            </a:r>
          </a:p>
        </p:txBody>
      </p:sp>
    </p:spTree>
    <p:extLst>
      <p:ext uri="{BB962C8B-B14F-4D97-AF65-F5344CB8AC3E}">
        <p14:creationId xmlns:p14="http://schemas.microsoft.com/office/powerpoint/2010/main" val="9907629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561790"/>
            <a:ext cx="5954436" cy="686610"/>
          </a:xfrm>
        </p:spPr>
        <p:txBody>
          <a:bodyPr anchor="b">
            <a:normAutofit/>
          </a:bodyPr>
          <a:lstStyle>
            <a:lvl1pPr algn="r">
              <a:lnSpc>
                <a:spcPct val="120000"/>
              </a:lnSpc>
              <a:defRPr sz="2000" b="1"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3CE2A531-A855-4FC2-83C9-7F8A2FC0A7A9}" type="datetime1">
              <a:rPr lang="en-US" smtClean="0"/>
              <a:t>8/10/2026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88534"/>
            <a:ext cx="9137904" cy="3789208"/>
          </a:xfrm>
        </p:spPr>
        <p:txBody>
          <a:bodyPr anchor="t">
            <a:normAutofit/>
          </a:bodyPr>
          <a:lstStyle>
            <a:lvl1pPr marL="164592" indent="-164592">
              <a:lnSpc>
                <a:spcPct val="110000"/>
              </a:lnSpc>
              <a:spcBef>
                <a:spcPts val="0"/>
              </a:spcBef>
              <a:buNone/>
              <a:defRPr sz="3200" b="1" i="0" cap="all" baseline="0">
                <a:latin typeface="+mj-lt"/>
              </a:defRPr>
            </a:lvl1pPr>
          </a:lstStyle>
          <a:p>
            <a:pPr lvl="0"/>
            <a:r>
              <a:rPr lang="en-US" dirty="0"/>
              <a:t>Click to add Quote</a:t>
            </a:r>
          </a:p>
        </p:txBody>
      </p:sp>
    </p:spTree>
    <p:extLst>
      <p:ext uri="{BB962C8B-B14F-4D97-AF65-F5344CB8AC3E}">
        <p14:creationId xmlns:p14="http://schemas.microsoft.com/office/powerpoint/2010/main" val="36539854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168559-22AF-9500-1ED0-9B034424FC6E}"/>
              </a:ext>
            </a:extLst>
          </p:cNvPr>
          <p:cNvSpPr>
            <a:spLocks noGrp="1"/>
          </p:cNvSpPr>
          <p:nvPr>
            <p:ph type="title"/>
          </p:nvPr>
        </p:nvSpPr>
        <p:spPr>
          <a:xfrm>
            <a:off x="612648" y="1371600"/>
            <a:ext cx="10969752" cy="745558"/>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F101B9D-4D4C-40F1-8133-7CADC817E0C1}" type="datetime1">
              <a:rPr lang="en-US" smtClean="0"/>
              <a:t>8/10/2026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7648" y="322731"/>
            <a:ext cx="7150608" cy="286869"/>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09600" y="2501207"/>
            <a:ext cx="5289973" cy="3747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86331" y="2501206"/>
            <a:ext cx="5289973" cy="374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8012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80CBD81-BF35-3FFE-84F1-E86AACCAD69D}"/>
              </a:ext>
            </a:extLst>
          </p:cNvPr>
          <p:cNvSpPr>
            <a:spLocks noGrp="1"/>
          </p:cNvSpPr>
          <p:nvPr>
            <p:ph type="title"/>
          </p:nvPr>
        </p:nvSpPr>
        <p:spPr>
          <a:xfrm>
            <a:off x="609600" y="1371600"/>
            <a:ext cx="10745788" cy="745558"/>
          </a:xfrm>
        </p:spPr>
        <p:txBody>
          <a:bodyPr anchor="t"/>
          <a:lstStyle/>
          <a:p>
            <a:r>
              <a:rPr lang="en-US"/>
              <a:t>Click to edit Master title style</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5FF4366-C1D4-4687-A56C-18AD97870CFF}" type="datetime1">
              <a:rPr lang="en-US" smtClean="0"/>
              <a:t>8/10/2026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255322"/>
            <a:ext cx="5289972"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948211"/>
            <a:ext cx="5289972"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330" y="2255322"/>
            <a:ext cx="5289974"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948211"/>
            <a:ext cx="5302568"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454681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1371600"/>
            <a:ext cx="10963656" cy="7455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5260159-51DF-49CB-B647-76DC93F9005D}" type="datetime1">
              <a:rPr lang="en-US" smtClean="0"/>
              <a:t>8/10/2026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401474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D90B478A-2183-4725-BFFE-F5022B99B7BE}" type="datetime1">
              <a:rPr lang="en-US" smtClean="0"/>
              <a:t>8/10/2026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127350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7" y="1371600"/>
            <a:ext cx="3801195" cy="12192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9407116-79D5-4961-A943-953BCFEA97DD}" type="datetime1">
              <a:rPr lang="en-US" smtClean="0"/>
              <a:t>8/10/2026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7" y="2974848"/>
            <a:ext cx="3801195" cy="3273552"/>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1371600"/>
            <a:ext cx="6774366" cy="4876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5897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1371600"/>
            <a:ext cx="3595634" cy="3124200"/>
          </a:xfrm>
        </p:spPr>
        <p:txBody>
          <a:bodyPr anchor="b">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F55BE2D-D64B-4B05-B6D8-FA0500749FF9}" type="datetime1">
              <a:rPr lang="en-US" smtClean="0"/>
              <a:t>8/10/2026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4800600"/>
            <a:ext cx="3595634" cy="1460174"/>
          </a:xfrm>
        </p:spPr>
        <p:txBody>
          <a:bodyPr anchor="b"/>
          <a:lstStyle>
            <a:lvl1pPr marL="0" indent="0">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584991" y="1371600"/>
            <a:ext cx="6997410" cy="48768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66379863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71600"/>
            <a:ext cx="10972800" cy="186537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ABD5A60-72B7-4332-B4B3-40B2CC6142CE}"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621024"/>
            <a:ext cx="10972800" cy="2627376"/>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044907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t">
            <a:no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DE2B004-0AA0-4203-BDB3-16A698CB99F9}" type="datetime1">
              <a:rPr lang="en-US" smtClean="0"/>
              <a:t>8/10/2026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870748"/>
            <a:ext cx="8430639" cy="1608008"/>
          </a:xfrm>
        </p:spPr>
        <p:txBody>
          <a:bodyPr>
            <a:normAutofit/>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912705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09600" y="1381760"/>
            <a:ext cx="10972799" cy="735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09600" y="2501206"/>
            <a:ext cx="10966703" cy="372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09600" y="322731"/>
            <a:ext cx="914400" cy="286869"/>
          </a:xfrm>
          <a:prstGeom prst="rect">
            <a:avLst/>
          </a:prstGeom>
        </p:spPr>
        <p:txBody>
          <a:bodyPr vert="horz" lIns="91440" tIns="45720" rIns="91440" bIns="45720" rtlCol="0" anchor="ctr"/>
          <a:lstStyle>
            <a:lvl1pPr algn="l" rtl="0">
              <a:defRPr sz="1000" b="0" i="0" cap="all" baseline="0">
                <a:solidFill>
                  <a:schemeClr val="tx1"/>
                </a:solidFill>
                <a:latin typeface="+mn-lt"/>
              </a:defRPr>
            </a:lvl1pPr>
          </a:lstStyle>
          <a:p>
            <a:fld id="{135AEAE7-3C36-4273-AC18-E54349BDD515}" type="datetime1">
              <a:rPr lang="en-US" smtClean="0"/>
              <a:t>8/10/2026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2517648" y="322731"/>
            <a:ext cx="7150608" cy="286869"/>
          </a:xfrm>
          <a:prstGeom prst="rect">
            <a:avLst/>
          </a:prstGeom>
        </p:spPr>
        <p:txBody>
          <a:bodyPr vert="horz" lIns="91440" tIns="45720" rIns="91440" bIns="45720" rtlCol="0" anchor="ctr"/>
          <a:lstStyle>
            <a:lvl1pPr algn="ctr" rtl="0">
              <a:defRPr sz="1000" b="0" i="0" cap="all" baseline="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661904" y="322731"/>
            <a:ext cx="914400" cy="286869"/>
          </a:xfrm>
          <a:prstGeom prst="rect">
            <a:avLst/>
          </a:prstGeom>
        </p:spPr>
        <p:txBody>
          <a:bodyPr vert="horz" lIns="91440" tIns="45720" rIns="91440" bIns="45720" rtlCol="0" anchor="ctr"/>
          <a:lstStyle>
            <a:lvl1pPr algn="r" rtl="0">
              <a:defRPr sz="1000" b="0" i="0" cap="all" baseline="0">
                <a:solidFill>
                  <a:schemeClr val="tx1"/>
                </a:solidFill>
                <a:latin typeface="+mn-lt"/>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335085557"/>
      </p:ext>
    </p:extLst>
  </p:cSld>
  <p:clrMap bg1="dk1" tx1="lt1" bg2="dk2" tx2="lt2" accent1="accent1" accent2="accent2" accent3="accent3" accent4="accent4" accent5="accent5" accent6="accent6" hlink="hlink" folHlink="folHlink"/>
  <p:sldLayoutIdLst>
    <p:sldLayoutId id="2147483947" r:id="rId1"/>
    <p:sldLayoutId id="2147483894" r:id="rId2"/>
    <p:sldLayoutId id="2147483893"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48" r:id="rId13"/>
    <p:sldLayoutId id="2147483904" r:id="rId14"/>
    <p:sldLayoutId id="2147483905" r:id="rId15"/>
    <p:sldLayoutId id="2147483906" r:id="rId16"/>
    <p:sldLayoutId id="2147483907" r:id="rId17"/>
    <p:sldLayoutId id="2147483908" r:id="rId18"/>
    <p:sldLayoutId id="2147483951"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49" r:id="rId38"/>
    <p:sldLayoutId id="2147483950" r:id="rId39"/>
    <p:sldLayoutId id="2147483927" r:id="rId40"/>
    <p:sldLayoutId id="2147483928" r:id="rId41"/>
    <p:sldLayoutId id="2147483929" r:id="rId42"/>
    <p:sldLayoutId id="2147483931" r:id="rId43"/>
    <p:sldLayoutId id="2147483932" r:id="rId44"/>
    <p:sldLayoutId id="2147483952" r:id="rId45"/>
    <p:sldLayoutId id="2147483936" r:id="rId46"/>
    <p:sldLayoutId id="2147483937" r:id="rId47"/>
    <p:sldLayoutId id="2147483938" r:id="rId48"/>
    <p:sldLayoutId id="2147483939" r:id="rId49"/>
    <p:sldLayoutId id="2147483940" r:id="rId50"/>
    <p:sldLayoutId id="2147483941" r:id="rId51"/>
    <p:sldLayoutId id="2147483942" r:id="rId52"/>
    <p:sldLayoutId id="2147483943" r:id="rId53"/>
    <p:sldLayoutId id="2147483944" r:id="rId54"/>
    <p:sldLayoutId id="2147483945" r:id="rId55"/>
    <p:sldLayoutId id="2147483946" r:id="rId56"/>
  </p:sldLayoutIdLst>
  <p:hf sldNum="0" hdr="0" ftr="0" dt="0"/>
  <p:txStyles>
    <p:titleStyle>
      <a:lvl1pPr algn="l" defTabSz="914400" rtl="0" eaLnBrk="1" latinLnBrk="0" hangingPunct="1">
        <a:lnSpc>
          <a:spcPct val="80000"/>
        </a:lnSpc>
        <a:spcBef>
          <a:spcPct val="0"/>
        </a:spcBef>
        <a:buNone/>
        <a:defRPr sz="2400" b="1" i="0" kern="1200" cap="all"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cap="none" baseline="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296" userDrawn="1">
          <p15:clr>
            <a:srgbClr val="F26B43"/>
          </p15:clr>
        </p15:guide>
        <p15:guide id="26" pos="384" userDrawn="1">
          <p15:clr>
            <a:srgbClr val="F26B43"/>
          </p15:clr>
        </p15:guide>
        <p15:guide id="27" orient="horz" pos="192" userDrawn="1">
          <p15:clr>
            <a:srgbClr val="F26B43"/>
          </p15:clr>
        </p15:guide>
        <p15:guide id="28" orient="horz" pos="3936" userDrawn="1">
          <p15:clr>
            <a:srgbClr val="F26B43"/>
          </p15:clr>
        </p15:guide>
        <p15:guide id="29" orient="horz" pos="384" userDrawn="1">
          <p15:clr>
            <a:srgbClr val="F26B43"/>
          </p15:clr>
        </p15:guide>
        <p15:guide id="30" orient="horz" pos="4128" userDrawn="1">
          <p15:clr>
            <a:srgbClr val="F26B43"/>
          </p15:clr>
        </p15:guide>
        <p15:guide id="31" orient="horz" pos="864" userDrawn="1">
          <p15:clr>
            <a:srgbClr val="F26B43"/>
          </p15:clr>
        </p15:guide>
        <p15:guide id="32" pos="6720" userDrawn="1">
          <p15:clr>
            <a:srgbClr val="F26B43"/>
          </p15:clr>
        </p15:guide>
        <p15:guide id="33" pos="6096" userDrawn="1">
          <p15:clr>
            <a:srgbClr val="F26B43"/>
          </p15:clr>
        </p15:guide>
        <p15:guide id="34" pos="960" userDrawn="1">
          <p15:clr>
            <a:srgbClr val="F26B43"/>
          </p15:clr>
        </p15:guide>
        <p15:guide id="35" pos="15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CFAEDA8-BAC7-A96A-B185-7BD741EA60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00" y="260648"/>
            <a:ext cx="10801200" cy="6336704"/>
          </a:xfrm>
          <a:prstGeom prst="rect">
            <a:avLst/>
          </a:prstGeom>
        </p:spPr>
      </p:pic>
      <p:sp>
        <p:nvSpPr>
          <p:cNvPr id="3" name="Subtitle 2">
            <a:extLst>
              <a:ext uri="{FF2B5EF4-FFF2-40B4-BE49-F238E27FC236}">
                <a16:creationId xmlns:a16="http://schemas.microsoft.com/office/drawing/2014/main" id="{829DA1EC-08F5-E372-8F75-321D772EE7F7}"/>
              </a:ext>
            </a:extLst>
          </p:cNvPr>
          <p:cNvSpPr>
            <a:spLocks noGrp="1"/>
          </p:cNvSpPr>
          <p:nvPr>
            <p:ph type="subTitle" idx="1"/>
          </p:nvPr>
        </p:nvSpPr>
        <p:spPr>
          <a:xfrm>
            <a:off x="5807968" y="5157192"/>
            <a:ext cx="4352927" cy="1142277"/>
          </a:xfrm>
        </p:spPr>
        <p:txBody>
          <a:bodyPr>
            <a:normAutofit/>
          </a:bodyPr>
          <a:lstStyle/>
          <a:p>
            <a:r>
              <a:rPr lang="en-US" sz="4400" dirty="0"/>
              <a:t>Chapter 3</a:t>
            </a:r>
          </a:p>
        </p:txBody>
      </p:sp>
    </p:spTree>
    <p:extLst>
      <p:ext uri="{BB962C8B-B14F-4D97-AF65-F5344CB8AC3E}">
        <p14:creationId xmlns:p14="http://schemas.microsoft.com/office/powerpoint/2010/main" val="884987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6C20-E35E-B58D-D3A5-2466A9D2538B}"/>
              </a:ext>
            </a:extLst>
          </p:cNvPr>
          <p:cNvSpPr>
            <a:spLocks noGrp="1"/>
          </p:cNvSpPr>
          <p:nvPr>
            <p:ph type="title"/>
          </p:nvPr>
        </p:nvSpPr>
        <p:spPr>
          <a:xfrm>
            <a:off x="119336" y="188640"/>
            <a:ext cx="10972799" cy="735400"/>
          </a:xfrm>
        </p:spPr>
        <p:txBody>
          <a:bodyPr>
            <a:normAutofit/>
          </a:bodyPr>
          <a:lstStyle/>
          <a:p>
            <a:r>
              <a:rPr lang="en-US" sz="3600" dirty="0"/>
              <a:t>Romans 3:1-4</a:t>
            </a:r>
            <a:endParaRPr lang="en-AU" sz="3600" dirty="0"/>
          </a:p>
        </p:txBody>
      </p:sp>
      <p:sp>
        <p:nvSpPr>
          <p:cNvPr id="3" name="Content Placeholder 2">
            <a:extLst>
              <a:ext uri="{FF2B5EF4-FFF2-40B4-BE49-F238E27FC236}">
                <a16:creationId xmlns:a16="http://schemas.microsoft.com/office/drawing/2014/main" id="{6E4B3939-FB19-D560-3D91-243CAB673A32}"/>
              </a:ext>
            </a:extLst>
          </p:cNvPr>
          <p:cNvSpPr>
            <a:spLocks noGrp="1"/>
          </p:cNvSpPr>
          <p:nvPr>
            <p:ph idx="1"/>
          </p:nvPr>
        </p:nvSpPr>
        <p:spPr>
          <a:xfrm>
            <a:off x="125432" y="1124744"/>
            <a:ext cx="11947232" cy="5544616"/>
          </a:xfrm>
        </p:spPr>
        <p:txBody>
          <a:bodyPr>
            <a:normAutofit fontScale="92500" lnSpcReduction="20000"/>
          </a:bodyPr>
          <a:lstStyle/>
          <a:p>
            <a:pPr marL="0" indent="0">
              <a:buNone/>
            </a:pPr>
            <a:r>
              <a:rPr lang="en-US" sz="3500" dirty="0"/>
              <a:t>What advantage, then, does the Jew possess? What, indeed, is the point of circumcision? 2 A great deal, in every way. To begin with, the Jews were entrusted with God’s oracles. 3 What follows from that? If some of them were unfaithful to their commission, does their unfaithfulness nullify God’s faithfulness? 4 Certainly not! Let God be true, and every human being false! As the Bible says,</a:t>
            </a:r>
          </a:p>
          <a:p>
            <a:pPr marL="0" indent="0">
              <a:buNone/>
            </a:pPr>
            <a:endParaRPr lang="en-US" sz="3500" dirty="0"/>
          </a:p>
          <a:p>
            <a:pPr marL="0" indent="0">
              <a:buNone/>
            </a:pPr>
            <a:r>
              <a:rPr lang="en-US" sz="3500" dirty="0"/>
              <a:t>So that you may be found in the right in what you say, and may win the victory when you come to court.</a:t>
            </a:r>
          </a:p>
          <a:p>
            <a:pPr marL="0" indent="0">
              <a:buNone/>
            </a:pPr>
            <a:endParaRPr lang="en-US" dirty="0"/>
          </a:p>
        </p:txBody>
      </p:sp>
    </p:spTree>
    <p:extLst>
      <p:ext uri="{BB962C8B-B14F-4D97-AF65-F5344CB8AC3E}">
        <p14:creationId xmlns:p14="http://schemas.microsoft.com/office/powerpoint/2010/main" val="711152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35276-3D09-A52B-3C04-3AABA00B41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4EF352-635A-453A-20A8-A7A0DD233E54}"/>
              </a:ext>
            </a:extLst>
          </p:cNvPr>
          <p:cNvSpPr>
            <a:spLocks noGrp="1"/>
          </p:cNvSpPr>
          <p:nvPr>
            <p:ph type="title"/>
          </p:nvPr>
        </p:nvSpPr>
        <p:spPr>
          <a:xfrm>
            <a:off x="119336" y="188640"/>
            <a:ext cx="10972799" cy="735400"/>
          </a:xfrm>
        </p:spPr>
        <p:txBody>
          <a:bodyPr>
            <a:normAutofit/>
          </a:bodyPr>
          <a:lstStyle/>
          <a:p>
            <a:r>
              <a:rPr lang="en-US" sz="3600" dirty="0"/>
              <a:t>Romans 3:5-8</a:t>
            </a:r>
            <a:endParaRPr lang="en-AU" sz="3600" dirty="0"/>
          </a:p>
        </p:txBody>
      </p:sp>
      <p:sp>
        <p:nvSpPr>
          <p:cNvPr id="3" name="Content Placeholder 2">
            <a:extLst>
              <a:ext uri="{FF2B5EF4-FFF2-40B4-BE49-F238E27FC236}">
                <a16:creationId xmlns:a16="http://schemas.microsoft.com/office/drawing/2014/main" id="{6361FC6A-2C78-5499-0FB8-6F6CFAC6126E}"/>
              </a:ext>
            </a:extLst>
          </p:cNvPr>
          <p:cNvSpPr>
            <a:spLocks noGrp="1"/>
          </p:cNvSpPr>
          <p:nvPr>
            <p:ph idx="1"/>
          </p:nvPr>
        </p:nvSpPr>
        <p:spPr>
          <a:xfrm>
            <a:off x="125432" y="1124744"/>
            <a:ext cx="11947232" cy="5544616"/>
          </a:xfrm>
        </p:spPr>
        <p:txBody>
          <a:bodyPr>
            <a:normAutofit lnSpcReduction="10000"/>
          </a:bodyPr>
          <a:lstStyle/>
          <a:p>
            <a:pPr marL="0" indent="0">
              <a:buNone/>
            </a:pPr>
            <a:r>
              <a:rPr lang="en-US" sz="3200" dirty="0"/>
              <a:t>5 But if our being in the wrong proves that God is in the right, what are we going to say? That God is unjust to inflict anger on people? (I’m reducing things to a human scale!) 6 Certainly not! How then could God judge the world? 7 But if God’s truthfulness grows all the greater and brings him glory in and through my falsehood, why am I still being condemned as a sinner? 8 And why not “do evil so that good may come”—as some people blasphemously say about us, and as some allege that we say? People like that, at least, deserve the judgment they get!</a:t>
            </a:r>
          </a:p>
        </p:txBody>
      </p:sp>
    </p:spTree>
    <p:extLst>
      <p:ext uri="{BB962C8B-B14F-4D97-AF65-F5344CB8AC3E}">
        <p14:creationId xmlns:p14="http://schemas.microsoft.com/office/powerpoint/2010/main" val="1589733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69FE2-54AD-E296-0C22-D6BBFB2F14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9A79A7-2890-D0BD-62FF-11496C5123CE}"/>
              </a:ext>
            </a:extLst>
          </p:cNvPr>
          <p:cNvSpPr>
            <a:spLocks noGrp="1"/>
          </p:cNvSpPr>
          <p:nvPr>
            <p:ph type="title"/>
          </p:nvPr>
        </p:nvSpPr>
        <p:spPr>
          <a:xfrm>
            <a:off x="119336" y="188640"/>
            <a:ext cx="10972799" cy="735400"/>
          </a:xfrm>
        </p:spPr>
        <p:txBody>
          <a:bodyPr>
            <a:normAutofit/>
          </a:bodyPr>
          <a:lstStyle/>
          <a:p>
            <a:r>
              <a:rPr lang="en-US" sz="3600" dirty="0"/>
              <a:t>Romans 3:5-8</a:t>
            </a:r>
            <a:endParaRPr lang="en-AU" sz="3600" dirty="0"/>
          </a:p>
        </p:txBody>
      </p:sp>
      <p:sp>
        <p:nvSpPr>
          <p:cNvPr id="3" name="Content Placeholder 2">
            <a:extLst>
              <a:ext uri="{FF2B5EF4-FFF2-40B4-BE49-F238E27FC236}">
                <a16:creationId xmlns:a16="http://schemas.microsoft.com/office/drawing/2014/main" id="{0DDA09EB-2647-50EB-AF83-BBD6623770A7}"/>
              </a:ext>
            </a:extLst>
          </p:cNvPr>
          <p:cNvSpPr>
            <a:spLocks noGrp="1"/>
          </p:cNvSpPr>
          <p:nvPr>
            <p:ph idx="1"/>
          </p:nvPr>
        </p:nvSpPr>
        <p:spPr>
          <a:xfrm>
            <a:off x="125432" y="1124744"/>
            <a:ext cx="11947232" cy="5544616"/>
          </a:xfrm>
        </p:spPr>
        <p:txBody>
          <a:bodyPr>
            <a:normAutofit lnSpcReduction="10000"/>
          </a:bodyPr>
          <a:lstStyle/>
          <a:p>
            <a:pPr marL="0" indent="0">
              <a:buNone/>
            </a:pPr>
            <a:r>
              <a:rPr lang="en-US" sz="3200" dirty="0"/>
              <a:t>5 But if our being in the wrong proves that God is in the right, what are we going to say? That God is unjust to inflict anger on people? (I’m reducing things to a human scale!) 6 Certainly not! How then could God judge the world? 7 But if God’s truthfulness grows all the greater and brings him glory in and through my falsehood, why am I still being condemned as a sinner? 8 And why not “do evil so that good may come”—as some people blasphemously say about us, and as some allege that we say? People like that, at least, deserve the judgment they get!</a:t>
            </a:r>
          </a:p>
        </p:txBody>
      </p:sp>
    </p:spTree>
    <p:extLst>
      <p:ext uri="{BB962C8B-B14F-4D97-AF65-F5344CB8AC3E}">
        <p14:creationId xmlns:p14="http://schemas.microsoft.com/office/powerpoint/2010/main" val="1770881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800046-38C3-B190-8941-83B2D124A4F8}"/>
              </a:ext>
            </a:extLst>
          </p:cNvPr>
          <p:cNvPicPr>
            <a:picLocks noChangeAspect="1"/>
          </p:cNvPicPr>
          <p:nvPr/>
        </p:nvPicPr>
        <p:blipFill>
          <a:blip r:embed="rId2"/>
          <a:stretch>
            <a:fillRect/>
          </a:stretch>
        </p:blipFill>
        <p:spPr>
          <a:xfrm>
            <a:off x="1703512" y="106608"/>
            <a:ext cx="8771721" cy="6634760"/>
          </a:xfrm>
          <a:prstGeom prst="rect">
            <a:avLst/>
          </a:prstGeom>
        </p:spPr>
      </p:pic>
      <p:sp>
        <p:nvSpPr>
          <p:cNvPr id="6" name="Rectangle 5">
            <a:extLst>
              <a:ext uri="{FF2B5EF4-FFF2-40B4-BE49-F238E27FC236}">
                <a16:creationId xmlns:a16="http://schemas.microsoft.com/office/drawing/2014/main" id="{F77CEEC2-25F1-DF0B-1729-8E0AA89C44C8}"/>
              </a:ext>
            </a:extLst>
          </p:cNvPr>
          <p:cNvSpPr/>
          <p:nvPr/>
        </p:nvSpPr>
        <p:spPr>
          <a:xfrm>
            <a:off x="4655840" y="4293096"/>
            <a:ext cx="3600400" cy="1728192"/>
          </a:xfrm>
          <a:prstGeom prst="rect">
            <a:avLst/>
          </a:prstGeom>
          <a:solidFill>
            <a:srgbClr val="FFFFCC"/>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AU"/>
          </a:p>
        </p:txBody>
      </p:sp>
    </p:spTree>
    <p:extLst>
      <p:ext uri="{BB962C8B-B14F-4D97-AF65-F5344CB8AC3E}">
        <p14:creationId xmlns:p14="http://schemas.microsoft.com/office/powerpoint/2010/main" val="528445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344795-1D08-6893-D4AE-F01CBD7A0514}"/>
              </a:ext>
            </a:extLst>
          </p:cNvPr>
          <p:cNvPicPr>
            <a:picLocks noChangeAspect="1"/>
          </p:cNvPicPr>
          <p:nvPr/>
        </p:nvPicPr>
        <p:blipFill>
          <a:blip r:embed="rId2"/>
          <a:stretch>
            <a:fillRect/>
          </a:stretch>
        </p:blipFill>
        <p:spPr>
          <a:xfrm>
            <a:off x="1713483" y="116632"/>
            <a:ext cx="8765034" cy="6624735"/>
          </a:xfrm>
          <a:prstGeom prst="rect">
            <a:avLst/>
          </a:prstGeom>
        </p:spPr>
      </p:pic>
    </p:spTree>
    <p:extLst>
      <p:ext uri="{BB962C8B-B14F-4D97-AF65-F5344CB8AC3E}">
        <p14:creationId xmlns:p14="http://schemas.microsoft.com/office/powerpoint/2010/main" val="4155071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7ABA6-586E-6BE3-2BF5-5ECFDDBE71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47DDF-70F2-343A-7E81-C295884ACFE8}"/>
              </a:ext>
            </a:extLst>
          </p:cNvPr>
          <p:cNvSpPr>
            <a:spLocks noGrp="1"/>
          </p:cNvSpPr>
          <p:nvPr>
            <p:ph type="title"/>
          </p:nvPr>
        </p:nvSpPr>
        <p:spPr>
          <a:xfrm>
            <a:off x="119336" y="188640"/>
            <a:ext cx="10972799" cy="735400"/>
          </a:xfrm>
        </p:spPr>
        <p:txBody>
          <a:bodyPr>
            <a:normAutofit/>
          </a:bodyPr>
          <a:lstStyle/>
          <a:p>
            <a:r>
              <a:rPr lang="en-US" sz="3600" dirty="0"/>
              <a:t>Romans 3:9-12</a:t>
            </a:r>
            <a:endParaRPr lang="en-AU" sz="3600" dirty="0"/>
          </a:p>
        </p:txBody>
      </p:sp>
      <p:sp>
        <p:nvSpPr>
          <p:cNvPr id="3" name="Content Placeholder 2">
            <a:extLst>
              <a:ext uri="{FF2B5EF4-FFF2-40B4-BE49-F238E27FC236}">
                <a16:creationId xmlns:a16="http://schemas.microsoft.com/office/drawing/2014/main" id="{C01B52C6-94FA-CADD-C9EF-A907F81D8ED4}"/>
              </a:ext>
            </a:extLst>
          </p:cNvPr>
          <p:cNvSpPr>
            <a:spLocks noGrp="1"/>
          </p:cNvSpPr>
          <p:nvPr>
            <p:ph idx="1"/>
          </p:nvPr>
        </p:nvSpPr>
        <p:spPr>
          <a:xfrm>
            <a:off x="125432" y="620688"/>
            <a:ext cx="11947232" cy="6048672"/>
          </a:xfrm>
        </p:spPr>
        <p:txBody>
          <a:bodyPr>
            <a:normAutofit/>
          </a:bodyPr>
          <a:lstStyle/>
          <a:p>
            <a:pPr marL="0" indent="0">
              <a:buNone/>
            </a:pPr>
            <a:r>
              <a:rPr lang="en-US" sz="3200" dirty="0"/>
              <a:t>9 What then? Are we in fact better off? No, certainly not. I have already laid down this charge, you see: Jews as well as Greeks are all under the power of sin. 10 This is what the Bible says:</a:t>
            </a:r>
          </a:p>
          <a:p>
            <a:pPr marL="0" indent="0">
              <a:buNone/>
            </a:pPr>
            <a:r>
              <a:rPr lang="en-US" sz="3200" dirty="0"/>
              <a:t>No one is in the right—nobody at all!</a:t>
            </a:r>
          </a:p>
          <a:p>
            <a:pPr marL="0" indent="0">
              <a:buNone/>
            </a:pPr>
            <a:r>
              <a:rPr lang="en-US" sz="3200" dirty="0"/>
              <a:t>11 No one understands, or goes looking for God;</a:t>
            </a:r>
          </a:p>
          <a:p>
            <a:pPr marL="0" indent="0">
              <a:buNone/>
            </a:pPr>
            <a:r>
              <a:rPr lang="en-US" sz="3200" dirty="0"/>
              <a:t>12 all of them alike have wandered astray,</a:t>
            </a:r>
          </a:p>
          <a:p>
            <a:pPr marL="0" indent="0">
              <a:buNone/>
            </a:pPr>
            <a:r>
              <a:rPr lang="en-US" sz="3200" dirty="0"/>
              <a:t>together they have all become futile;</a:t>
            </a:r>
          </a:p>
          <a:p>
            <a:pPr marL="0" indent="0">
              <a:buNone/>
            </a:pPr>
            <a:r>
              <a:rPr lang="en-US" sz="3200" dirty="0"/>
              <a:t>none of them behaves kindly, no, not one.</a:t>
            </a:r>
          </a:p>
          <a:p>
            <a:pPr marL="0" indent="0">
              <a:buNone/>
            </a:pPr>
            <a:endParaRPr lang="en-US" sz="3200" dirty="0"/>
          </a:p>
        </p:txBody>
      </p:sp>
    </p:spTree>
    <p:extLst>
      <p:ext uri="{BB962C8B-B14F-4D97-AF65-F5344CB8AC3E}">
        <p14:creationId xmlns:p14="http://schemas.microsoft.com/office/powerpoint/2010/main" val="191521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F652F-0A52-667C-5C08-F13EC428F4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29E963-6DB3-7849-5D7F-53298FED6FAE}"/>
              </a:ext>
            </a:extLst>
          </p:cNvPr>
          <p:cNvSpPr>
            <a:spLocks noGrp="1"/>
          </p:cNvSpPr>
          <p:nvPr>
            <p:ph type="title"/>
          </p:nvPr>
        </p:nvSpPr>
        <p:spPr>
          <a:xfrm>
            <a:off x="119336" y="188640"/>
            <a:ext cx="10972799" cy="735400"/>
          </a:xfrm>
        </p:spPr>
        <p:txBody>
          <a:bodyPr>
            <a:normAutofit/>
          </a:bodyPr>
          <a:lstStyle/>
          <a:p>
            <a:r>
              <a:rPr lang="en-US" sz="3600" dirty="0"/>
              <a:t>Romans 3:13-18</a:t>
            </a:r>
            <a:endParaRPr lang="en-AU" sz="3600" dirty="0"/>
          </a:p>
        </p:txBody>
      </p:sp>
      <p:sp>
        <p:nvSpPr>
          <p:cNvPr id="3" name="Content Placeholder 2">
            <a:extLst>
              <a:ext uri="{FF2B5EF4-FFF2-40B4-BE49-F238E27FC236}">
                <a16:creationId xmlns:a16="http://schemas.microsoft.com/office/drawing/2014/main" id="{86A8F45D-D2AB-9119-C24A-57A44F3FC4D5}"/>
              </a:ext>
            </a:extLst>
          </p:cNvPr>
          <p:cNvSpPr>
            <a:spLocks noGrp="1"/>
          </p:cNvSpPr>
          <p:nvPr>
            <p:ph idx="1"/>
          </p:nvPr>
        </p:nvSpPr>
        <p:spPr>
          <a:xfrm>
            <a:off x="125432" y="620688"/>
            <a:ext cx="11947232" cy="6048672"/>
          </a:xfrm>
        </p:spPr>
        <p:txBody>
          <a:bodyPr>
            <a:normAutofit/>
          </a:bodyPr>
          <a:lstStyle/>
          <a:p>
            <a:pPr marL="0" indent="0">
              <a:buNone/>
            </a:pPr>
            <a:r>
              <a:rPr lang="en-US" sz="3200" dirty="0"/>
              <a:t>13 Their throat is an open grave,</a:t>
            </a:r>
          </a:p>
          <a:p>
            <a:pPr marL="0" indent="0">
              <a:buNone/>
            </a:pPr>
            <a:r>
              <a:rPr lang="en-US" sz="3200" dirty="0"/>
              <a:t>they use their tongues to deceive,</a:t>
            </a:r>
          </a:p>
          <a:p>
            <a:pPr marL="0" indent="0">
              <a:buNone/>
            </a:pPr>
            <a:r>
              <a:rPr lang="en-US" sz="3200" dirty="0"/>
              <a:t>The poison of vipers is under their lips.</a:t>
            </a:r>
          </a:p>
          <a:p>
            <a:pPr marL="0" indent="0">
              <a:buNone/>
            </a:pPr>
            <a:r>
              <a:rPr lang="en-AU" sz="3200" b="1" baseline="30000" dirty="0"/>
              <a:t>14 </a:t>
            </a:r>
            <a:r>
              <a:rPr lang="en-AU" sz="3200" dirty="0"/>
              <a:t>Their mouth is full of cursing and bitterness,</a:t>
            </a:r>
            <a:br>
              <a:rPr lang="en-AU" sz="6000" dirty="0"/>
            </a:br>
            <a:r>
              <a:rPr lang="en-AU" sz="3200" b="1" baseline="30000" dirty="0"/>
              <a:t>15 </a:t>
            </a:r>
            <a:r>
              <a:rPr lang="en-AU" sz="3200" dirty="0"/>
              <a:t>their feet are quick when there’s blood to be shed,</a:t>
            </a:r>
            <a:br>
              <a:rPr lang="en-AU" sz="6000" dirty="0"/>
            </a:br>
            <a:r>
              <a:rPr lang="en-AU" sz="3200" b="1" baseline="30000" dirty="0"/>
              <a:t>16 </a:t>
            </a:r>
            <a:r>
              <a:rPr lang="en-AU" sz="3200" dirty="0"/>
              <a:t>disaster and wretchedness are in their paths,</a:t>
            </a:r>
            <a:br>
              <a:rPr lang="en-AU" sz="6000" dirty="0"/>
            </a:br>
            <a:r>
              <a:rPr lang="en-AU" sz="3200" b="1" baseline="30000" dirty="0"/>
              <a:t>17 </a:t>
            </a:r>
            <a:r>
              <a:rPr lang="en-AU" sz="3200" dirty="0"/>
              <a:t>and they did not know the way of peace.</a:t>
            </a:r>
            <a:br>
              <a:rPr lang="en-AU" sz="6000" dirty="0"/>
            </a:br>
            <a:r>
              <a:rPr lang="en-AU" sz="3200" b="1" baseline="30000" dirty="0"/>
              <a:t>18 </a:t>
            </a:r>
            <a:r>
              <a:rPr lang="en-AU" sz="3200" dirty="0"/>
              <a:t>They have no fear of God before their eyes.</a:t>
            </a:r>
            <a:endParaRPr lang="en-US" sz="6000" dirty="0"/>
          </a:p>
        </p:txBody>
      </p:sp>
    </p:spTree>
    <p:extLst>
      <p:ext uri="{BB962C8B-B14F-4D97-AF65-F5344CB8AC3E}">
        <p14:creationId xmlns:p14="http://schemas.microsoft.com/office/powerpoint/2010/main" val="2240691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74462-3D7E-F071-A3DD-3D9F949C5F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8AD43-C407-8219-E0B1-354F799D194B}"/>
              </a:ext>
            </a:extLst>
          </p:cNvPr>
          <p:cNvSpPr>
            <a:spLocks noGrp="1"/>
          </p:cNvSpPr>
          <p:nvPr>
            <p:ph type="title"/>
          </p:nvPr>
        </p:nvSpPr>
        <p:spPr>
          <a:xfrm>
            <a:off x="119336" y="188640"/>
            <a:ext cx="10972799" cy="735400"/>
          </a:xfrm>
        </p:spPr>
        <p:txBody>
          <a:bodyPr>
            <a:normAutofit/>
          </a:bodyPr>
          <a:lstStyle/>
          <a:p>
            <a:r>
              <a:rPr lang="en-US" sz="3600" dirty="0"/>
              <a:t>Romans 3:19-20</a:t>
            </a:r>
            <a:endParaRPr lang="en-AU" sz="3600" dirty="0"/>
          </a:p>
        </p:txBody>
      </p:sp>
      <p:sp>
        <p:nvSpPr>
          <p:cNvPr id="3" name="Content Placeholder 2">
            <a:extLst>
              <a:ext uri="{FF2B5EF4-FFF2-40B4-BE49-F238E27FC236}">
                <a16:creationId xmlns:a16="http://schemas.microsoft.com/office/drawing/2014/main" id="{91C34E31-C2DF-E837-16D5-8A62D56392D6}"/>
              </a:ext>
            </a:extLst>
          </p:cNvPr>
          <p:cNvSpPr>
            <a:spLocks noGrp="1"/>
          </p:cNvSpPr>
          <p:nvPr>
            <p:ph idx="1"/>
          </p:nvPr>
        </p:nvSpPr>
        <p:spPr>
          <a:xfrm>
            <a:off x="125432" y="620688"/>
            <a:ext cx="11947232" cy="6048672"/>
          </a:xfrm>
        </p:spPr>
        <p:txBody>
          <a:bodyPr>
            <a:normAutofit/>
          </a:bodyPr>
          <a:lstStyle/>
          <a:p>
            <a:pPr marL="0" indent="0">
              <a:buNone/>
            </a:pPr>
            <a:r>
              <a:rPr lang="en-US" sz="3200" dirty="0"/>
              <a:t>19 Now we know that whatever the law says, it is speaking to those who are “in the law.” The purpose of this is that every mouth may be stopped, and the whole world may be brought to the bar of God’s judgment. 20 No mere mortal, you see, can be declared to be in the right before God on the basis of the works of the law. What you get through the law is the knowledge of sin.</a:t>
            </a:r>
          </a:p>
        </p:txBody>
      </p:sp>
    </p:spTree>
    <p:extLst>
      <p:ext uri="{BB962C8B-B14F-4D97-AF65-F5344CB8AC3E}">
        <p14:creationId xmlns:p14="http://schemas.microsoft.com/office/powerpoint/2010/main" val="3392636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F13ECF-5EDD-7D5D-A04A-07086C11DEC3}"/>
              </a:ext>
            </a:extLst>
          </p:cNvPr>
          <p:cNvPicPr>
            <a:picLocks noChangeAspect="1"/>
          </p:cNvPicPr>
          <p:nvPr/>
        </p:nvPicPr>
        <p:blipFill>
          <a:blip r:embed="rId2"/>
          <a:stretch>
            <a:fillRect/>
          </a:stretch>
        </p:blipFill>
        <p:spPr>
          <a:xfrm>
            <a:off x="1659383" y="68263"/>
            <a:ext cx="8873234" cy="6721475"/>
          </a:xfrm>
          <a:prstGeom prst="rect">
            <a:avLst/>
          </a:prstGeom>
          <a:noFill/>
        </p:spPr>
      </p:pic>
    </p:spTree>
    <p:extLst>
      <p:ext uri="{BB962C8B-B14F-4D97-AF65-F5344CB8AC3E}">
        <p14:creationId xmlns:p14="http://schemas.microsoft.com/office/powerpoint/2010/main" val="4056252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41FF60-C9DF-F3BA-E7C5-AE603C159EF2}"/>
              </a:ext>
            </a:extLst>
          </p:cNvPr>
          <p:cNvPicPr>
            <a:picLocks noChangeAspect="1"/>
          </p:cNvPicPr>
          <p:nvPr/>
        </p:nvPicPr>
        <p:blipFill>
          <a:blip r:embed="rId2"/>
          <a:stretch>
            <a:fillRect/>
          </a:stretch>
        </p:blipFill>
        <p:spPr>
          <a:xfrm>
            <a:off x="1659383" y="68263"/>
            <a:ext cx="8873234" cy="6721475"/>
          </a:xfrm>
          <a:prstGeom prst="rect">
            <a:avLst/>
          </a:prstGeom>
          <a:noFill/>
        </p:spPr>
      </p:pic>
    </p:spTree>
    <p:extLst>
      <p:ext uri="{BB962C8B-B14F-4D97-AF65-F5344CB8AC3E}">
        <p14:creationId xmlns:p14="http://schemas.microsoft.com/office/powerpoint/2010/main" val="1536791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6CCD39-50DD-CF58-A364-DD3EDDB323DD}"/>
              </a:ext>
            </a:extLst>
          </p:cNvPr>
          <p:cNvPicPr>
            <a:picLocks noChangeAspect="1"/>
          </p:cNvPicPr>
          <p:nvPr/>
        </p:nvPicPr>
        <p:blipFill>
          <a:blip r:embed="rId2"/>
          <a:stretch>
            <a:fillRect/>
          </a:stretch>
        </p:blipFill>
        <p:spPr>
          <a:xfrm>
            <a:off x="1659383" y="68263"/>
            <a:ext cx="8873234" cy="6721475"/>
          </a:xfrm>
          <a:prstGeom prst="rect">
            <a:avLst/>
          </a:prstGeom>
          <a:noFill/>
        </p:spPr>
      </p:pic>
    </p:spTree>
    <p:extLst>
      <p:ext uri="{BB962C8B-B14F-4D97-AF65-F5344CB8AC3E}">
        <p14:creationId xmlns:p14="http://schemas.microsoft.com/office/powerpoint/2010/main" val="3525207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F7E31-B7DB-80BE-6575-C5519A928C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1BD790-3EE1-7C46-DA0F-EFE667F6E451}"/>
              </a:ext>
            </a:extLst>
          </p:cNvPr>
          <p:cNvSpPr>
            <a:spLocks noGrp="1"/>
          </p:cNvSpPr>
          <p:nvPr>
            <p:ph type="title"/>
          </p:nvPr>
        </p:nvSpPr>
        <p:spPr>
          <a:xfrm>
            <a:off x="119336" y="188640"/>
            <a:ext cx="10972799" cy="735400"/>
          </a:xfrm>
        </p:spPr>
        <p:txBody>
          <a:bodyPr>
            <a:normAutofit/>
          </a:bodyPr>
          <a:lstStyle/>
          <a:p>
            <a:r>
              <a:rPr lang="en-US" sz="3600" dirty="0"/>
              <a:t>Romans 3:21-24</a:t>
            </a:r>
            <a:endParaRPr lang="en-AU" sz="3600" dirty="0"/>
          </a:p>
        </p:txBody>
      </p:sp>
      <p:sp>
        <p:nvSpPr>
          <p:cNvPr id="3" name="Content Placeholder 2">
            <a:extLst>
              <a:ext uri="{FF2B5EF4-FFF2-40B4-BE49-F238E27FC236}">
                <a16:creationId xmlns:a16="http://schemas.microsoft.com/office/drawing/2014/main" id="{1C29FBB8-D201-A3AE-5879-1AA3A1530E41}"/>
              </a:ext>
            </a:extLst>
          </p:cNvPr>
          <p:cNvSpPr>
            <a:spLocks noGrp="1"/>
          </p:cNvSpPr>
          <p:nvPr>
            <p:ph idx="1"/>
          </p:nvPr>
        </p:nvSpPr>
        <p:spPr>
          <a:xfrm>
            <a:off x="125432" y="620688"/>
            <a:ext cx="11947232" cy="6048672"/>
          </a:xfrm>
        </p:spPr>
        <p:txBody>
          <a:bodyPr>
            <a:normAutofit/>
          </a:bodyPr>
          <a:lstStyle/>
          <a:p>
            <a:pPr marL="0" indent="0">
              <a:buNone/>
            </a:pPr>
            <a:r>
              <a:rPr lang="en-US" sz="3200" dirty="0"/>
              <a:t>21 But now, quite apart from the law (though the law and the prophets bore witness to it), God’s covenant justice has been displayed. 22 God’s covenant justice comes into operation through the faithfulness of Jesus the Messiah, for the benefit of all who have faith. For there is no distinction: 23 all sinned, and fell short of God’s glory— 24 and by God’s grace they are freely declared to be in the right, to be members of the covenant, through the redemption which is found in the Messiah, Jesus.</a:t>
            </a:r>
          </a:p>
        </p:txBody>
      </p:sp>
    </p:spTree>
    <p:extLst>
      <p:ext uri="{BB962C8B-B14F-4D97-AF65-F5344CB8AC3E}">
        <p14:creationId xmlns:p14="http://schemas.microsoft.com/office/powerpoint/2010/main" val="3342619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723B547-D07E-284B-8D47-616974057EF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p:blipFill>
        <p:spPr>
          <a:xfrm>
            <a:off x="1615017" y="68263"/>
            <a:ext cx="8961966" cy="6721475"/>
          </a:xfrm>
          <a:prstGeom prst="rect">
            <a:avLst/>
          </a:prstGeom>
          <a:noFill/>
        </p:spPr>
      </p:pic>
    </p:spTree>
    <p:extLst>
      <p:ext uri="{BB962C8B-B14F-4D97-AF65-F5344CB8AC3E}">
        <p14:creationId xmlns:p14="http://schemas.microsoft.com/office/powerpoint/2010/main" val="2695383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4BAD43E-4771-5E7B-F882-3FAAB9A2F9F3}"/>
              </a:ext>
            </a:extLst>
          </p:cNvPr>
          <p:cNvPicPr>
            <a:picLocks noGrp="1" noChangeAspect="1"/>
          </p:cNvPicPr>
          <p:nvPr>
            <p:ph type="pic" sz="quarter" idx="13"/>
          </p:nvPr>
        </p:nvPicPr>
        <p:blipFill>
          <a:blip r:embed="rId2"/>
          <a:stretch/>
        </p:blipFill>
        <p:spPr>
          <a:xfrm>
            <a:off x="1644691" y="68263"/>
            <a:ext cx="8902617" cy="6721475"/>
          </a:xfrm>
          <a:prstGeom prst="rect">
            <a:avLst/>
          </a:prstGeom>
          <a:noFill/>
        </p:spPr>
      </p:pic>
    </p:spTree>
    <p:extLst>
      <p:ext uri="{BB962C8B-B14F-4D97-AF65-F5344CB8AC3E}">
        <p14:creationId xmlns:p14="http://schemas.microsoft.com/office/powerpoint/2010/main" val="4008411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17E71CC-57FB-84C5-37FB-BC6D8E8ECE9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311" b="8141"/>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9254106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89C56-3C32-3FC1-1E6E-27796B9F6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11691C-108F-1878-441C-4BEEB5D203A3}"/>
              </a:ext>
            </a:extLst>
          </p:cNvPr>
          <p:cNvSpPr>
            <a:spLocks noGrp="1"/>
          </p:cNvSpPr>
          <p:nvPr>
            <p:ph type="title"/>
          </p:nvPr>
        </p:nvSpPr>
        <p:spPr>
          <a:xfrm>
            <a:off x="119336" y="188640"/>
            <a:ext cx="10972799" cy="735400"/>
          </a:xfrm>
        </p:spPr>
        <p:txBody>
          <a:bodyPr>
            <a:normAutofit/>
          </a:bodyPr>
          <a:lstStyle/>
          <a:p>
            <a:r>
              <a:rPr lang="en-US" sz="3600" dirty="0"/>
              <a:t>Romans 3:25-26</a:t>
            </a:r>
            <a:endParaRPr lang="en-AU" sz="3600" dirty="0"/>
          </a:p>
        </p:txBody>
      </p:sp>
      <p:sp>
        <p:nvSpPr>
          <p:cNvPr id="3" name="Content Placeholder 2">
            <a:extLst>
              <a:ext uri="{FF2B5EF4-FFF2-40B4-BE49-F238E27FC236}">
                <a16:creationId xmlns:a16="http://schemas.microsoft.com/office/drawing/2014/main" id="{F363ADC1-AF05-7763-D128-5A8F3C1FBB08}"/>
              </a:ext>
            </a:extLst>
          </p:cNvPr>
          <p:cNvSpPr>
            <a:spLocks noGrp="1"/>
          </p:cNvSpPr>
          <p:nvPr>
            <p:ph idx="1"/>
          </p:nvPr>
        </p:nvSpPr>
        <p:spPr>
          <a:xfrm>
            <a:off x="125432" y="620688"/>
            <a:ext cx="11947232" cy="6048672"/>
          </a:xfrm>
        </p:spPr>
        <p:txBody>
          <a:bodyPr>
            <a:normAutofit/>
          </a:bodyPr>
          <a:lstStyle/>
          <a:p>
            <a:pPr marL="0" indent="0">
              <a:buNone/>
            </a:pPr>
            <a:r>
              <a:rPr lang="en-US" sz="3200" dirty="0"/>
              <a:t>25 God put Jesus forth as the place of mercy, through faithfulness, by means of his blood. He did this to demonstrate his covenant justice, because of the passing over (in divine forbearance) of sins committed beforehand. 26 This was to demonstrate his covenant justice in the present time: that is, that he himself is in the right, and that he declares to be in the right everyone who trusts in the faithfulness of Jesus.</a:t>
            </a:r>
          </a:p>
        </p:txBody>
      </p:sp>
    </p:spTree>
    <p:extLst>
      <p:ext uri="{BB962C8B-B14F-4D97-AF65-F5344CB8AC3E}">
        <p14:creationId xmlns:p14="http://schemas.microsoft.com/office/powerpoint/2010/main" val="294417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82F622A-17DE-6021-B7F9-85347BB82C0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p:blipFill>
        <p:spPr>
          <a:xfrm>
            <a:off x="1659383" y="68263"/>
            <a:ext cx="8873234" cy="6721475"/>
          </a:xfrm>
          <a:prstGeom prst="rect">
            <a:avLst/>
          </a:prstGeom>
          <a:noFill/>
        </p:spPr>
      </p:pic>
    </p:spTree>
    <p:extLst>
      <p:ext uri="{BB962C8B-B14F-4D97-AF65-F5344CB8AC3E}">
        <p14:creationId xmlns:p14="http://schemas.microsoft.com/office/powerpoint/2010/main" val="1577559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0BFD0C7-0DEA-064D-91AD-5AF1DC50EA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471424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A7AF447-93D9-1987-90BA-4F753D53952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032" b="11699"/>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7709552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4BFEC17-CEC0-D573-01C9-C97C3C03F86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p:blipFill>
        <p:spPr>
          <a:xfrm>
            <a:off x="1061187" y="68263"/>
            <a:ext cx="10069625" cy="6721475"/>
          </a:xfrm>
          <a:prstGeom prst="rect">
            <a:avLst/>
          </a:prstGeom>
          <a:noFill/>
        </p:spPr>
      </p:pic>
    </p:spTree>
    <p:extLst>
      <p:ext uri="{BB962C8B-B14F-4D97-AF65-F5344CB8AC3E}">
        <p14:creationId xmlns:p14="http://schemas.microsoft.com/office/powerpoint/2010/main" val="4214782344"/>
      </p:ext>
    </p:extLst>
  </p:cSld>
  <p:clrMapOvr>
    <a:masterClrMapping/>
  </p:clrMapOvr>
</p:sld>
</file>

<file path=ppt/theme/theme1.xml><?xml version="1.0" encoding="utf-8"?>
<a:theme xmlns:a="http://schemas.openxmlformats.org/drawingml/2006/main" name="Monochrome bla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77">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chrome black_5bea5add-6c97-4a41-a1fa-a039388976df_wac_v2" id="{9B2EB732-E258-47BC-8927-E73431036F1F}" vid="{31795664-2011-4E74-82BD-ADEEE70EB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2.xml><?xml version="1.0" encoding="utf-8"?>
<ds:datastoreItem xmlns:ds="http://schemas.openxmlformats.org/officeDocument/2006/customXml" ds:itemID="{4B99ED26-B189-4BA1-99D0-1112D8C2F1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56DDBEB5-7F5E-4A92-A1BA-0EEE5C60A0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{A0C73E89-7ADD-48B0-ABDF-F0859336C625}b1461aca-2317-43ae-b059-ba831cfc0fef-TF5bea5add-6c97-4a41-a1fa-a039388976df789966be_win32</Template>
  <TotalTime>8749</TotalTime>
  <Words>833</Words>
  <Application>Microsoft Office PowerPoint</Application>
  <PresentationFormat>Widescreen</PresentationFormat>
  <Paragraphs>28</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Arial</vt:lpstr>
      <vt:lpstr>Neue Haas Grotesk Text Pro</vt:lpstr>
      <vt:lpstr>Monochrome black</vt:lpstr>
      <vt:lpstr>PowerPoint Presentation</vt:lpstr>
      <vt:lpstr>Romans 3:1-4</vt:lpstr>
      <vt:lpstr>Romans 3:5-8</vt:lpstr>
      <vt:lpstr>Romans 3:5-8</vt:lpstr>
      <vt:lpstr>PowerPoint Presentation</vt:lpstr>
      <vt:lpstr>PowerPoint Presentation</vt:lpstr>
      <vt:lpstr>Romans 3:9-12</vt:lpstr>
      <vt:lpstr>Romans 3:13-18</vt:lpstr>
      <vt:lpstr>Romans 3:19-20</vt:lpstr>
      <vt:lpstr>PowerPoint Presentation</vt:lpstr>
      <vt:lpstr>PowerPoint Presentation</vt:lpstr>
      <vt:lpstr>PowerPoint Presentation</vt:lpstr>
      <vt:lpstr>Romans 3:21-24</vt:lpstr>
      <vt:lpstr>PowerPoint Presentation</vt:lpstr>
      <vt:lpstr>PowerPoint Presentation</vt:lpstr>
      <vt:lpstr>PowerPoint Presentation</vt:lpstr>
      <vt:lpstr>Romans 3:25-26</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Crighton</dc:creator>
  <cp:lastModifiedBy>Andrew Crighton</cp:lastModifiedBy>
  <cp:revision>5</cp:revision>
  <dcterms:created xsi:type="dcterms:W3CDTF">2026-07-11T01:09:50Z</dcterms:created>
  <dcterms:modified xsi:type="dcterms:W3CDTF">2026-08-15T10:45:14Z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