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4"/>
  </p:sldMasterIdLst>
  <p:notesMasterIdLst>
    <p:notesMasterId r:id="rId27"/>
  </p:notesMasterIdLst>
  <p:handoutMasterIdLst>
    <p:handoutMasterId r:id="rId28"/>
  </p:handoutMasterIdLst>
  <p:sldIdLst>
    <p:sldId id="256" r:id="rId5"/>
    <p:sldId id="257" r:id="rId6"/>
    <p:sldId id="277" r:id="rId7"/>
    <p:sldId id="258" r:id="rId8"/>
    <p:sldId id="278" r:id="rId9"/>
    <p:sldId id="279" r:id="rId10"/>
    <p:sldId id="259" r:id="rId11"/>
    <p:sldId id="280" r:id="rId12"/>
    <p:sldId id="281" r:id="rId13"/>
    <p:sldId id="282" r:id="rId14"/>
    <p:sldId id="283" r:id="rId15"/>
    <p:sldId id="284" r:id="rId16"/>
    <p:sldId id="285" r:id="rId17"/>
    <p:sldId id="294" r:id="rId18"/>
    <p:sldId id="286" r:id="rId19"/>
    <p:sldId id="288" r:id="rId20"/>
    <p:sldId id="287" r:id="rId21"/>
    <p:sldId id="289" r:id="rId22"/>
    <p:sldId id="290" r:id="rId23"/>
    <p:sldId id="291" r:id="rId24"/>
    <p:sldId id="292" r:id="rId25"/>
    <p:sldId id="29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20"/>
  </p:normalViewPr>
  <p:slideViewPr>
    <p:cSldViewPr showGuides="1">
      <p:cViewPr varScale="1">
        <p:scale>
          <a:sx n="72" d="100"/>
          <a:sy n="72" d="100"/>
        </p:scale>
        <p:origin x="840" y="72"/>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9/13/2026</a:t>
            </a:fld>
            <a:endParaRPr lang="en-US" dirty="0"/>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dirty="0"/>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9/13/2026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dirty="0"/>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606196"/>
            <a:ext cx="4352927" cy="114227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2" y="606196"/>
            <a:ext cx="4352927" cy="1142277"/>
          </a:xfrm>
        </p:spPr>
        <p:txBody>
          <a:bodyPr vert="horz" lIns="91440" tIns="45720" rIns="91440" bIns="45720" rtlCol="0" anchor="t">
            <a:normAutofit/>
          </a:bodyPr>
          <a:lstStyle>
            <a:lvl1pPr marL="0" indent="0" algn="r">
              <a:lnSpc>
                <a:spcPct val="120000"/>
              </a:lnSpc>
              <a:spcBef>
                <a:spcPts val="0"/>
              </a:spcBef>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59722DCF-3C86-4CA9-A79C-7A01DC917267}" type="datetime1">
              <a:rPr lang="en-US" smtClean="0"/>
              <a:t>9/13/2026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 y="2132520"/>
            <a:ext cx="10972800" cy="411588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597873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92815CB-5A42-4381-B4B5-1F0A0AD684E0}"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4840225"/>
            <a:ext cx="10963658" cy="799655"/>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5845175"/>
            <a:ext cx="10963658" cy="365125"/>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26D2EC77-EDF2-486F-BC40-B49DAB22DB64}" type="datetime1">
              <a:rPr lang="en-US" smtClean="0"/>
              <a:t>9/13/2026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1" y="647700"/>
            <a:ext cx="10972800" cy="3808477"/>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530569" y="606195"/>
            <a:ext cx="4045735" cy="399859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530569" y="4870174"/>
            <a:ext cx="3755116" cy="1033669"/>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3464"/>
          </a:xfrm>
        </p:spPr>
        <p:txBody>
          <a:bodyPr anchor="ctr"/>
          <a:lstStyle>
            <a:lvl1pPr>
              <a:defRPr>
                <a:solidFill>
                  <a:schemeClr val="tx1"/>
                </a:solidFill>
                <a:effectLst/>
              </a:defRPr>
            </a:lvl1pPr>
          </a:lstStyle>
          <a:p>
            <a:fld id="{162E3648-85D4-4FD7-B855-79C521A61C61}" type="datetime1">
              <a:rPr lang="en-US" smtClean="0"/>
              <a:t>9/13/2026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3464"/>
          </a:xfrm>
        </p:spPr>
        <p:txBody>
          <a:bodyPr anchor="ctr"/>
          <a:lstStyle>
            <a:lvl1pPr algn="ctr">
              <a:defRPr/>
            </a:lvl1pPr>
          </a:lstStyle>
          <a:p>
            <a:pPr algn="ctr"/>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3464"/>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600" y="609600"/>
            <a:ext cx="6534582" cy="5638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solidFill>
                  <a:schemeClr val="bg1"/>
                </a:solidFill>
              </a:defRPr>
            </a:lvl1pPr>
          </a:lstStyle>
          <a:p>
            <a:r>
              <a:rPr lang="en-US" dirty="0"/>
              <a:t>   </a:t>
            </a:r>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29600" y="1411358"/>
            <a:ext cx="3352800" cy="284556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28973" y="4403039"/>
            <a:ext cx="3347330" cy="1123122"/>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599" y="322731"/>
            <a:ext cx="914401" cy="286868"/>
          </a:xfrm>
        </p:spPr>
        <p:txBody>
          <a:bodyPr anchor="ctr"/>
          <a:lstStyle>
            <a:lvl1pPr>
              <a:defRPr>
                <a:solidFill>
                  <a:schemeClr val="tx1"/>
                </a:solidFill>
                <a:effectLst/>
              </a:defRPr>
            </a:lvl1pPr>
          </a:lstStyle>
          <a:p>
            <a:fld id="{047E6C56-E35A-43C4-BAC8-C635905FE141}" type="datetime1">
              <a:rPr lang="en-US" smtClean="0"/>
              <a:t>9/13/2026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6869"/>
          </a:xfrm>
        </p:spPr>
        <p:txBody>
          <a:bodyPr anchor="ct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6869"/>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599" y="1371600"/>
            <a:ext cx="7239001" cy="4876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1371600"/>
            <a:ext cx="3892269" cy="3276599"/>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032606"/>
            <a:ext cx="3177209" cy="871237"/>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111FFCFE-B194-4E5A-862C-339E8FEE7136}" type="datetime1">
              <a:rPr lang="en-US" smtClean="0"/>
              <a:t>9/13/2026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1371600"/>
            <a:ext cx="6470826"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9197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371600"/>
            <a:ext cx="10049256" cy="3505200"/>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76800"/>
            <a:ext cx="7769354" cy="1371600"/>
          </a:xfrm>
        </p:spPr>
        <p:txBody>
          <a:bodyPr vert="horz" lIns="91440" tIns="45720" rIns="91440" bIns="45720" rtlCol="0" anchor="b">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1CEBACA-C806-48AD-B735-075EFFDC0FB5}" type="datetime1">
              <a:rPr lang="en-US" smtClean="0"/>
              <a:t>9/13/2026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9140954" cy="2836729"/>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622197"/>
            <a:ext cx="7312153" cy="1014984"/>
          </a:xfrm>
        </p:spPr>
        <p:txBody>
          <a:bodyPr vert="horz" lIns="91440" tIns="45720" rIns="91440" bIns="45720" rtlCol="0">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6869"/>
          </a:xfrm>
        </p:spPr>
        <p:txBody>
          <a:bodyPr/>
          <a:lstStyle/>
          <a:p>
            <a:fld id="{28F25336-016D-4162-B545-E54B089028A6}" type="datetime1">
              <a:rPr lang="en-US" smtClean="0"/>
              <a:t>9/13/2026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7649"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1904" y="322731"/>
            <a:ext cx="914400" cy="286869"/>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567855"/>
          </a:xfrm>
        </p:spPr>
        <p:txBody>
          <a:bodyPr anchor="b">
            <a:norm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375642"/>
            <a:ext cx="7588155" cy="1029310"/>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CD4DBA1-4626-47FC-856E-159D7E28D490}" type="datetime1">
              <a:rPr lang="en-US" smtClean="0"/>
              <a:t>9/13/2026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20696"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94627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417671"/>
            <a:ext cx="7909560" cy="4830729"/>
          </a:xfrm>
        </p:spPr>
        <p:txBody>
          <a:bodyPr vert="horz" lIns="91440" tIns="45720" rIns="91440" bIns="45720" rtlCol="0" anchor="b">
            <a:normAutofit/>
          </a:bodyPr>
          <a:lstStyle>
            <a:lvl1pPr>
              <a:defRPr lang="en-US" sz="3200" dirty="0">
                <a:solidFill>
                  <a:schemeClr val="tx1"/>
                </a:solidFill>
              </a:defRPr>
            </a:lvl1pPr>
          </a:lstStyle>
          <a:p>
            <a:pPr lvl="0"/>
            <a:r>
              <a:rPr lang="en-US" dirty="0"/>
              <a:t>Section Header</a:t>
            </a:r>
          </a:p>
        </p:txBody>
      </p:sp>
      <p:sp>
        <p:nvSpPr>
          <p:cNvPr id="3" name="Date Placeholder 2">
            <a:extLst>
              <a:ext uri="{FF2B5EF4-FFF2-40B4-BE49-F238E27FC236}">
                <a16:creationId xmlns:a16="http://schemas.microsoft.com/office/drawing/2014/main" id="{171F2818-3D93-3C9A-E504-3D8A33F2BA9D}"/>
              </a:ext>
            </a:extLst>
          </p:cNvPr>
          <p:cNvSpPr>
            <a:spLocks noGrp="1"/>
          </p:cNvSpPr>
          <p:nvPr>
            <p:ph type="dt" sz="half" idx="10"/>
          </p:nvPr>
        </p:nvSpPr>
        <p:spPr/>
        <p:txBody>
          <a:bodyPr/>
          <a:lstStyle/>
          <a:p>
            <a:fld id="{98E2C3C3-8EE0-4646-AF47-12E3116D59C3}" type="datetime1">
              <a:rPr lang="en-US" smtClean="0"/>
              <a:t>9/13/2026</a:t>
            </a:fld>
            <a:endParaRPr lang="en-US" dirty="0"/>
          </a:p>
        </p:txBody>
      </p:sp>
      <p:sp>
        <p:nvSpPr>
          <p:cNvPr id="7" name="Footer Placeholder 6">
            <a:extLst>
              <a:ext uri="{FF2B5EF4-FFF2-40B4-BE49-F238E27FC236}">
                <a16:creationId xmlns:a16="http://schemas.microsoft.com/office/drawing/2014/main" id="{40C970B7-D89D-4042-9AC8-32C22BDD29AD}"/>
              </a:ext>
            </a:extLst>
          </p:cNvPr>
          <p:cNvSpPr>
            <a:spLocks noGrp="1"/>
          </p:cNvSpPr>
          <p:nvPr>
            <p:ph type="ftr" sz="quarter" idx="11"/>
          </p:nvPr>
        </p:nvSpPr>
        <p:spPr/>
        <p:txBody>
          <a:bodyPr/>
          <a:lstStyle/>
          <a:p>
            <a:r>
              <a:rPr lang="en-US" dirty="0"/>
              <a:t>Sample Footer Text</a:t>
            </a:r>
          </a:p>
        </p:txBody>
      </p:sp>
      <p:sp>
        <p:nvSpPr>
          <p:cNvPr id="8" name="Slide Number Placeholder 7">
            <a:extLst>
              <a:ext uri="{FF2B5EF4-FFF2-40B4-BE49-F238E27FC236}">
                <a16:creationId xmlns:a16="http://schemas.microsoft.com/office/drawing/2014/main" id="{A7A35D86-D074-E057-C950-943CC0E1CBA4}"/>
              </a:ext>
            </a:extLst>
          </p:cNvPr>
          <p:cNvSpPr>
            <a:spLocks noGrp="1"/>
          </p:cNvSpPr>
          <p:nvPr>
            <p:ph type="sldNum" sz="quarter" idx="12"/>
          </p:nvPr>
        </p:nvSpPr>
        <p:spPr/>
        <p:txBody>
          <a:body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6709652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8066" y="1371600"/>
            <a:ext cx="8470605" cy="1041436"/>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D252E1C-7EB3-405E-81B2-32E332CACA0F}" type="datetime1">
              <a:rPr lang="en-US" smtClean="0"/>
              <a:t>9/13/2026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 y="2797083"/>
            <a:ext cx="8470605" cy="3451317"/>
          </a:xfrm>
        </p:spPr>
        <p:txBody>
          <a:bodyPr>
            <a:normAutofit/>
          </a:bodyPr>
          <a:lstStyle>
            <a:lvl1pPr marL="457200" indent="-457200">
              <a:buFont typeface="+mj-lt"/>
              <a:buAutoNum type="arabicPeriod"/>
              <a:defRPr sz="1400"/>
            </a:lvl1pPr>
            <a:lvl2pPr marL="685800" indent="-4572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8801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59795" y="1371600"/>
            <a:ext cx="5916508" cy="1052105"/>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09601" y="322731"/>
            <a:ext cx="914400" cy="283464"/>
          </a:xfrm>
        </p:spPr>
        <p:txBody>
          <a:bodyPr/>
          <a:lstStyle/>
          <a:p>
            <a:fld id="{1FE93670-5DDA-427C-9657-21A216413B90}" type="datetime1">
              <a:rPr lang="en-US" smtClean="0"/>
              <a:t>9/13/2026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09600" y="1371599"/>
            <a:ext cx="4663806"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59796" y="2807753"/>
            <a:ext cx="5916507" cy="3440647"/>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758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1" y="1371600"/>
            <a:ext cx="2441448" cy="4876800"/>
          </a:xfrm>
        </p:spPr>
        <p:txBody>
          <a:bodyPr anchor="t">
            <a:normAutofit/>
          </a:bodyPr>
          <a:lstStyle>
            <a:lvl1pPr>
              <a:defRPr sz="2400"/>
            </a:lvl1pPr>
          </a:lstStyle>
          <a:p>
            <a:r>
              <a:rPr lang="en-US"/>
              <a:t>Click to edit Master title style</a:t>
            </a:r>
            <a:endParaRPr lang="en-US" dirty="0"/>
          </a:p>
        </p:txBody>
      </p:sp>
      <p:sp>
        <p:nvSpPr>
          <p:cNvPr id="8" name="Date Placeholder 2">
            <a:extLst>
              <a:ext uri="{FF2B5EF4-FFF2-40B4-BE49-F238E27FC236}">
                <a16:creationId xmlns:a16="http://schemas.microsoft.com/office/drawing/2014/main" id="{4C796253-2EF8-E90A-A94F-8CFC6E39EE48}"/>
              </a:ext>
            </a:extLst>
          </p:cNvPr>
          <p:cNvSpPr>
            <a:spLocks noGrp="1"/>
          </p:cNvSpPr>
          <p:nvPr>
            <p:ph type="dt" sz="half" idx="10"/>
          </p:nvPr>
        </p:nvSpPr>
        <p:spPr>
          <a:xfrm>
            <a:off x="609601" y="322731"/>
            <a:ext cx="914400" cy="286869"/>
          </a:xfrm>
        </p:spPr>
        <p:txBody>
          <a:bodyPr/>
          <a:lstStyle/>
          <a:p>
            <a:fld id="{88F73B11-D0F5-4A08-A19E-C560E2C4116F}" type="datetime1">
              <a:rPr lang="en-US" smtClean="0"/>
              <a:t>9/13/2026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6869"/>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6869"/>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3460625" y="1371599"/>
            <a:ext cx="5272821"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9134856" y="1371600"/>
            <a:ext cx="2441448" cy="4876800"/>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1957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32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761C04-CC91-4AAF-9006-A3A27BF33173}"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58842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19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43291" y="1373986"/>
            <a:ext cx="3493858" cy="3456894"/>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05EDACB-E986-4E04-ADB1-8913384D68D3}"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373986"/>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0355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C338E35-CB21-4D15-A87F-675D4C9EDCA4}"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22181" y="1389134"/>
            <a:ext cx="627922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93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71600"/>
            <a:ext cx="3496147" cy="487680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71CA9EE-AFE9-47E0-9F22-915E0A45E5AF}"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94872" y="1371600"/>
            <a:ext cx="7081431"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8959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3349754" cy="272145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7C504BF7-6B14-4333-B52B-ADBC1BCF47B5}"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43402" y="1371600"/>
            <a:ext cx="7232901"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9094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4352926" cy="766774"/>
          </a:xfrm>
        </p:spPr>
        <p:txBody>
          <a:bodyPr anchor="t">
            <a:normAutofit/>
          </a:bodyPr>
          <a:lstStyle>
            <a:lvl1pPr>
              <a:defRPr sz="2400"/>
            </a:lvl1pPr>
          </a:lstStyle>
          <a:p>
            <a:r>
              <a:rPr lang="en-US"/>
              <a:t>Click to edit Master title style</a:t>
            </a:r>
            <a:endParaRPr lang="en-US" dirty="0"/>
          </a:p>
        </p:txBody>
      </p:sp>
      <p:sp>
        <p:nvSpPr>
          <p:cNvPr id="7" name="Subtitle 2">
            <a:extLst>
              <a:ext uri="{FF2B5EF4-FFF2-40B4-BE49-F238E27FC236}">
                <a16:creationId xmlns:a16="http://schemas.microsoft.com/office/drawing/2014/main" id="{684DE9B9-A2D7-1C5E-03A8-327B24C29FD9}"/>
              </a:ext>
            </a:extLst>
          </p:cNvPr>
          <p:cNvSpPr>
            <a:spLocks noGrp="1"/>
          </p:cNvSpPr>
          <p:nvPr>
            <p:ph type="subTitle" idx="1"/>
          </p:nvPr>
        </p:nvSpPr>
        <p:spPr>
          <a:xfrm>
            <a:off x="634029" y="2522423"/>
            <a:ext cx="4328497" cy="3700576"/>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C1C21BA4-3737-442B-A21A-11EEBBB51C57}"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22724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50289" y="1371601"/>
            <a:ext cx="6632111" cy="60688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609600" y="322731"/>
            <a:ext cx="914400" cy="283464"/>
          </a:xfrm>
        </p:spPr>
        <p:txBody>
          <a:bodyPr/>
          <a:lstStyle/>
          <a:p>
            <a:fld id="{8EF3DE08-A0D1-4FD8-A862-5499266B124D}" type="datetime1">
              <a:rPr lang="en-US" smtClean="0"/>
              <a:t>9/13/2026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0661904" y="322731"/>
            <a:ext cx="914400" cy="283464"/>
          </a:xfrm>
        </p:spPr>
        <p:txBody>
          <a:bodyP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0960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50290" y="2362534"/>
            <a:ext cx="6626014" cy="3901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8303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599"/>
            <a:ext cx="6632111" cy="606888"/>
          </a:xfrm>
        </p:spPr>
        <p:txBody>
          <a:bodyPr anchor="t"/>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609600" y="322731"/>
            <a:ext cx="914400" cy="283464"/>
          </a:xfrm>
        </p:spPr>
        <p:txBody>
          <a:bodyPr/>
          <a:lstStyle/>
          <a:p>
            <a:fld id="{6C5A15EF-D72C-40D5-8663-2C77F9B42EC1}" type="datetime1">
              <a:rPr lang="en-US" smtClean="0"/>
              <a:t>9/13/2026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653334"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362534"/>
            <a:ext cx="6631984" cy="3885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13">
            <a:extLst>
              <a:ext uri="{FF2B5EF4-FFF2-40B4-BE49-F238E27FC236}">
                <a16:creationId xmlns:a16="http://schemas.microsoft.com/office/drawing/2014/main" id="{D62B7BD4-B0D6-F90A-8AD2-9FA1574A17A8}"/>
              </a:ext>
            </a:extLst>
          </p:cNvPr>
          <p:cNvSpPr>
            <a:spLocks noGrp="1"/>
          </p:cNvSpPr>
          <p:nvPr>
            <p:ph type="pic" sz="quarter" idx="18" hasCustomPrompt="1"/>
          </p:nvPr>
        </p:nvSpPr>
        <p:spPr>
          <a:xfrm>
            <a:off x="761688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768809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0118" y="1371600"/>
            <a:ext cx="7172282" cy="60688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609600" y="322731"/>
            <a:ext cx="914400" cy="283464"/>
          </a:xfrm>
        </p:spPr>
        <p:txBody>
          <a:bodyPr/>
          <a:lstStyle/>
          <a:p>
            <a:fld id="{D56F8A71-DDE0-43CA-81C3-EA9C4963E6AE}" type="datetime1">
              <a:rPr lang="en-US" smtClean="0"/>
              <a:t>9/13/2026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10118" y="2362534"/>
            <a:ext cx="7172282"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2582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371600"/>
            <a:ext cx="7166187" cy="606886"/>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E525A034-19B5-40C2-A08C-916D805B8A45}" type="datetime1">
              <a:rPr lang="en-US" smtClean="0"/>
              <a:t>9/13/2026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3"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362534"/>
            <a:ext cx="7166188"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3B8151E2-ED8A-E9B1-A83A-CF01A37B5F98}"/>
              </a:ext>
            </a:extLst>
          </p:cNvPr>
          <p:cNvSpPr>
            <a:spLocks noGrp="1"/>
          </p:cNvSpPr>
          <p:nvPr>
            <p:ph type="pic" sz="quarter" idx="13" hasCustomPrompt="1"/>
          </p:nvPr>
        </p:nvSpPr>
        <p:spPr>
          <a:xfrm>
            <a:off x="8165593" y="1373529"/>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62373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4077" y="1371599"/>
            <a:ext cx="4667987" cy="606887"/>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ADD95619-B63B-77E6-BE04-262FAAD12CB4}"/>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2C5EE04-1B51-44BB-A7D3-16AEE79C4983}"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06805" y="2362535"/>
            <a:ext cx="4675596"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7734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1371600"/>
            <a:ext cx="4700225" cy="606887"/>
          </a:xfrm>
        </p:spPr>
        <p:txBody>
          <a:bodyPr anchor="t">
            <a:normAutofit/>
          </a:bodyPr>
          <a:lstStyle>
            <a:lvl1pPr>
              <a:defRPr sz="2400"/>
            </a:lvl1pPr>
          </a:lstStyle>
          <a:p>
            <a:r>
              <a:rPr lang="en-US"/>
              <a:t>Click to edit Master title style</a:t>
            </a:r>
            <a:endParaRPr lang="en-US" dirty="0"/>
          </a:p>
        </p:txBody>
      </p:sp>
      <p:sp>
        <p:nvSpPr>
          <p:cNvPr id="10" name="Date Placeholder 4">
            <a:extLst>
              <a:ext uri="{FF2B5EF4-FFF2-40B4-BE49-F238E27FC236}">
                <a16:creationId xmlns:a16="http://schemas.microsoft.com/office/drawing/2014/main" id="{84676EBB-6E0A-AD72-143B-39A640FF3585}"/>
              </a:ext>
            </a:extLst>
          </p:cNvPr>
          <p:cNvSpPr>
            <a:spLocks noGrp="1"/>
          </p:cNvSpPr>
          <p:nvPr>
            <p:ph type="dt" sz="half" idx="10"/>
          </p:nvPr>
        </p:nvSpPr>
        <p:spPr>
          <a:xfrm>
            <a:off x="609600" y="322731"/>
            <a:ext cx="914400" cy="283464"/>
          </a:xfrm>
        </p:spPr>
        <p:txBody>
          <a:bodyPr/>
          <a:lstStyle>
            <a:lvl1pPr>
              <a:defRPr>
                <a:solidFill>
                  <a:schemeClr val="tx1"/>
                </a:solidFill>
              </a:defRPr>
            </a:lvl1pPr>
          </a:lstStyle>
          <a:p>
            <a:fld id="{E79D7598-9667-4FA1-B20E-133F7DF30C66}"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lvl1pPr>
              <a:defRPr>
                <a:solidFill>
                  <a:schemeClr val="tx1"/>
                </a:solidFill>
                <a:effectLst/>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62534"/>
            <a:ext cx="4700225"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87DB94FD-8F2A-F0DB-71EB-3565077D4A20}"/>
              </a:ext>
            </a:extLst>
          </p:cNvPr>
          <p:cNvSpPr>
            <a:spLocks noGrp="1"/>
          </p:cNvSpPr>
          <p:nvPr>
            <p:ph type="pic" sz="quarter" idx="15" hasCustomPrompt="1"/>
          </p:nvPr>
        </p:nvSpPr>
        <p:spPr>
          <a:xfrm>
            <a:off x="5699758"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94044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1371599"/>
            <a:ext cx="3363514" cy="914401"/>
          </a:xfrm>
        </p:spPr>
        <p:txBody>
          <a:bodyPr anchor="t">
            <a:normAutofit/>
          </a:bodyPr>
          <a:lstStyle>
            <a:lvl1pPr>
              <a:defRPr sz="2400"/>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CBA07C19-A01D-B0B9-930B-9E9E7D2E653C}"/>
              </a:ext>
            </a:extLst>
          </p:cNvPr>
          <p:cNvSpPr>
            <a:spLocks noGrp="1"/>
          </p:cNvSpPr>
          <p:nvPr>
            <p:ph type="dt" sz="half" idx="15"/>
          </p:nvPr>
        </p:nvSpPr>
        <p:spPr>
          <a:xfrm>
            <a:off x="609600" y="322731"/>
            <a:ext cx="914400" cy="283464"/>
          </a:xfrm>
        </p:spPr>
        <p:txBody>
          <a:bodyPr/>
          <a:lstStyle/>
          <a:p>
            <a:fld id="{E0F4D2D3-E754-452C-996E-A69280848F28}" type="datetime1">
              <a:rPr lang="en-US" smtClean="0"/>
              <a:t>9/13/2026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903"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8887" y="2670047"/>
            <a:ext cx="3363513"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741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599"/>
            <a:ext cx="3363513" cy="91440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609600" y="322731"/>
            <a:ext cx="914400" cy="283464"/>
          </a:xfrm>
        </p:spPr>
        <p:txBody>
          <a:bodyPr/>
          <a:lstStyle/>
          <a:p>
            <a:fld id="{17A20D89-EAE3-437D-A562-62F383E1F1E4}" type="datetime1">
              <a:rPr lang="en-US" smtClean="0"/>
              <a:t>9/13/2026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776"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5" y="2670047"/>
            <a:ext cx="3363386"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158FD965-81B2-7E47-FC2D-2FFFA61C3D06}"/>
              </a:ext>
            </a:extLst>
          </p:cNvPr>
          <p:cNvSpPr>
            <a:spLocks noGrp="1"/>
          </p:cNvSpPr>
          <p:nvPr>
            <p:ph type="pic" sz="quarter" idx="18" hasCustomPrompt="1"/>
          </p:nvPr>
        </p:nvSpPr>
        <p:spPr>
          <a:xfrm>
            <a:off x="4378198"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46278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1371600"/>
            <a:ext cx="2699254" cy="1836503"/>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481F196-B1D0-4451-BD57-0DCCBF9A6C9D}"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1"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15697"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3147" y="3592150"/>
            <a:ext cx="2699254"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438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600"/>
            <a:ext cx="2699254" cy="1858941"/>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E2505D57-3CC9-48CD-A7D7-2BE3E605D0A5}"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59215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7A8F660F-60A6-785B-047B-B48856C7BBFC}"/>
              </a:ext>
            </a:extLst>
          </p:cNvPr>
          <p:cNvSpPr>
            <a:spLocks noGrp="1"/>
          </p:cNvSpPr>
          <p:nvPr>
            <p:ph type="pic" sz="quarter" idx="15" hasCustomPrompt="1"/>
          </p:nvPr>
        </p:nvSpPr>
        <p:spPr>
          <a:xfrm>
            <a:off x="3696794"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64009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7"/>
            <a:ext cx="4019522" cy="1236133"/>
          </a:xfrm>
        </p:spPr>
        <p:txBody>
          <a:bodyPr anchor="t">
            <a:normAutofit/>
          </a:bodyPr>
          <a:lstStyle>
            <a:lvl1pPr>
              <a:defRPr sz="2400"/>
            </a:lvl1pPr>
          </a:lstStyle>
          <a:p>
            <a:r>
              <a:rPr lang="en-US"/>
              <a:t>Click to edit Master title style</a:t>
            </a:r>
            <a:endParaRPr lang="en-US" dirty="0"/>
          </a:p>
        </p:txBody>
      </p:sp>
      <p:sp>
        <p:nvSpPr>
          <p:cNvPr id="12" name="Date Placeholder 4">
            <a:extLst>
              <a:ext uri="{FF2B5EF4-FFF2-40B4-BE49-F238E27FC236}">
                <a16:creationId xmlns:a16="http://schemas.microsoft.com/office/drawing/2014/main" id="{2D9E4C7C-63E4-6DA5-5108-15D4DA6D0607}"/>
              </a:ext>
            </a:extLst>
          </p:cNvPr>
          <p:cNvSpPr>
            <a:spLocks noGrp="1"/>
          </p:cNvSpPr>
          <p:nvPr>
            <p:ph type="dt" sz="half" idx="10"/>
          </p:nvPr>
        </p:nvSpPr>
        <p:spPr>
          <a:xfrm>
            <a:off x="609600" y="322731"/>
            <a:ext cx="914400" cy="286869"/>
          </a:xfrm>
        </p:spPr>
        <p:txBody>
          <a:bodyPr/>
          <a:lstStyle/>
          <a:p>
            <a:fld id="{3F2E167B-0B78-4B36-8A57-49085AADF134}"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3256619"/>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018927" y="5012267"/>
            <a:ext cx="6563474" cy="123613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3246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205330"/>
            <a:ext cx="3044954" cy="2019586"/>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E59D63EA-A363-194D-0D29-EB63BC89E3E3}"/>
              </a:ext>
            </a:extLst>
          </p:cNvPr>
          <p:cNvSpPr>
            <a:spLocks noGrp="1"/>
          </p:cNvSpPr>
          <p:nvPr>
            <p:ph type="dt" sz="half" idx="10"/>
          </p:nvPr>
        </p:nvSpPr>
        <p:spPr>
          <a:xfrm>
            <a:off x="609600" y="322731"/>
            <a:ext cx="914400" cy="286869"/>
          </a:xfrm>
        </p:spPr>
        <p:txBody>
          <a:bodyPr/>
          <a:lstStyle/>
          <a:p>
            <a:fld id="{B9462E82-6E33-4AEF-AE7B-DF7C6F462D56}"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244968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44358" y="4205331"/>
            <a:ext cx="7538041" cy="201958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8568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1390892"/>
            <a:ext cx="3021873" cy="1773540"/>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p>
            <a:fld id="{83BF6E84-C156-49F4-8E82-3F8A64544B22}"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1390891"/>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09599" y="4127577"/>
            <a:ext cx="10972801" cy="2120823"/>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649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9"/>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001F9C0A-11C5-40F2-BD0E-27AA70E2625D}" type="datetime1">
              <a:rPr lang="en-US" smtClean="0"/>
              <a:t>9/13/2026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2"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512485"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25885909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60"/>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9CDFB84F-677F-480D-99C2-22BB3A82E4AD}" type="datetime1">
              <a:rPr lang="en-US" smtClean="0"/>
              <a:t>9/13/2026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7999"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931835"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31240" y="2501206"/>
            <a:ext cx="5651159" cy="374719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278988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1C640349-FC90-47D1-9F46-4D34EA792223}" type="datetime1">
              <a:rPr lang="en-US" smtClean="0"/>
              <a:t>9/13/2026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4" name="Content Placeholder 7">
            <a:extLst>
              <a:ext uri="{FF2B5EF4-FFF2-40B4-BE49-F238E27FC236}">
                <a16:creationId xmlns:a16="http://schemas.microsoft.com/office/drawing/2014/main" id="{BB848C29-CF42-98B7-D019-4F384E06AD99}"/>
              </a:ext>
            </a:extLst>
          </p:cNvPr>
          <p:cNvSpPr>
            <a:spLocks noGrp="1"/>
          </p:cNvSpPr>
          <p:nvPr>
            <p:ph sz="quarter" idx="18"/>
          </p:nvPr>
        </p:nvSpPr>
        <p:spPr>
          <a:xfrm>
            <a:off x="7069321"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40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1371600"/>
            <a:ext cx="4675633" cy="9906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587C5F-6A61-4864-9518-A5514F3191A0}"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2746246"/>
            <a:ext cx="4675632" cy="350215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12502" y="1371600"/>
            <a:ext cx="586989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762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371600"/>
            <a:ext cx="3425954" cy="91745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5669B-9B51-4A21-90C8-BB2E110B3FD6}"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1" y="2673096"/>
            <a:ext cx="3429000" cy="357530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25359" y="1371600"/>
            <a:ext cx="715227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853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524A6D49-9F84-4D2B-BCDD-C2F0AED64BFE}" type="datetime1">
              <a:rPr lang="en-US" smtClean="0"/>
              <a:t>9/13/2026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154876"/>
            <a:ext cx="8499719" cy="409352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9496414" y="2154876"/>
            <a:ext cx="2085986" cy="4093524"/>
          </a:xfrm>
        </p:spPr>
        <p:txBody>
          <a:bodyPr anchor="t"/>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34932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275F2D28-3585-40CA-9EB9-F9971C1AA1E0}" type="datetime1">
              <a:rPr lang="en-US" smtClean="0"/>
              <a:t>9/13/2026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3" name="Picture Placeholder 10">
            <a:extLst>
              <a:ext uri="{FF2B5EF4-FFF2-40B4-BE49-F238E27FC236}">
                <a16:creationId xmlns:a16="http://schemas.microsoft.com/office/drawing/2014/main" id="{B8BA6868-FD5D-17A2-6CAE-853852E8704F}"/>
              </a:ext>
            </a:extLst>
          </p:cNvPr>
          <p:cNvSpPr>
            <a:spLocks noGrp="1"/>
          </p:cNvSpPr>
          <p:nvPr>
            <p:ph type="pic" sz="quarter" idx="13" hasCustomPrompt="1"/>
          </p:nvPr>
        </p:nvSpPr>
        <p:spPr>
          <a:xfrm>
            <a:off x="609599" y="2169506"/>
            <a:ext cx="10966705" cy="329251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609600" y="5846064"/>
            <a:ext cx="10972800" cy="402336"/>
          </a:xfrm>
        </p:spPr>
        <p:txBody>
          <a:bodyPr anchor="b"/>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9097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5325034"/>
            <a:ext cx="9762068" cy="916369"/>
          </a:xfrm>
        </p:spPr>
        <p:txBody>
          <a:bodyPr anchor="b">
            <a:normAutofit/>
          </a:bodyPr>
          <a:lstStyle>
            <a:lvl1pPr algn="ctr">
              <a:lnSpc>
                <a:spcPct val="110000"/>
              </a:lnSpc>
              <a:defRPr sz="2400" b="1" i="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E73000B7-56E6-4A26-8487-963BD31161AF}" type="datetime1">
              <a:rPr lang="en-US" smtClean="0"/>
              <a:t>9/13/2026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09600" y="914400"/>
            <a:ext cx="10972800" cy="4105835"/>
          </a:xfrm>
        </p:spPr>
        <p:txBody>
          <a:bodyPr anchor="t">
            <a:normAutofit/>
          </a:bodyPr>
          <a:lstStyle>
            <a:lvl1pPr marL="0" indent="0" algn="ctr">
              <a:lnSpc>
                <a:spcPct val="90000"/>
              </a:lnSpc>
              <a:buNone/>
              <a:defRPr sz="275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1685134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7F0C99-9A58-96BA-B51F-4BEDCF1AA120}"/>
              </a:ext>
            </a:extLst>
          </p:cNvPr>
          <p:cNvSpPr>
            <a:spLocks noGrp="1"/>
          </p:cNvSpPr>
          <p:nvPr>
            <p:ph type="title"/>
          </p:nvPr>
        </p:nvSpPr>
        <p:spPr>
          <a:xfrm>
            <a:off x="609601" y="5257802"/>
            <a:ext cx="10052304" cy="990598"/>
          </a:xfrm>
        </p:spPr>
        <p:txBody>
          <a:bodyPr/>
          <a:lstStyle>
            <a:lvl1pPr>
              <a:lnSpc>
                <a:spcPct val="110000"/>
              </a:lnSpc>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6C671BD4-4E81-464B-A994-00077AEC80C3}" type="datetime1">
              <a:rPr lang="en-US" smtClean="0"/>
              <a:t>9/13/2026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11" name="Content Placeholder 10">
            <a:extLst>
              <a:ext uri="{FF2B5EF4-FFF2-40B4-BE49-F238E27FC236}">
                <a16:creationId xmlns:a16="http://schemas.microsoft.com/office/drawing/2014/main" id="{F859DF22-2D22-B432-1B7E-1CCD6DA9C571}"/>
              </a:ext>
            </a:extLst>
          </p:cNvPr>
          <p:cNvSpPr>
            <a:spLocks noGrp="1"/>
          </p:cNvSpPr>
          <p:nvPr>
            <p:ph sz="quarter" idx="14" hasCustomPrompt="1"/>
          </p:nvPr>
        </p:nvSpPr>
        <p:spPr>
          <a:xfrm>
            <a:off x="609600" y="904875"/>
            <a:ext cx="10052050" cy="4038600"/>
          </a:xfrm>
        </p:spPr>
        <p:txBody>
          <a:bodyPr anchor="t"/>
          <a:lstStyle>
            <a:lvl1pPr>
              <a:lnSpc>
                <a:spcPct val="90000"/>
              </a:lnSpc>
              <a:buNone/>
              <a:defRPr sz="30000"/>
            </a:lvl1pPr>
          </a:lstStyle>
          <a:p>
            <a:pPr lvl="0"/>
            <a:r>
              <a:rPr lang="en-US" dirty="0"/>
              <a:t>##%</a:t>
            </a:r>
          </a:p>
        </p:txBody>
      </p:sp>
    </p:spTree>
    <p:extLst>
      <p:ext uri="{BB962C8B-B14F-4D97-AF65-F5344CB8AC3E}">
        <p14:creationId xmlns:p14="http://schemas.microsoft.com/office/powerpoint/2010/main" val="3391933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E00404-475A-8BBB-C6CE-9106DE692A22}"/>
              </a:ext>
            </a:extLst>
          </p:cNvPr>
          <p:cNvSpPr>
            <a:spLocks noGrp="1"/>
          </p:cNvSpPr>
          <p:nvPr>
            <p:ph type="title"/>
          </p:nvPr>
        </p:nvSpPr>
        <p:spPr>
          <a:xfrm>
            <a:off x="9067800" y="3962400"/>
            <a:ext cx="2514599" cy="2285999"/>
          </a:xfr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78216DC3-F1E3-4679-A7A7-118C827BFDD8}" type="datetime1">
              <a:rPr lang="en-US" smtClean="0"/>
              <a:t>9/13/2026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8" name="Content Placeholder 10">
            <a:extLst>
              <a:ext uri="{FF2B5EF4-FFF2-40B4-BE49-F238E27FC236}">
                <a16:creationId xmlns:a16="http://schemas.microsoft.com/office/drawing/2014/main" id="{97D4B19F-6F49-D42F-E0D8-B04A37866557}"/>
              </a:ext>
            </a:extLst>
          </p:cNvPr>
          <p:cNvSpPr>
            <a:spLocks noGrp="1"/>
          </p:cNvSpPr>
          <p:nvPr>
            <p:ph sz="quarter" idx="14" hasCustomPrompt="1"/>
          </p:nvPr>
        </p:nvSpPr>
        <p:spPr>
          <a:xfrm>
            <a:off x="609600" y="904875"/>
            <a:ext cx="8077200" cy="5343524"/>
          </a:xfrm>
        </p:spPr>
        <p:txBody>
          <a:bodyPr anchor="t"/>
          <a:lstStyle>
            <a:lvl1pPr>
              <a:lnSpc>
                <a:spcPct val="90000"/>
              </a:lnSpc>
              <a:buNone/>
              <a:defRPr sz="27500"/>
            </a:lvl1pPr>
          </a:lstStyle>
          <a:p>
            <a:pPr lvl="0"/>
            <a:r>
              <a:rPr lang="en-US" dirty="0"/>
              <a:t>##%</a:t>
            </a:r>
          </a:p>
        </p:txBody>
      </p:sp>
    </p:spTree>
    <p:extLst>
      <p:ext uri="{BB962C8B-B14F-4D97-AF65-F5344CB8AC3E}">
        <p14:creationId xmlns:p14="http://schemas.microsoft.com/office/powerpoint/2010/main" val="25543294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latin typeface="+mn-lt"/>
              </a:defRPr>
            </a:lvl1pPr>
          </a:lstStyle>
          <a:p>
            <a:fld id="{2D412A9A-F88E-45C5-903F-2119D36A77A2}" type="datetime1">
              <a:rPr lang="en-US" smtClean="0"/>
              <a:t>9/13/2026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1371600"/>
            <a:ext cx="10972800" cy="4876800"/>
          </a:xfrm>
        </p:spPr>
        <p:txBody>
          <a:bodyPr anchor="t">
            <a:normAutofit/>
          </a:bodyPr>
          <a:lstStyle>
            <a:lvl1pPr marL="0" indent="0">
              <a:lnSpc>
                <a:spcPct val="90000"/>
              </a:lnSpc>
              <a:buNone/>
              <a:defRPr sz="3200" b="1" cap="all" baseline="0">
                <a:solidFill>
                  <a:schemeClr val="tx1"/>
                </a:solidFill>
                <a:latin typeface="+mj-lt"/>
              </a:defRPr>
            </a:lvl1pPr>
            <a:lvl2pPr marL="228600" indent="0">
              <a:lnSpc>
                <a:spcPct val="90000"/>
              </a:lnSpc>
              <a:buNone/>
              <a:defRPr sz="3200" b="1" cap="all" baseline="0">
                <a:solidFill>
                  <a:schemeClr val="tx1"/>
                </a:solidFill>
                <a:latin typeface="+mj-lt"/>
              </a:defRPr>
            </a:lvl2pPr>
            <a:lvl3pPr marL="457200" indent="0">
              <a:lnSpc>
                <a:spcPct val="90000"/>
              </a:lnSpc>
              <a:buNone/>
              <a:defRPr sz="3200" b="1" cap="all" baseline="0">
                <a:solidFill>
                  <a:schemeClr val="tx1"/>
                </a:solidFill>
                <a:latin typeface="+mj-lt"/>
              </a:defRPr>
            </a:lvl3pPr>
            <a:lvl4pPr marL="685800" indent="0">
              <a:lnSpc>
                <a:spcPct val="90000"/>
              </a:lnSpc>
              <a:buNone/>
              <a:defRPr sz="3200" b="1" cap="all" baseline="0">
                <a:solidFill>
                  <a:schemeClr val="tx1"/>
                </a:solidFill>
                <a:latin typeface="+mj-lt"/>
              </a:defRPr>
            </a:lvl4pPr>
            <a:lvl5pPr marL="914400" indent="0">
              <a:lnSpc>
                <a:spcPct val="90000"/>
              </a:lnSpc>
              <a:buNone/>
              <a:defRPr sz="32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19655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CC9AC46E-311C-49B6-8A0E-D2095F2328AF}" type="datetime1">
              <a:rPr lang="en-US" smtClean="0"/>
              <a:t>9/13/2026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nSpc>
                <a:spcPct val="90000"/>
              </a:lnSpc>
              <a:buNone/>
              <a:defRPr sz="2400" b="1" cap="all" baseline="0">
                <a:solidFill>
                  <a:schemeClr val="tx1"/>
                </a:solidFill>
                <a:latin typeface="+mj-lt"/>
              </a:defRPr>
            </a:lvl1pPr>
            <a:lvl2pPr marL="228600" indent="0">
              <a:lnSpc>
                <a:spcPct val="90000"/>
              </a:lnSpc>
              <a:buNone/>
              <a:defRPr sz="2400" b="1" cap="all" baseline="0">
                <a:solidFill>
                  <a:schemeClr val="tx1"/>
                </a:solidFill>
                <a:latin typeface="+mj-lt"/>
              </a:defRPr>
            </a:lvl2pPr>
            <a:lvl3pPr marL="457200" indent="0">
              <a:lnSpc>
                <a:spcPct val="90000"/>
              </a:lnSpc>
              <a:buNone/>
              <a:defRPr sz="2400" b="1" cap="all" baseline="0">
                <a:solidFill>
                  <a:schemeClr val="tx1"/>
                </a:solidFill>
                <a:latin typeface="+mj-lt"/>
              </a:defRPr>
            </a:lvl3pPr>
            <a:lvl4pPr marL="685800" indent="0">
              <a:lnSpc>
                <a:spcPct val="90000"/>
              </a:lnSpc>
              <a:buNone/>
              <a:defRPr sz="2400" b="1" cap="all" baseline="0">
                <a:solidFill>
                  <a:schemeClr val="tx1"/>
                </a:solidFill>
                <a:latin typeface="+mj-lt"/>
              </a:defRPr>
            </a:lvl4pPr>
            <a:lvl5pPr marL="914400" indent="0">
              <a:lnSpc>
                <a:spcPct val="90000"/>
              </a:lnSpc>
              <a:buNone/>
              <a:defRPr sz="24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36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C4F10A1-07E0-4636-B3BE-AE66FBE8467A}" type="datetime1">
              <a:rPr lang="en-US" smtClean="0"/>
              <a:t>9/13/2026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gn="ctr">
              <a:lnSpc>
                <a:spcPct val="90000"/>
              </a:lnSpc>
              <a:buNone/>
              <a:defRPr sz="3600" b="1" cap="all" baseline="0">
                <a:solidFill>
                  <a:schemeClr val="tx1"/>
                </a:solidFill>
                <a:latin typeface="+mj-lt"/>
              </a:defRPr>
            </a:lvl1pPr>
            <a:lvl2pPr marL="228600" indent="0" algn="ctr">
              <a:lnSpc>
                <a:spcPct val="90000"/>
              </a:lnSpc>
              <a:buNone/>
              <a:defRPr sz="3600" b="1" cap="all" baseline="0">
                <a:solidFill>
                  <a:schemeClr val="tx1"/>
                </a:solidFill>
                <a:latin typeface="+mj-lt"/>
              </a:defRPr>
            </a:lvl2pPr>
            <a:lvl3pPr marL="457200" indent="0" algn="ctr">
              <a:lnSpc>
                <a:spcPct val="90000"/>
              </a:lnSpc>
              <a:buNone/>
              <a:defRPr sz="3600" b="1" cap="all" baseline="0">
                <a:solidFill>
                  <a:schemeClr val="tx1"/>
                </a:solidFill>
                <a:latin typeface="+mj-lt"/>
              </a:defRPr>
            </a:lvl3pPr>
            <a:lvl4pPr marL="685800" indent="0" algn="ctr">
              <a:lnSpc>
                <a:spcPct val="90000"/>
              </a:lnSpc>
              <a:buNone/>
              <a:defRPr sz="3600" b="1" cap="all" baseline="0">
                <a:solidFill>
                  <a:schemeClr val="tx1"/>
                </a:solidFill>
                <a:latin typeface="+mj-lt"/>
              </a:defRPr>
            </a:lvl4pPr>
            <a:lvl5pPr marL="914400" indent="0" algn="ctr">
              <a:lnSpc>
                <a:spcPct val="90000"/>
              </a:lnSpc>
              <a:buNone/>
              <a:defRPr sz="36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6313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09600" y="5572631"/>
            <a:ext cx="10966704" cy="640080"/>
          </a:xfrm>
        </p:spPr>
        <p:txBody>
          <a:bodyPr anchor="b">
            <a:normAutofit/>
          </a:bodyPr>
          <a:lstStyle>
            <a:lvl1pP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567E4DBA-3642-44F7-A1E0-3D9BCA1A53C6}" type="datetime1">
              <a:rPr lang="en-US" smtClean="0"/>
              <a:t>9/13/2026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09600" y="1371600"/>
            <a:ext cx="10966704" cy="3806142"/>
          </a:xfrm>
        </p:spPr>
        <p:txBody>
          <a:bodyPr anchor="t">
            <a:normAutofit/>
          </a:bodyPr>
          <a:lstStyle>
            <a:lvl1pPr marL="164592" indent="-164592">
              <a:lnSpc>
                <a:spcPct val="100000"/>
              </a:lnSpc>
              <a:spcBef>
                <a:spcPts val="0"/>
              </a:spcBef>
              <a:buNone/>
              <a:defRPr sz="3200">
                <a:latin typeface="+mj-lt"/>
              </a:defRPr>
            </a:lvl1pPr>
          </a:lstStyle>
          <a:p>
            <a:pPr lvl="0"/>
            <a:r>
              <a:rPr lang="en-US" dirty="0"/>
              <a:t>Click to add Quote</a:t>
            </a:r>
          </a:p>
        </p:txBody>
      </p:sp>
    </p:spTree>
    <p:extLst>
      <p:ext uri="{BB962C8B-B14F-4D97-AF65-F5344CB8AC3E}">
        <p14:creationId xmlns:p14="http://schemas.microsoft.com/office/powerpoint/2010/main" val="416565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24000" y="5561790"/>
            <a:ext cx="9137903" cy="686610"/>
          </a:xfrm>
        </p:spPr>
        <p:txBody>
          <a:bodyPr anchor="b">
            <a:normAutofit/>
          </a:bodyPr>
          <a:lstStyle>
            <a:lvl1pPr algn="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latin typeface="+mn-lt"/>
              </a:defRPr>
            </a:lvl1pPr>
          </a:lstStyle>
          <a:p>
            <a:fld id="{5F8CD485-684D-4C35-BDF2-D991DF8FFCA1}" type="datetime1">
              <a:rPr lang="en-US" smtClean="0"/>
              <a:t>9/13/2026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71600"/>
            <a:ext cx="9144000" cy="3806142"/>
          </a:xfrm>
        </p:spPr>
        <p:txBody>
          <a:bodyPr anchor="ctr">
            <a:normAutofit/>
          </a:bodyPr>
          <a:lstStyle>
            <a:lvl1pPr marL="164592" indent="-164592">
              <a:lnSpc>
                <a:spcPct val="100000"/>
              </a:lnSpc>
              <a:spcBef>
                <a:spcPts val="0"/>
              </a:spcBef>
              <a:buNone/>
              <a:defRPr sz="3200">
                <a:solidFill>
                  <a:schemeClr val="tx1"/>
                </a:solidFill>
                <a:latin typeface="+mj-lt"/>
              </a:defRPr>
            </a:lvl1pPr>
          </a:lstStyle>
          <a:p>
            <a:pPr lvl="0"/>
            <a:r>
              <a:rPr lang="en-US" dirty="0"/>
              <a:t>Click to add Quote</a:t>
            </a:r>
          </a:p>
        </p:txBody>
      </p:sp>
    </p:spTree>
    <p:extLst>
      <p:ext uri="{BB962C8B-B14F-4D97-AF65-F5344CB8AC3E}">
        <p14:creationId xmlns:p14="http://schemas.microsoft.com/office/powerpoint/2010/main" val="9907629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561790"/>
            <a:ext cx="5954436" cy="686610"/>
          </a:xfrm>
        </p:spPr>
        <p:txBody>
          <a:bodyPr anchor="b">
            <a:normAutofit/>
          </a:bodyPr>
          <a:lstStyle>
            <a:lvl1pPr algn="r">
              <a:lnSpc>
                <a:spcPct val="120000"/>
              </a:lnSpc>
              <a:defRPr sz="2000" b="1"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3CE2A531-A855-4FC2-83C9-7F8A2FC0A7A9}" type="datetime1">
              <a:rPr lang="en-US" smtClean="0"/>
              <a:t>9/13/2026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88534"/>
            <a:ext cx="9137904" cy="3789208"/>
          </a:xfrm>
        </p:spPr>
        <p:txBody>
          <a:bodyPr anchor="t">
            <a:normAutofit/>
          </a:bodyPr>
          <a:lstStyle>
            <a:lvl1pPr marL="164592" indent="-164592">
              <a:lnSpc>
                <a:spcPct val="110000"/>
              </a:lnSpc>
              <a:spcBef>
                <a:spcPts val="0"/>
              </a:spcBef>
              <a:buNone/>
              <a:defRPr sz="3200" b="1" i="0" cap="all" baseline="0">
                <a:latin typeface="+mj-lt"/>
              </a:defRPr>
            </a:lvl1pPr>
          </a:lstStyle>
          <a:p>
            <a:pPr lvl="0"/>
            <a:r>
              <a:rPr lang="en-US" dirty="0"/>
              <a:t>Click to add Quote</a:t>
            </a:r>
          </a:p>
        </p:txBody>
      </p:sp>
    </p:spTree>
    <p:extLst>
      <p:ext uri="{BB962C8B-B14F-4D97-AF65-F5344CB8AC3E}">
        <p14:creationId xmlns:p14="http://schemas.microsoft.com/office/powerpoint/2010/main" val="36539854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168559-22AF-9500-1ED0-9B034424FC6E}"/>
              </a:ext>
            </a:extLst>
          </p:cNvPr>
          <p:cNvSpPr>
            <a:spLocks noGrp="1"/>
          </p:cNvSpPr>
          <p:nvPr>
            <p:ph type="title"/>
          </p:nvPr>
        </p:nvSpPr>
        <p:spPr>
          <a:xfrm>
            <a:off x="612648" y="1371600"/>
            <a:ext cx="10969752" cy="745558"/>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F101B9D-4D4C-40F1-8133-7CADC817E0C1}" type="datetime1">
              <a:rPr lang="en-US" smtClean="0"/>
              <a:t>9/13/2026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7648" y="322731"/>
            <a:ext cx="7150608" cy="286869"/>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09600" y="2501207"/>
            <a:ext cx="5289973" cy="3747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86331" y="2501206"/>
            <a:ext cx="5289973" cy="374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8012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80CBD81-BF35-3FFE-84F1-E86AACCAD69D}"/>
              </a:ext>
            </a:extLst>
          </p:cNvPr>
          <p:cNvSpPr>
            <a:spLocks noGrp="1"/>
          </p:cNvSpPr>
          <p:nvPr>
            <p:ph type="title"/>
          </p:nvPr>
        </p:nvSpPr>
        <p:spPr>
          <a:xfrm>
            <a:off x="609600" y="1371600"/>
            <a:ext cx="10745788" cy="745558"/>
          </a:xfrm>
        </p:spPr>
        <p:txBody>
          <a:bodyPr anchor="t"/>
          <a:lstStyle/>
          <a:p>
            <a:r>
              <a:rPr lang="en-US"/>
              <a:t>Click to edit Master title style</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5FF4366-C1D4-4687-A56C-18AD97870CFF}" type="datetime1">
              <a:rPr lang="en-US" smtClean="0"/>
              <a:t>9/13/2026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255322"/>
            <a:ext cx="5289972"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948211"/>
            <a:ext cx="5289972"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330" y="2255322"/>
            <a:ext cx="5289974"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948211"/>
            <a:ext cx="5302568"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54681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1371600"/>
            <a:ext cx="10963656" cy="7455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5260159-51DF-49CB-B647-76DC93F9005D}" type="datetime1">
              <a:rPr lang="en-US" smtClean="0"/>
              <a:t>9/13/2026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401474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D90B478A-2183-4725-BFFE-F5022B99B7BE}" type="datetime1">
              <a:rPr lang="en-US" smtClean="0"/>
              <a:t>9/13/2026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127350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7" y="1371600"/>
            <a:ext cx="3801195" cy="12192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9407116-79D5-4961-A943-953BCFEA97DD}" type="datetime1">
              <a:rPr lang="en-US" smtClean="0"/>
              <a:t>9/13/2026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7" y="2974848"/>
            <a:ext cx="3801195" cy="3273552"/>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1371600"/>
            <a:ext cx="6774366" cy="4876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5897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1371600"/>
            <a:ext cx="3595634" cy="3124200"/>
          </a:xfrm>
        </p:spPr>
        <p:txBody>
          <a:bodyPr anchor="b">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F55BE2D-D64B-4B05-B6D8-FA0500749FF9}" type="datetime1">
              <a:rPr lang="en-US" smtClean="0"/>
              <a:t>9/13/2026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4800600"/>
            <a:ext cx="3595634" cy="1460174"/>
          </a:xfrm>
        </p:spPr>
        <p:txBody>
          <a:bodyPr anchor="b"/>
          <a:lstStyle>
            <a:lvl1pPr marL="0" indent="0">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584991" y="1371600"/>
            <a:ext cx="6997410" cy="48768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663798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71600"/>
            <a:ext cx="10972800" cy="186537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ABD5A60-72B7-4332-B4B3-40B2CC6142CE}"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621024"/>
            <a:ext cx="10972800" cy="2627376"/>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04490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t">
            <a:no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DE2B004-0AA0-4203-BDB3-16A698CB99F9}" type="datetime1">
              <a:rPr lang="en-US" smtClean="0"/>
              <a:t>9/13/2026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870748"/>
            <a:ext cx="8430639" cy="1608008"/>
          </a:xfrm>
        </p:spPr>
        <p:txBody>
          <a:bodyPr>
            <a:normAutofit/>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91270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09600" y="1381760"/>
            <a:ext cx="10972799" cy="735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09600" y="2501206"/>
            <a:ext cx="10966703" cy="372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09600" y="322731"/>
            <a:ext cx="914400" cy="286869"/>
          </a:xfrm>
          <a:prstGeom prst="rect">
            <a:avLst/>
          </a:prstGeom>
        </p:spPr>
        <p:txBody>
          <a:bodyPr vert="horz" lIns="91440" tIns="45720" rIns="91440" bIns="45720" rtlCol="0" anchor="ctr"/>
          <a:lstStyle>
            <a:lvl1pPr algn="l" rtl="0">
              <a:defRPr sz="1000" b="0" i="0" cap="all" baseline="0">
                <a:solidFill>
                  <a:schemeClr val="tx1"/>
                </a:solidFill>
                <a:latin typeface="+mn-lt"/>
              </a:defRPr>
            </a:lvl1pPr>
          </a:lstStyle>
          <a:p>
            <a:fld id="{135AEAE7-3C36-4273-AC18-E54349BDD515}" type="datetime1">
              <a:rPr lang="en-US" smtClean="0"/>
              <a:t>9/13/2026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2517648" y="322731"/>
            <a:ext cx="7150608" cy="286869"/>
          </a:xfrm>
          <a:prstGeom prst="rect">
            <a:avLst/>
          </a:prstGeom>
        </p:spPr>
        <p:txBody>
          <a:bodyPr vert="horz" lIns="91440" tIns="45720" rIns="91440" bIns="45720" rtlCol="0" anchor="ctr"/>
          <a:lstStyle>
            <a:lvl1pPr algn="ctr" rtl="0">
              <a:defRPr sz="1000" b="0" i="0" cap="all" baseline="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661904" y="322731"/>
            <a:ext cx="914400" cy="286869"/>
          </a:xfrm>
          <a:prstGeom prst="rect">
            <a:avLst/>
          </a:prstGeom>
        </p:spPr>
        <p:txBody>
          <a:bodyPr vert="horz" lIns="91440" tIns="45720" rIns="91440" bIns="45720" rtlCol="0" anchor="ctr"/>
          <a:lstStyle>
            <a:lvl1pPr algn="r" rtl="0">
              <a:defRPr sz="1000" b="0" i="0" cap="all" baseline="0">
                <a:solidFill>
                  <a:schemeClr val="tx1"/>
                </a:solidFill>
                <a:latin typeface="+mn-lt"/>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335085557"/>
      </p:ext>
    </p:extLst>
  </p:cSld>
  <p:clrMap bg1="dk1" tx1="lt1" bg2="dk2" tx2="lt2" accent1="accent1" accent2="accent2" accent3="accent3" accent4="accent4" accent5="accent5" accent6="accent6" hlink="hlink" folHlink="folHlink"/>
  <p:sldLayoutIdLst>
    <p:sldLayoutId id="2147483947" r:id="rId1"/>
    <p:sldLayoutId id="2147483894" r:id="rId2"/>
    <p:sldLayoutId id="2147483893"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48" r:id="rId13"/>
    <p:sldLayoutId id="2147483904" r:id="rId14"/>
    <p:sldLayoutId id="2147483905" r:id="rId15"/>
    <p:sldLayoutId id="2147483906" r:id="rId16"/>
    <p:sldLayoutId id="2147483907" r:id="rId17"/>
    <p:sldLayoutId id="2147483908" r:id="rId18"/>
    <p:sldLayoutId id="2147483951"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49" r:id="rId38"/>
    <p:sldLayoutId id="2147483950" r:id="rId39"/>
    <p:sldLayoutId id="2147483927" r:id="rId40"/>
    <p:sldLayoutId id="2147483928" r:id="rId41"/>
    <p:sldLayoutId id="2147483929" r:id="rId42"/>
    <p:sldLayoutId id="2147483931" r:id="rId43"/>
    <p:sldLayoutId id="2147483932" r:id="rId44"/>
    <p:sldLayoutId id="2147483952"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Lst>
  <p:hf sldNum="0" hdr="0" ftr="0" dt="0"/>
  <p:txStyles>
    <p:titleStyle>
      <a:lvl1pPr algn="l" defTabSz="914400" rtl="0" eaLnBrk="1" latinLnBrk="0" hangingPunct="1">
        <a:lnSpc>
          <a:spcPct val="80000"/>
        </a:lnSpc>
        <a:spcBef>
          <a:spcPct val="0"/>
        </a:spcBef>
        <a:buNone/>
        <a:defRPr sz="2400" b="1" i="0" kern="1200" cap="all"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cap="none" baseline="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guide id="27" orient="horz" pos="192" userDrawn="1">
          <p15:clr>
            <a:srgbClr val="F26B43"/>
          </p15:clr>
        </p15:guide>
        <p15:guide id="28" orient="horz" pos="3936" userDrawn="1">
          <p15:clr>
            <a:srgbClr val="F26B43"/>
          </p15:clr>
        </p15:guide>
        <p15:guide id="29" orient="horz" pos="384" userDrawn="1">
          <p15:clr>
            <a:srgbClr val="F26B43"/>
          </p15:clr>
        </p15:guide>
        <p15:guide id="30" orient="horz" pos="4128" userDrawn="1">
          <p15:clr>
            <a:srgbClr val="F26B43"/>
          </p15:clr>
        </p15:guide>
        <p15:guide id="31" orient="horz" pos="864" userDrawn="1">
          <p15:clr>
            <a:srgbClr val="F26B43"/>
          </p15:clr>
        </p15:guide>
        <p15:guide id="32" pos="6720" userDrawn="1">
          <p15:clr>
            <a:srgbClr val="F26B43"/>
          </p15:clr>
        </p15:guide>
        <p15:guide id="33" pos="6096" userDrawn="1">
          <p15:clr>
            <a:srgbClr val="F26B43"/>
          </p15:clr>
        </p15:guide>
        <p15:guide id="34" pos="960" userDrawn="1">
          <p15:clr>
            <a:srgbClr val="F26B43"/>
          </p15:clr>
        </p15:guide>
        <p15:guide id="35" pos="15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FAEDA8-BAC7-A96A-B185-7BD741EA6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00" y="260648"/>
            <a:ext cx="10801200" cy="6336704"/>
          </a:xfrm>
          <a:prstGeom prst="rect">
            <a:avLst/>
          </a:prstGeom>
        </p:spPr>
      </p:pic>
      <p:sp>
        <p:nvSpPr>
          <p:cNvPr id="3" name="Subtitle 2">
            <a:extLst>
              <a:ext uri="{FF2B5EF4-FFF2-40B4-BE49-F238E27FC236}">
                <a16:creationId xmlns:a16="http://schemas.microsoft.com/office/drawing/2014/main" id="{829DA1EC-08F5-E372-8F75-321D772EE7F7}"/>
              </a:ext>
            </a:extLst>
          </p:cNvPr>
          <p:cNvSpPr>
            <a:spLocks noGrp="1"/>
          </p:cNvSpPr>
          <p:nvPr>
            <p:ph type="subTitle" idx="1"/>
          </p:nvPr>
        </p:nvSpPr>
        <p:spPr>
          <a:xfrm>
            <a:off x="5807968" y="5157192"/>
            <a:ext cx="4352927" cy="1142277"/>
          </a:xfrm>
        </p:spPr>
        <p:txBody>
          <a:bodyPr>
            <a:normAutofit/>
          </a:bodyPr>
          <a:lstStyle/>
          <a:p>
            <a:r>
              <a:rPr lang="en-US" sz="4400" dirty="0"/>
              <a:t>Chapter 4</a:t>
            </a:r>
          </a:p>
        </p:txBody>
      </p:sp>
    </p:spTree>
    <p:extLst>
      <p:ext uri="{BB962C8B-B14F-4D97-AF65-F5344CB8AC3E}">
        <p14:creationId xmlns:p14="http://schemas.microsoft.com/office/powerpoint/2010/main" val="88498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6C20-E35E-B58D-D3A5-2466A9D2538B}"/>
              </a:ext>
            </a:extLst>
          </p:cNvPr>
          <p:cNvSpPr>
            <a:spLocks noGrp="1"/>
          </p:cNvSpPr>
          <p:nvPr>
            <p:ph type="title"/>
          </p:nvPr>
        </p:nvSpPr>
        <p:spPr>
          <a:xfrm>
            <a:off x="119336" y="188640"/>
            <a:ext cx="10972799" cy="735400"/>
          </a:xfrm>
        </p:spPr>
        <p:txBody>
          <a:bodyPr>
            <a:normAutofit/>
          </a:bodyPr>
          <a:lstStyle/>
          <a:p>
            <a:r>
              <a:rPr lang="en-US" sz="3600" dirty="0"/>
              <a:t>Romans 4:1-4</a:t>
            </a:r>
            <a:endParaRPr lang="en-AU" sz="3600" dirty="0"/>
          </a:p>
        </p:txBody>
      </p:sp>
      <p:sp>
        <p:nvSpPr>
          <p:cNvPr id="3" name="Content Placeholder 2">
            <a:extLst>
              <a:ext uri="{FF2B5EF4-FFF2-40B4-BE49-F238E27FC236}">
                <a16:creationId xmlns:a16="http://schemas.microsoft.com/office/drawing/2014/main" id="{6E4B3939-FB19-D560-3D91-243CAB673A32}"/>
              </a:ext>
            </a:extLst>
          </p:cNvPr>
          <p:cNvSpPr>
            <a:spLocks noGrp="1"/>
          </p:cNvSpPr>
          <p:nvPr>
            <p:ph idx="1"/>
          </p:nvPr>
        </p:nvSpPr>
        <p:spPr>
          <a:xfrm>
            <a:off x="0" y="764704"/>
            <a:ext cx="12192000" cy="6093296"/>
          </a:xfrm>
        </p:spPr>
        <p:txBody>
          <a:bodyPr>
            <a:normAutofit/>
          </a:bodyPr>
          <a:lstStyle/>
          <a:p>
            <a:pPr marL="0" indent="0">
              <a:buNone/>
            </a:pPr>
            <a:r>
              <a:rPr lang="en-US" sz="3200" dirty="0"/>
              <a:t>What shall we say, then? Have we found Abraham to be our ancestor in a human, fleshly sense? After all, if Abraham was reckoned “in the right” on the basis of works, he has grounds to boast—but not in God’s presence!</a:t>
            </a:r>
          </a:p>
          <a:p>
            <a:pPr marL="0" indent="0">
              <a:buNone/>
            </a:pPr>
            <a:r>
              <a:rPr lang="en-US" sz="3200" dirty="0"/>
              <a:t>So what does the Bible say? “Abraham believed God, and it was calculated in his favor, putting him in the right.” Now when someone “works,” the “reward” they get is not calculated on the basis of generosity, but on the basis of what they are owed. </a:t>
            </a:r>
          </a:p>
        </p:txBody>
      </p:sp>
    </p:spTree>
    <p:extLst>
      <p:ext uri="{BB962C8B-B14F-4D97-AF65-F5344CB8AC3E}">
        <p14:creationId xmlns:p14="http://schemas.microsoft.com/office/powerpoint/2010/main" val="711152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3A46E-4FC8-ED9E-A34E-C766D007F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CF58B-906B-5BEC-47E0-CB66A9F7F3F8}"/>
              </a:ext>
            </a:extLst>
          </p:cNvPr>
          <p:cNvSpPr>
            <a:spLocks noGrp="1"/>
          </p:cNvSpPr>
          <p:nvPr>
            <p:ph type="title"/>
          </p:nvPr>
        </p:nvSpPr>
        <p:spPr>
          <a:xfrm>
            <a:off x="119336" y="188640"/>
            <a:ext cx="10972799" cy="735400"/>
          </a:xfrm>
        </p:spPr>
        <p:txBody>
          <a:bodyPr>
            <a:normAutofit/>
          </a:bodyPr>
          <a:lstStyle/>
          <a:p>
            <a:r>
              <a:rPr lang="en-US" sz="3600" dirty="0"/>
              <a:t>Romans 4:5-8</a:t>
            </a:r>
            <a:endParaRPr lang="en-AU" sz="3600" dirty="0"/>
          </a:p>
        </p:txBody>
      </p:sp>
      <p:sp>
        <p:nvSpPr>
          <p:cNvPr id="3" name="Content Placeholder 2">
            <a:extLst>
              <a:ext uri="{FF2B5EF4-FFF2-40B4-BE49-F238E27FC236}">
                <a16:creationId xmlns:a16="http://schemas.microsoft.com/office/drawing/2014/main" id="{B5D186AD-EF1F-E138-B558-315815153A3A}"/>
              </a:ext>
            </a:extLst>
          </p:cNvPr>
          <p:cNvSpPr>
            <a:spLocks noGrp="1"/>
          </p:cNvSpPr>
          <p:nvPr>
            <p:ph idx="1"/>
          </p:nvPr>
        </p:nvSpPr>
        <p:spPr>
          <a:xfrm>
            <a:off x="0" y="764704"/>
            <a:ext cx="12192000" cy="6093296"/>
          </a:xfrm>
        </p:spPr>
        <p:txBody>
          <a:bodyPr>
            <a:normAutofit/>
          </a:bodyPr>
          <a:lstStyle/>
          <a:p>
            <a:pPr marL="0" indent="0">
              <a:buNone/>
            </a:pPr>
            <a:r>
              <a:rPr lang="en-US" sz="3200" dirty="0"/>
              <a:t>But if someone doesn’t “work,” but simply believes in the one who declares the ungodly to be in the right, that person’s faith is calculated in their favor putting them in the right.</a:t>
            </a:r>
          </a:p>
          <a:p>
            <a:pPr marL="0" indent="0">
              <a:buNone/>
            </a:pPr>
            <a:r>
              <a:rPr lang="en-US" sz="3200" dirty="0"/>
              <a:t>We see the same thing when David speaks of the blessing that comes to someone whom God calculates to be in the right apart from works:</a:t>
            </a:r>
          </a:p>
          <a:p>
            <a:pPr marL="0" indent="0">
              <a:buNone/>
            </a:pPr>
            <a:r>
              <a:rPr lang="en-US" sz="3200" dirty="0"/>
              <a:t>Blessed are those whose lawbreaking is forgiven</a:t>
            </a:r>
          </a:p>
          <a:p>
            <a:pPr marL="0" indent="0">
              <a:buNone/>
            </a:pPr>
            <a:r>
              <a:rPr lang="en-US" sz="3200" dirty="0"/>
              <a:t>and whose sins have been covered over;</a:t>
            </a:r>
          </a:p>
          <a:p>
            <a:pPr marL="0" indent="0">
              <a:buNone/>
            </a:pPr>
            <a:r>
              <a:rPr lang="en-US" sz="3200" dirty="0"/>
              <a:t>Blessed is the man to whom the Lord will not calculate sin.</a:t>
            </a:r>
          </a:p>
        </p:txBody>
      </p:sp>
    </p:spTree>
    <p:extLst>
      <p:ext uri="{BB962C8B-B14F-4D97-AF65-F5344CB8AC3E}">
        <p14:creationId xmlns:p14="http://schemas.microsoft.com/office/powerpoint/2010/main" val="1392382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5276-3D09-A52B-3C04-3AABA00B4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4EF352-635A-453A-20A8-A7A0DD233E54}"/>
              </a:ext>
            </a:extLst>
          </p:cNvPr>
          <p:cNvSpPr>
            <a:spLocks noGrp="1"/>
          </p:cNvSpPr>
          <p:nvPr>
            <p:ph type="title"/>
          </p:nvPr>
        </p:nvSpPr>
        <p:spPr>
          <a:xfrm>
            <a:off x="119336" y="188640"/>
            <a:ext cx="10972799" cy="735400"/>
          </a:xfrm>
        </p:spPr>
        <p:txBody>
          <a:bodyPr>
            <a:normAutofit/>
          </a:bodyPr>
          <a:lstStyle/>
          <a:p>
            <a:r>
              <a:rPr lang="en-US" sz="3600" dirty="0"/>
              <a:t>Romans 4:9-10</a:t>
            </a:r>
            <a:endParaRPr lang="en-AU" sz="3600" dirty="0"/>
          </a:p>
        </p:txBody>
      </p:sp>
      <p:sp>
        <p:nvSpPr>
          <p:cNvPr id="3" name="Content Placeholder 2">
            <a:extLst>
              <a:ext uri="{FF2B5EF4-FFF2-40B4-BE49-F238E27FC236}">
                <a16:creationId xmlns:a16="http://schemas.microsoft.com/office/drawing/2014/main" id="{6361FC6A-2C78-5499-0FB8-6F6CFAC6126E}"/>
              </a:ext>
            </a:extLst>
          </p:cNvPr>
          <p:cNvSpPr>
            <a:spLocks noGrp="1"/>
          </p:cNvSpPr>
          <p:nvPr>
            <p:ph idx="1"/>
          </p:nvPr>
        </p:nvSpPr>
        <p:spPr>
          <a:xfrm>
            <a:off x="125432" y="1124744"/>
            <a:ext cx="11947232" cy="5544616"/>
          </a:xfrm>
        </p:spPr>
        <p:txBody>
          <a:bodyPr>
            <a:normAutofit/>
          </a:bodyPr>
          <a:lstStyle/>
          <a:p>
            <a:pPr marL="0" indent="0">
              <a:buNone/>
            </a:pPr>
            <a:r>
              <a:rPr lang="en-US" sz="3200" dirty="0"/>
              <a:t>So, then, does this blessing come on circumcised people or on uncircumcised? This is the passage we quoted: “His faith was calculated to Abraham as indicating that he was in the right.” How was it calculated? When he was circumcised or when he was uncircumcised? It wasn’t when he was circumcised; it was when he was uncircumcised! </a:t>
            </a:r>
          </a:p>
        </p:txBody>
      </p:sp>
    </p:spTree>
    <p:extLst>
      <p:ext uri="{BB962C8B-B14F-4D97-AF65-F5344CB8AC3E}">
        <p14:creationId xmlns:p14="http://schemas.microsoft.com/office/powerpoint/2010/main" val="1589733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8DF64-055E-D8AA-68F3-FCF26A0974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C6DBD-A25D-3904-C8E6-C3F8A9D571E7}"/>
              </a:ext>
            </a:extLst>
          </p:cNvPr>
          <p:cNvSpPr>
            <a:spLocks noGrp="1"/>
          </p:cNvSpPr>
          <p:nvPr>
            <p:ph type="title"/>
          </p:nvPr>
        </p:nvSpPr>
        <p:spPr>
          <a:xfrm>
            <a:off x="119336" y="188640"/>
            <a:ext cx="10972799" cy="735400"/>
          </a:xfrm>
        </p:spPr>
        <p:txBody>
          <a:bodyPr>
            <a:normAutofit/>
          </a:bodyPr>
          <a:lstStyle/>
          <a:p>
            <a:r>
              <a:rPr lang="en-US" sz="3600" dirty="0"/>
              <a:t>Romans 4:11-12</a:t>
            </a:r>
            <a:endParaRPr lang="en-AU" sz="3600" dirty="0"/>
          </a:p>
        </p:txBody>
      </p:sp>
      <p:sp>
        <p:nvSpPr>
          <p:cNvPr id="3" name="Content Placeholder 2">
            <a:extLst>
              <a:ext uri="{FF2B5EF4-FFF2-40B4-BE49-F238E27FC236}">
                <a16:creationId xmlns:a16="http://schemas.microsoft.com/office/drawing/2014/main" id="{9E0B7A40-30CE-63A1-6B9C-CA811C719FC2}"/>
              </a:ext>
            </a:extLst>
          </p:cNvPr>
          <p:cNvSpPr>
            <a:spLocks noGrp="1"/>
          </p:cNvSpPr>
          <p:nvPr>
            <p:ph idx="1"/>
          </p:nvPr>
        </p:nvSpPr>
        <p:spPr>
          <a:xfrm>
            <a:off x="125432" y="1124744"/>
            <a:ext cx="11947232" cy="5544616"/>
          </a:xfrm>
        </p:spPr>
        <p:txBody>
          <a:bodyPr>
            <a:normAutofit/>
          </a:bodyPr>
          <a:lstStyle/>
          <a:p>
            <a:pPr marL="0" indent="0">
              <a:buNone/>
            </a:pPr>
            <a:r>
              <a:rPr lang="en-US" sz="3200" dirty="0"/>
              <a:t>He received circumcision as a sign and seal of the status of covenant membership, on the basis of faith, which he had when he was still uncircumcised. This was so that he could be the father of all who believe even when uncircumcised, so that the status of covenant membership can be calculated to their account as well. He is also, of course, the father of the circumcised who are not merely circumcised but who follow the steps of the faith which Abraham possessed while still uncircumcised.</a:t>
            </a:r>
          </a:p>
        </p:txBody>
      </p:sp>
    </p:spTree>
    <p:extLst>
      <p:ext uri="{BB962C8B-B14F-4D97-AF65-F5344CB8AC3E}">
        <p14:creationId xmlns:p14="http://schemas.microsoft.com/office/powerpoint/2010/main" val="815782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0D32-706E-4333-BB21-30705851E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2393F5-703C-0AE2-CB64-E38B57B974F2}"/>
              </a:ext>
            </a:extLst>
          </p:cNvPr>
          <p:cNvSpPr>
            <a:spLocks noGrp="1"/>
          </p:cNvSpPr>
          <p:nvPr>
            <p:ph type="title"/>
          </p:nvPr>
        </p:nvSpPr>
        <p:spPr>
          <a:xfrm>
            <a:off x="119336" y="188640"/>
            <a:ext cx="10972799" cy="735400"/>
          </a:xfrm>
        </p:spPr>
        <p:txBody>
          <a:bodyPr>
            <a:normAutofit/>
          </a:bodyPr>
          <a:lstStyle/>
          <a:p>
            <a:r>
              <a:rPr lang="en-US" sz="3600" dirty="0"/>
              <a:t>Romans 4:13-15</a:t>
            </a:r>
            <a:endParaRPr lang="en-AU" sz="3600" dirty="0"/>
          </a:p>
        </p:txBody>
      </p:sp>
      <p:sp>
        <p:nvSpPr>
          <p:cNvPr id="3" name="Content Placeholder 2">
            <a:extLst>
              <a:ext uri="{FF2B5EF4-FFF2-40B4-BE49-F238E27FC236}">
                <a16:creationId xmlns:a16="http://schemas.microsoft.com/office/drawing/2014/main" id="{FEE641CF-4A8D-A2F1-7E66-8F9F267B2610}"/>
              </a:ext>
            </a:extLst>
          </p:cNvPr>
          <p:cNvSpPr>
            <a:spLocks noGrp="1"/>
          </p:cNvSpPr>
          <p:nvPr>
            <p:ph idx="1"/>
          </p:nvPr>
        </p:nvSpPr>
        <p:spPr>
          <a:xfrm>
            <a:off x="125432" y="1124744"/>
            <a:ext cx="11947232" cy="5544616"/>
          </a:xfrm>
        </p:spPr>
        <p:txBody>
          <a:bodyPr>
            <a:normAutofit/>
          </a:bodyPr>
          <a:lstStyle/>
          <a:p>
            <a:pPr marL="0" indent="0">
              <a:buNone/>
            </a:pPr>
            <a:r>
              <a:rPr lang="en-US" sz="3200" dirty="0"/>
              <a:t>The promise, you see, didn’t come to Abraham or to his family through the law—the promise, that is, that he would inherit the world. It came through the covenant justice of faith. For if those who belong to the law are going to inherit, then faith is empty, and the promise has been abolished. For the law stirs up God’s anger; but where there is no law, there is no lawbreaking.</a:t>
            </a:r>
          </a:p>
        </p:txBody>
      </p:sp>
    </p:spTree>
    <p:extLst>
      <p:ext uri="{BB962C8B-B14F-4D97-AF65-F5344CB8AC3E}">
        <p14:creationId xmlns:p14="http://schemas.microsoft.com/office/powerpoint/2010/main" val="2930480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69FE2-54AD-E296-0C22-D6BBFB2F14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9A79A7-2890-D0BD-62FF-11496C5123CE}"/>
              </a:ext>
            </a:extLst>
          </p:cNvPr>
          <p:cNvSpPr>
            <a:spLocks noGrp="1"/>
          </p:cNvSpPr>
          <p:nvPr>
            <p:ph type="title"/>
          </p:nvPr>
        </p:nvSpPr>
        <p:spPr>
          <a:xfrm>
            <a:off x="119336" y="188640"/>
            <a:ext cx="10972799" cy="735400"/>
          </a:xfrm>
        </p:spPr>
        <p:txBody>
          <a:bodyPr>
            <a:normAutofit/>
          </a:bodyPr>
          <a:lstStyle/>
          <a:p>
            <a:r>
              <a:rPr lang="en-US" sz="3600" dirty="0"/>
              <a:t>Romans 3:16-17</a:t>
            </a:r>
            <a:endParaRPr lang="en-AU" sz="3600" dirty="0"/>
          </a:p>
        </p:txBody>
      </p:sp>
      <p:sp>
        <p:nvSpPr>
          <p:cNvPr id="3" name="Content Placeholder 2">
            <a:extLst>
              <a:ext uri="{FF2B5EF4-FFF2-40B4-BE49-F238E27FC236}">
                <a16:creationId xmlns:a16="http://schemas.microsoft.com/office/drawing/2014/main" id="{0DDA09EB-2647-50EB-AF83-BBD6623770A7}"/>
              </a:ext>
            </a:extLst>
          </p:cNvPr>
          <p:cNvSpPr>
            <a:spLocks noGrp="1"/>
          </p:cNvSpPr>
          <p:nvPr>
            <p:ph idx="1"/>
          </p:nvPr>
        </p:nvSpPr>
        <p:spPr>
          <a:xfrm>
            <a:off x="125432" y="1124744"/>
            <a:ext cx="11947232" cy="5544616"/>
          </a:xfrm>
        </p:spPr>
        <p:txBody>
          <a:bodyPr>
            <a:normAutofit/>
          </a:bodyPr>
          <a:lstStyle/>
          <a:p>
            <a:pPr marL="0" indent="0">
              <a:buNone/>
            </a:pPr>
            <a:r>
              <a:rPr lang="en-US" sz="3200" dirty="0"/>
              <a:t>That’s why it’s “by faith”: so that it can be in accordance with grace, and so that the promise can thereby be validated for the entire family—not simply those who are from the law, but those who share the faith of Abraham. He is the father of us all, just as the Bible says, “I have made you the father of many nations.” This happened in the presence of the God in whom he believed, the God who gives life to the dead and calls into existence things that do not exist.</a:t>
            </a:r>
          </a:p>
        </p:txBody>
      </p:sp>
    </p:spTree>
    <p:extLst>
      <p:ext uri="{BB962C8B-B14F-4D97-AF65-F5344CB8AC3E}">
        <p14:creationId xmlns:p14="http://schemas.microsoft.com/office/powerpoint/2010/main" val="1770881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BEE0E-67EF-6093-C234-AF03DC0D81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3613A-BECA-24BF-D0E8-E4DD813DAEB0}"/>
              </a:ext>
            </a:extLst>
          </p:cNvPr>
          <p:cNvSpPr>
            <a:spLocks noGrp="1"/>
          </p:cNvSpPr>
          <p:nvPr>
            <p:ph type="title"/>
          </p:nvPr>
        </p:nvSpPr>
        <p:spPr>
          <a:xfrm>
            <a:off x="119336" y="188640"/>
            <a:ext cx="10972799" cy="735400"/>
          </a:xfrm>
        </p:spPr>
        <p:txBody>
          <a:bodyPr>
            <a:normAutofit/>
          </a:bodyPr>
          <a:lstStyle/>
          <a:p>
            <a:r>
              <a:rPr lang="en-US" sz="3600" dirty="0"/>
              <a:t>Romans 4:18-20</a:t>
            </a:r>
            <a:endParaRPr lang="en-AU" sz="3600" dirty="0"/>
          </a:p>
        </p:txBody>
      </p:sp>
      <p:sp>
        <p:nvSpPr>
          <p:cNvPr id="3" name="Content Placeholder 2">
            <a:extLst>
              <a:ext uri="{FF2B5EF4-FFF2-40B4-BE49-F238E27FC236}">
                <a16:creationId xmlns:a16="http://schemas.microsoft.com/office/drawing/2014/main" id="{29C9DDD9-5AB1-4F6B-8300-33500DEA5D58}"/>
              </a:ext>
            </a:extLst>
          </p:cNvPr>
          <p:cNvSpPr>
            <a:spLocks noGrp="1"/>
          </p:cNvSpPr>
          <p:nvPr>
            <p:ph idx="1"/>
          </p:nvPr>
        </p:nvSpPr>
        <p:spPr>
          <a:xfrm>
            <a:off x="125432" y="1124744"/>
            <a:ext cx="11947232" cy="5544616"/>
          </a:xfrm>
        </p:spPr>
        <p:txBody>
          <a:bodyPr>
            <a:normAutofit/>
          </a:bodyPr>
          <a:lstStyle/>
          <a:p>
            <a:pPr marL="0" indent="0">
              <a:buNone/>
            </a:pPr>
            <a:r>
              <a:rPr lang="en-US" sz="3200" dirty="0"/>
              <a:t>Against all hope, but still in hope, Abraham believed that he would become the father of many nations, in line with what had been said to him: “That’s what your family will be like.”  He didn’t become weak in faith as he considered his own body (which was already as good as dead, since he was about a hundred years old), and the lifelessness of Sarah’s womb. He didn’t waver in unbelief when faced with God’s promise. Instead, he grew strong in faith and gave glory to God, </a:t>
            </a:r>
          </a:p>
        </p:txBody>
      </p:sp>
    </p:spTree>
    <p:extLst>
      <p:ext uri="{BB962C8B-B14F-4D97-AF65-F5344CB8AC3E}">
        <p14:creationId xmlns:p14="http://schemas.microsoft.com/office/powerpoint/2010/main" val="378521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02BA1-882B-E500-0F51-9BB708BD9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47339-D5D9-4C5C-C52B-199349337070}"/>
              </a:ext>
            </a:extLst>
          </p:cNvPr>
          <p:cNvSpPr>
            <a:spLocks noGrp="1"/>
          </p:cNvSpPr>
          <p:nvPr>
            <p:ph type="title"/>
          </p:nvPr>
        </p:nvSpPr>
        <p:spPr>
          <a:xfrm>
            <a:off x="119336" y="188640"/>
            <a:ext cx="10972799" cy="735400"/>
          </a:xfrm>
        </p:spPr>
        <p:txBody>
          <a:bodyPr>
            <a:normAutofit/>
          </a:bodyPr>
          <a:lstStyle/>
          <a:p>
            <a:r>
              <a:rPr lang="en-US" sz="3600" dirty="0"/>
              <a:t>Romans 4:21-25</a:t>
            </a:r>
            <a:endParaRPr lang="en-AU" sz="3600" dirty="0"/>
          </a:p>
        </p:txBody>
      </p:sp>
      <p:sp>
        <p:nvSpPr>
          <p:cNvPr id="3" name="Content Placeholder 2">
            <a:extLst>
              <a:ext uri="{FF2B5EF4-FFF2-40B4-BE49-F238E27FC236}">
                <a16:creationId xmlns:a16="http://schemas.microsoft.com/office/drawing/2014/main" id="{F86EAE19-4A03-84DF-DBA7-6A0A03748C0B}"/>
              </a:ext>
            </a:extLst>
          </p:cNvPr>
          <p:cNvSpPr>
            <a:spLocks noGrp="1"/>
          </p:cNvSpPr>
          <p:nvPr>
            <p:ph idx="1"/>
          </p:nvPr>
        </p:nvSpPr>
        <p:spPr>
          <a:xfrm>
            <a:off x="125432" y="1124744"/>
            <a:ext cx="11947232" cy="5544616"/>
          </a:xfrm>
        </p:spPr>
        <p:txBody>
          <a:bodyPr>
            <a:normAutofit lnSpcReduction="10000"/>
          </a:bodyPr>
          <a:lstStyle/>
          <a:p>
            <a:pPr marL="0" indent="0">
              <a:buNone/>
            </a:pPr>
            <a:r>
              <a:rPr lang="en-US" sz="3200" dirty="0"/>
              <a:t>being fully convinced that God had the power to accomplish what he had promised. That is why “it was calculated in his favor, putting him in the right.”</a:t>
            </a:r>
          </a:p>
          <a:p>
            <a:pPr marL="0" indent="0">
              <a:buNone/>
            </a:pPr>
            <a:endParaRPr lang="en-US" sz="3200" dirty="0"/>
          </a:p>
          <a:p>
            <a:pPr marL="0" indent="0">
              <a:buNone/>
            </a:pPr>
            <a:r>
              <a:rPr lang="en-US" sz="3200" dirty="0"/>
              <a:t>But it wasn’t written for him alone that “it was calculated to him.” It was written for us as well! It will be calculated to us, too, since we believe in the one who raised from the dead Jesus our Lord, who was handed over because of our trespasses and raised because of our justification.</a:t>
            </a:r>
          </a:p>
        </p:txBody>
      </p:sp>
    </p:spTree>
    <p:extLst>
      <p:ext uri="{BB962C8B-B14F-4D97-AF65-F5344CB8AC3E}">
        <p14:creationId xmlns:p14="http://schemas.microsoft.com/office/powerpoint/2010/main" val="3270601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E3BFC-8E9A-955E-E6FB-6BADD551981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DD8CC86-88DA-6073-0DA6-0E03E244B253}"/>
              </a:ext>
            </a:extLst>
          </p:cNvPr>
          <p:cNvSpPr>
            <a:spLocks noGrp="1"/>
          </p:cNvSpPr>
          <p:nvPr>
            <p:ph idx="1"/>
          </p:nvPr>
        </p:nvSpPr>
        <p:spPr/>
        <p:txBody>
          <a:bodyPr/>
          <a:lstStyle/>
          <a:p>
            <a:endParaRPr lang="en-AU"/>
          </a:p>
        </p:txBody>
      </p:sp>
      <p:pic>
        <p:nvPicPr>
          <p:cNvPr id="5" name="Picture 4">
            <a:extLst>
              <a:ext uri="{FF2B5EF4-FFF2-40B4-BE49-F238E27FC236}">
                <a16:creationId xmlns:a16="http://schemas.microsoft.com/office/drawing/2014/main" id="{4992132F-41C5-2030-97A3-8A736108E384}"/>
              </a:ext>
            </a:extLst>
          </p:cNvPr>
          <p:cNvPicPr>
            <a:picLocks noChangeAspect="1"/>
          </p:cNvPicPr>
          <p:nvPr/>
        </p:nvPicPr>
        <p:blipFill>
          <a:blip r:embed="rId2"/>
          <a:stretch>
            <a:fillRect/>
          </a:stretch>
        </p:blipFill>
        <p:spPr>
          <a:xfrm>
            <a:off x="0" y="-171399"/>
            <a:ext cx="12192000" cy="7027986"/>
          </a:xfrm>
          <a:prstGeom prst="rect">
            <a:avLst/>
          </a:prstGeom>
        </p:spPr>
      </p:pic>
      <p:sp>
        <p:nvSpPr>
          <p:cNvPr id="6" name="Rectangle 5">
            <a:extLst>
              <a:ext uri="{FF2B5EF4-FFF2-40B4-BE49-F238E27FC236}">
                <a16:creationId xmlns:a16="http://schemas.microsoft.com/office/drawing/2014/main" id="{B331795C-7262-C241-56B3-F720B00DAD56}"/>
              </a:ext>
            </a:extLst>
          </p:cNvPr>
          <p:cNvSpPr/>
          <p:nvPr/>
        </p:nvSpPr>
        <p:spPr>
          <a:xfrm rot="18781706">
            <a:off x="1902207" y="4757923"/>
            <a:ext cx="3594253"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More than</a:t>
            </a:r>
          </a:p>
        </p:txBody>
      </p:sp>
    </p:spTree>
    <p:extLst>
      <p:ext uri="{BB962C8B-B14F-4D97-AF65-F5344CB8AC3E}">
        <p14:creationId xmlns:p14="http://schemas.microsoft.com/office/powerpoint/2010/main" val="1423391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1CDF2-BEC4-8217-453C-60C150557556}"/>
              </a:ext>
            </a:extLst>
          </p:cNvPr>
          <p:cNvSpPr>
            <a:spLocks noGrp="1"/>
          </p:cNvSpPr>
          <p:nvPr>
            <p:ph type="title"/>
          </p:nvPr>
        </p:nvSpPr>
        <p:spPr>
          <a:xfrm>
            <a:off x="479376" y="404664"/>
            <a:ext cx="10972799" cy="735400"/>
          </a:xfrm>
        </p:spPr>
        <p:txBody>
          <a:bodyPr/>
          <a:lstStyle/>
          <a:p>
            <a:r>
              <a:rPr lang="en-AU" dirty="0"/>
              <a:t>Romans 4</a:t>
            </a:r>
          </a:p>
        </p:txBody>
      </p:sp>
      <p:sp>
        <p:nvSpPr>
          <p:cNvPr id="3" name="Content Placeholder 2">
            <a:extLst>
              <a:ext uri="{FF2B5EF4-FFF2-40B4-BE49-F238E27FC236}">
                <a16:creationId xmlns:a16="http://schemas.microsoft.com/office/drawing/2014/main" id="{8206A9D0-AD48-2BFC-8C3A-8CBD8DC2994D}"/>
              </a:ext>
            </a:extLst>
          </p:cNvPr>
          <p:cNvSpPr>
            <a:spLocks noGrp="1"/>
          </p:cNvSpPr>
          <p:nvPr>
            <p:ph idx="1"/>
          </p:nvPr>
        </p:nvSpPr>
        <p:spPr>
          <a:xfrm>
            <a:off x="612648" y="1154803"/>
            <a:ext cx="10966703" cy="3722408"/>
          </a:xfrm>
        </p:spPr>
        <p:txBody>
          <a:bodyPr>
            <a:normAutofit/>
          </a:bodyPr>
          <a:lstStyle/>
          <a:p>
            <a:r>
              <a:rPr lang="en-AU" sz="3200" dirty="0"/>
              <a:t>Being right with God = Adoption</a:t>
            </a:r>
          </a:p>
          <a:p>
            <a:endParaRPr lang="en-AU" sz="3200" dirty="0"/>
          </a:p>
        </p:txBody>
      </p:sp>
    </p:spTree>
    <p:extLst>
      <p:ext uri="{BB962C8B-B14F-4D97-AF65-F5344CB8AC3E}">
        <p14:creationId xmlns:p14="http://schemas.microsoft.com/office/powerpoint/2010/main" val="1916406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28CA-4C43-C0A1-D6C9-2F9D09B58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4011AB-486C-B06B-97C0-1770409AB057}"/>
              </a:ext>
            </a:extLst>
          </p:cNvPr>
          <p:cNvSpPr>
            <a:spLocks noGrp="1"/>
          </p:cNvSpPr>
          <p:nvPr>
            <p:ph type="title"/>
          </p:nvPr>
        </p:nvSpPr>
        <p:spPr>
          <a:xfrm>
            <a:off x="479376" y="404664"/>
            <a:ext cx="10972799" cy="735400"/>
          </a:xfrm>
        </p:spPr>
        <p:txBody>
          <a:bodyPr/>
          <a:lstStyle/>
          <a:p>
            <a:r>
              <a:rPr lang="en-AU" dirty="0"/>
              <a:t>Romans 4</a:t>
            </a:r>
          </a:p>
        </p:txBody>
      </p:sp>
      <p:sp>
        <p:nvSpPr>
          <p:cNvPr id="3" name="Content Placeholder 2">
            <a:extLst>
              <a:ext uri="{FF2B5EF4-FFF2-40B4-BE49-F238E27FC236}">
                <a16:creationId xmlns:a16="http://schemas.microsoft.com/office/drawing/2014/main" id="{C85D3447-1C74-E60C-7ACC-DD14930DE23F}"/>
              </a:ext>
            </a:extLst>
          </p:cNvPr>
          <p:cNvSpPr>
            <a:spLocks noGrp="1"/>
          </p:cNvSpPr>
          <p:nvPr>
            <p:ph idx="1"/>
          </p:nvPr>
        </p:nvSpPr>
        <p:spPr>
          <a:xfrm>
            <a:off x="612648" y="1154803"/>
            <a:ext cx="10966703" cy="3722408"/>
          </a:xfrm>
        </p:spPr>
        <p:txBody>
          <a:bodyPr>
            <a:normAutofit/>
          </a:bodyPr>
          <a:lstStyle/>
          <a:p>
            <a:r>
              <a:rPr lang="en-AU" sz="3200" dirty="0"/>
              <a:t>We all come to God just as Abraham did – </a:t>
            </a:r>
            <a:r>
              <a:rPr lang="en-AU" sz="3200" dirty="0" err="1"/>
              <a:t>unglodly</a:t>
            </a:r>
            <a:r>
              <a:rPr lang="en-AU" sz="3200" dirty="0"/>
              <a:t> made godly by faith in God</a:t>
            </a:r>
          </a:p>
        </p:txBody>
      </p:sp>
    </p:spTree>
    <p:extLst>
      <p:ext uri="{BB962C8B-B14F-4D97-AF65-F5344CB8AC3E}">
        <p14:creationId xmlns:p14="http://schemas.microsoft.com/office/powerpoint/2010/main" val="81580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3DC68-81CF-1EF2-FFE8-7FB6AAA1DC5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5ACA96E-0B42-D442-A660-C8AAE11AF2C0}"/>
              </a:ext>
            </a:extLst>
          </p:cNvPr>
          <p:cNvSpPr>
            <a:spLocks noGrp="1"/>
          </p:cNvSpPr>
          <p:nvPr>
            <p:ph idx="1"/>
          </p:nvPr>
        </p:nvSpPr>
        <p:spPr/>
        <p:txBody>
          <a:bodyPr/>
          <a:lstStyle/>
          <a:p>
            <a:endParaRPr lang="en-AU"/>
          </a:p>
        </p:txBody>
      </p:sp>
      <p:pic>
        <p:nvPicPr>
          <p:cNvPr id="5" name="Picture 4">
            <a:extLst>
              <a:ext uri="{FF2B5EF4-FFF2-40B4-BE49-F238E27FC236}">
                <a16:creationId xmlns:a16="http://schemas.microsoft.com/office/drawing/2014/main" id="{4D5A0F54-8253-78E0-4C7E-40FF20381B24}"/>
              </a:ext>
            </a:extLst>
          </p:cNvPr>
          <p:cNvPicPr>
            <a:picLocks noChangeAspect="1"/>
          </p:cNvPicPr>
          <p:nvPr/>
        </p:nvPicPr>
        <p:blipFill>
          <a:blip r:embed="rId2"/>
          <a:stretch>
            <a:fillRect/>
          </a:stretch>
        </p:blipFill>
        <p:spPr>
          <a:xfrm>
            <a:off x="0" y="0"/>
            <a:ext cx="12192000" cy="6858433"/>
          </a:xfrm>
          <a:prstGeom prst="rect">
            <a:avLst/>
          </a:prstGeom>
        </p:spPr>
      </p:pic>
    </p:spTree>
    <p:extLst>
      <p:ext uri="{BB962C8B-B14F-4D97-AF65-F5344CB8AC3E}">
        <p14:creationId xmlns:p14="http://schemas.microsoft.com/office/powerpoint/2010/main" val="1949825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14446-4D6E-B13C-B77A-6BFAA27EF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04385-3139-3938-DADD-42F8F2860CE4}"/>
              </a:ext>
            </a:extLst>
          </p:cNvPr>
          <p:cNvSpPr>
            <a:spLocks noGrp="1"/>
          </p:cNvSpPr>
          <p:nvPr>
            <p:ph type="title"/>
          </p:nvPr>
        </p:nvSpPr>
        <p:spPr>
          <a:xfrm>
            <a:off x="479376" y="404664"/>
            <a:ext cx="10972799" cy="735400"/>
          </a:xfrm>
        </p:spPr>
        <p:txBody>
          <a:bodyPr/>
          <a:lstStyle/>
          <a:p>
            <a:r>
              <a:rPr lang="en-AU" dirty="0"/>
              <a:t>Romans 4</a:t>
            </a:r>
          </a:p>
        </p:txBody>
      </p:sp>
      <p:sp>
        <p:nvSpPr>
          <p:cNvPr id="3" name="Content Placeholder 2">
            <a:extLst>
              <a:ext uri="{FF2B5EF4-FFF2-40B4-BE49-F238E27FC236}">
                <a16:creationId xmlns:a16="http://schemas.microsoft.com/office/drawing/2014/main" id="{1444182D-03CC-1B76-1056-0A9819574ED9}"/>
              </a:ext>
            </a:extLst>
          </p:cNvPr>
          <p:cNvSpPr>
            <a:spLocks noGrp="1"/>
          </p:cNvSpPr>
          <p:nvPr>
            <p:ph idx="1"/>
          </p:nvPr>
        </p:nvSpPr>
        <p:spPr>
          <a:xfrm>
            <a:off x="612648" y="1154803"/>
            <a:ext cx="10966703" cy="3722408"/>
          </a:xfrm>
        </p:spPr>
        <p:txBody>
          <a:bodyPr>
            <a:normAutofit/>
          </a:bodyPr>
          <a:lstStyle/>
          <a:p>
            <a:r>
              <a:rPr lang="en-AU" sz="3200" dirty="0"/>
              <a:t>We all come to God just as Abraham did – </a:t>
            </a:r>
            <a:r>
              <a:rPr lang="en-AU" sz="3200" dirty="0" err="1"/>
              <a:t>unglodly</a:t>
            </a:r>
            <a:r>
              <a:rPr lang="en-AU" sz="3200" dirty="0"/>
              <a:t> made godly by faith in God</a:t>
            </a:r>
          </a:p>
        </p:txBody>
      </p:sp>
    </p:spTree>
    <p:extLst>
      <p:ext uri="{BB962C8B-B14F-4D97-AF65-F5344CB8AC3E}">
        <p14:creationId xmlns:p14="http://schemas.microsoft.com/office/powerpoint/2010/main" val="2170668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83E27-D7C3-8843-C7D4-4682370AE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0B76E3-2169-9008-D6DD-0CCA0B3CB3AB}"/>
              </a:ext>
            </a:extLst>
          </p:cNvPr>
          <p:cNvSpPr>
            <a:spLocks noGrp="1"/>
          </p:cNvSpPr>
          <p:nvPr>
            <p:ph type="title"/>
          </p:nvPr>
        </p:nvSpPr>
        <p:spPr>
          <a:xfrm>
            <a:off x="479376" y="404664"/>
            <a:ext cx="10972799" cy="735400"/>
          </a:xfrm>
        </p:spPr>
        <p:txBody>
          <a:bodyPr/>
          <a:lstStyle/>
          <a:p>
            <a:r>
              <a:rPr lang="en-AU" dirty="0"/>
              <a:t>Psalm 32 :1-2</a:t>
            </a:r>
          </a:p>
        </p:txBody>
      </p:sp>
      <p:sp>
        <p:nvSpPr>
          <p:cNvPr id="3" name="Content Placeholder 2">
            <a:extLst>
              <a:ext uri="{FF2B5EF4-FFF2-40B4-BE49-F238E27FC236}">
                <a16:creationId xmlns:a16="http://schemas.microsoft.com/office/drawing/2014/main" id="{19D5EB2C-FC92-F386-22BA-47C9AAF9B060}"/>
              </a:ext>
            </a:extLst>
          </p:cNvPr>
          <p:cNvSpPr>
            <a:spLocks noGrp="1"/>
          </p:cNvSpPr>
          <p:nvPr>
            <p:ph idx="1"/>
          </p:nvPr>
        </p:nvSpPr>
        <p:spPr>
          <a:xfrm>
            <a:off x="612648" y="1154803"/>
            <a:ext cx="10966703" cy="3722408"/>
          </a:xfrm>
        </p:spPr>
        <p:txBody>
          <a:bodyPr>
            <a:normAutofit fontScale="92500" lnSpcReduction="10000"/>
          </a:bodyPr>
          <a:lstStyle/>
          <a:p>
            <a:pPr marL="0" indent="0">
              <a:buNone/>
            </a:pPr>
            <a:r>
              <a:rPr lang="en-US" sz="3200" dirty="0"/>
              <a:t>1 Blessed is the one</a:t>
            </a:r>
          </a:p>
          <a:p>
            <a:pPr marL="0" indent="0">
              <a:buNone/>
            </a:pPr>
            <a:r>
              <a:rPr lang="en-US" sz="3200" dirty="0"/>
              <a:t>    whose transgressions are forgiven,</a:t>
            </a:r>
          </a:p>
          <a:p>
            <a:pPr marL="0" indent="0">
              <a:buNone/>
            </a:pPr>
            <a:r>
              <a:rPr lang="en-US" sz="3200" dirty="0"/>
              <a:t>    whose sins are covered.</a:t>
            </a:r>
          </a:p>
          <a:p>
            <a:pPr marL="0" indent="0">
              <a:buNone/>
            </a:pPr>
            <a:r>
              <a:rPr lang="en-US" sz="3200" dirty="0"/>
              <a:t>2 Blessed is the one</a:t>
            </a:r>
          </a:p>
          <a:p>
            <a:pPr marL="0" indent="0">
              <a:buNone/>
            </a:pPr>
            <a:r>
              <a:rPr lang="en-US" sz="3200" dirty="0"/>
              <a:t>    whose sin the Lord does not count against them</a:t>
            </a:r>
          </a:p>
          <a:p>
            <a:pPr marL="0" indent="0">
              <a:buNone/>
            </a:pPr>
            <a:r>
              <a:rPr lang="en-US" sz="3200" dirty="0"/>
              <a:t>    and in whose spirit is no deceit.</a:t>
            </a:r>
            <a:endParaRPr lang="en-AU" sz="3200" dirty="0"/>
          </a:p>
        </p:txBody>
      </p:sp>
    </p:spTree>
    <p:extLst>
      <p:ext uri="{BB962C8B-B14F-4D97-AF65-F5344CB8AC3E}">
        <p14:creationId xmlns:p14="http://schemas.microsoft.com/office/powerpoint/2010/main" val="423830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B4073A-22D6-F26F-3405-485787B31138}"/>
              </a:ext>
            </a:extLst>
          </p:cNvPr>
          <p:cNvSpPr>
            <a:spLocks noGrp="1"/>
          </p:cNvSpPr>
          <p:nvPr>
            <p:ph idx="1"/>
          </p:nvPr>
        </p:nvSpPr>
        <p:spPr/>
        <p:txBody>
          <a:bodyPr>
            <a:normAutofit/>
          </a:bodyPr>
          <a:lstStyle/>
          <a:p>
            <a:pPr marL="0" indent="0">
              <a:buNone/>
            </a:pPr>
            <a:r>
              <a:rPr lang="en-AU" sz="4800" dirty="0"/>
              <a:t>Circumcision – THE BIG ISSUE</a:t>
            </a:r>
          </a:p>
        </p:txBody>
      </p:sp>
    </p:spTree>
    <p:extLst>
      <p:ext uri="{BB962C8B-B14F-4D97-AF65-F5344CB8AC3E}">
        <p14:creationId xmlns:p14="http://schemas.microsoft.com/office/powerpoint/2010/main" val="1264633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F7111-8A47-83F2-CAE7-E466965CB757}"/>
              </a:ext>
            </a:extLst>
          </p:cNvPr>
          <p:cNvSpPr>
            <a:spLocks noGrp="1"/>
          </p:cNvSpPr>
          <p:nvPr>
            <p:ph type="title"/>
          </p:nvPr>
        </p:nvSpPr>
        <p:spPr/>
        <p:txBody>
          <a:bodyPr/>
          <a:lstStyle/>
          <a:p>
            <a:endParaRPr lang="en-AU"/>
          </a:p>
        </p:txBody>
      </p:sp>
      <p:pic>
        <p:nvPicPr>
          <p:cNvPr id="5" name="Content Placeholder 4">
            <a:extLst>
              <a:ext uri="{FF2B5EF4-FFF2-40B4-BE49-F238E27FC236}">
                <a16:creationId xmlns:a16="http://schemas.microsoft.com/office/drawing/2014/main" id="{379A14F9-D17D-A400-2EDA-B13FEF29AD48}"/>
              </a:ext>
            </a:extLst>
          </p:cNvPr>
          <p:cNvPicPr>
            <a:picLocks noGrp="1" noChangeAspect="1"/>
          </p:cNvPicPr>
          <p:nvPr>
            <p:ph idx="1"/>
          </p:nvPr>
        </p:nvPicPr>
        <p:blipFill>
          <a:blip r:embed="rId2"/>
          <a:stretch>
            <a:fillRect/>
          </a:stretch>
        </p:blipFill>
        <p:spPr>
          <a:xfrm>
            <a:off x="0" y="7370"/>
            <a:ext cx="12192000" cy="6844762"/>
          </a:xfrm>
          <a:prstGeom prst="rect">
            <a:avLst/>
          </a:prstGeom>
        </p:spPr>
      </p:pic>
    </p:spTree>
    <p:extLst>
      <p:ext uri="{BB962C8B-B14F-4D97-AF65-F5344CB8AC3E}">
        <p14:creationId xmlns:p14="http://schemas.microsoft.com/office/powerpoint/2010/main" val="1799628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F73EC-FDFD-B7D1-DAD1-C7EE33EBE2AF}"/>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6599CB78-5714-23B1-C641-724C2EC426CE}"/>
              </a:ext>
            </a:extLst>
          </p:cNvPr>
          <p:cNvSpPr>
            <a:spLocks noGrp="1"/>
          </p:cNvSpPr>
          <p:nvPr>
            <p:ph idx="1"/>
          </p:nvPr>
        </p:nvSpPr>
        <p:spPr/>
        <p:txBody>
          <a:bodyPr/>
          <a:lstStyle/>
          <a:p>
            <a:endParaRPr lang="en-AU"/>
          </a:p>
        </p:txBody>
      </p:sp>
      <p:pic>
        <p:nvPicPr>
          <p:cNvPr id="5" name="Picture 4">
            <a:extLst>
              <a:ext uri="{FF2B5EF4-FFF2-40B4-BE49-F238E27FC236}">
                <a16:creationId xmlns:a16="http://schemas.microsoft.com/office/drawing/2014/main" id="{084E28E4-D2E0-A3EA-506F-1E60C3222144}"/>
              </a:ext>
            </a:extLst>
          </p:cNvPr>
          <p:cNvPicPr>
            <a:picLocks noChangeAspect="1"/>
          </p:cNvPicPr>
          <p:nvPr/>
        </p:nvPicPr>
        <p:blipFill>
          <a:blip r:embed="rId2"/>
          <a:stretch>
            <a:fillRect/>
          </a:stretch>
        </p:blipFill>
        <p:spPr>
          <a:xfrm>
            <a:off x="0" y="23191"/>
            <a:ext cx="12192000" cy="6834809"/>
          </a:xfrm>
          <a:prstGeom prst="rect">
            <a:avLst/>
          </a:prstGeom>
        </p:spPr>
      </p:pic>
    </p:spTree>
    <p:extLst>
      <p:ext uri="{BB962C8B-B14F-4D97-AF65-F5344CB8AC3E}">
        <p14:creationId xmlns:p14="http://schemas.microsoft.com/office/powerpoint/2010/main" val="1213860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541C-1E53-151A-83D8-7A0936EC7753}"/>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2F5A0411-527C-AF46-DAC9-90EF9BF94588}"/>
              </a:ext>
            </a:extLst>
          </p:cNvPr>
          <p:cNvSpPr>
            <a:spLocks noGrp="1"/>
          </p:cNvSpPr>
          <p:nvPr>
            <p:ph idx="1"/>
          </p:nvPr>
        </p:nvSpPr>
        <p:spPr/>
        <p:txBody>
          <a:bodyPr>
            <a:normAutofit/>
          </a:bodyPr>
          <a:lstStyle/>
          <a:p>
            <a:pPr marL="0" indent="0" algn="ctr">
              <a:buNone/>
            </a:pPr>
            <a:r>
              <a:rPr lang="en-AU" sz="5400" dirty="0"/>
              <a:t>God’s Covenant Justice was always meant to put the world right.</a:t>
            </a:r>
          </a:p>
        </p:txBody>
      </p:sp>
    </p:spTree>
    <p:extLst>
      <p:ext uri="{BB962C8B-B14F-4D97-AF65-F5344CB8AC3E}">
        <p14:creationId xmlns:p14="http://schemas.microsoft.com/office/powerpoint/2010/main" val="2320085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82E7190-7156-507D-4C26-283E68B857D1}"/>
              </a:ext>
            </a:extLst>
          </p:cNvPr>
          <p:cNvGraphicFramePr>
            <a:graphicFrameLocks noGrp="1"/>
          </p:cNvGraphicFramePr>
          <p:nvPr>
            <p:ph idx="1"/>
            <p:extLst>
              <p:ext uri="{D42A27DB-BD31-4B8C-83A1-F6EECF244321}">
                <p14:modId xmlns:p14="http://schemas.microsoft.com/office/powerpoint/2010/main" val="3512596680"/>
              </p:ext>
            </p:extLst>
          </p:nvPr>
        </p:nvGraphicFramePr>
        <p:xfrm>
          <a:off x="479376" y="228600"/>
          <a:ext cx="10966450" cy="6400800"/>
        </p:xfrm>
        <a:graphic>
          <a:graphicData uri="http://schemas.openxmlformats.org/drawingml/2006/table">
            <a:tbl>
              <a:tblPr firstRow="1" bandRow="1">
                <a:tableStyleId>{5C22544A-7EE6-4342-B048-85BDC9FD1C3A}</a:tableStyleId>
              </a:tblPr>
              <a:tblGrid>
                <a:gridCol w="5483225">
                  <a:extLst>
                    <a:ext uri="{9D8B030D-6E8A-4147-A177-3AD203B41FA5}">
                      <a16:colId xmlns:a16="http://schemas.microsoft.com/office/drawing/2014/main" val="1085756116"/>
                    </a:ext>
                  </a:extLst>
                </a:gridCol>
                <a:gridCol w="5483225">
                  <a:extLst>
                    <a:ext uri="{9D8B030D-6E8A-4147-A177-3AD203B41FA5}">
                      <a16:colId xmlns:a16="http://schemas.microsoft.com/office/drawing/2014/main" val="3354862352"/>
                    </a:ext>
                  </a:extLst>
                </a:gridCol>
              </a:tblGrid>
              <a:tr h="370840">
                <a:tc>
                  <a:txBody>
                    <a:bodyPr/>
                    <a:lstStyle/>
                    <a:p>
                      <a:r>
                        <a:rPr lang="en-AU" sz="3200" dirty="0"/>
                        <a:t>Depravity of sin</a:t>
                      </a:r>
                    </a:p>
                  </a:txBody>
                  <a:tcPr/>
                </a:tc>
                <a:tc>
                  <a:txBody>
                    <a:bodyPr/>
                    <a:lstStyle/>
                    <a:p>
                      <a:r>
                        <a:rPr lang="en-AU" sz="3200" dirty="0"/>
                        <a:t>Abraham’s Faith</a:t>
                      </a:r>
                    </a:p>
                  </a:txBody>
                  <a:tcPr/>
                </a:tc>
                <a:extLst>
                  <a:ext uri="{0D108BD9-81ED-4DB2-BD59-A6C34878D82A}">
                    <a16:rowId xmlns:a16="http://schemas.microsoft.com/office/drawing/2014/main" val="3000876575"/>
                  </a:ext>
                </a:extLst>
              </a:tr>
              <a:tr h="370840">
                <a:tc>
                  <a:txBody>
                    <a:bodyPr/>
                    <a:lstStyle/>
                    <a:p>
                      <a:r>
                        <a:rPr lang="en-AU" sz="3200" dirty="0"/>
                        <a:t>Ignored God (1:20,25)</a:t>
                      </a:r>
                    </a:p>
                  </a:txBody>
                  <a:tcPr/>
                </a:tc>
                <a:tc>
                  <a:txBody>
                    <a:bodyPr/>
                    <a:lstStyle/>
                    <a:p>
                      <a:r>
                        <a:rPr lang="en-AU" sz="3200" dirty="0"/>
                        <a:t>Believed God creator and life giver (4:17)</a:t>
                      </a:r>
                    </a:p>
                  </a:txBody>
                  <a:tcPr/>
                </a:tc>
                <a:extLst>
                  <a:ext uri="{0D108BD9-81ED-4DB2-BD59-A6C34878D82A}">
                    <a16:rowId xmlns:a16="http://schemas.microsoft.com/office/drawing/2014/main" val="4196053438"/>
                  </a:ext>
                </a:extLst>
              </a:tr>
              <a:tr h="370840">
                <a:tc>
                  <a:txBody>
                    <a:bodyPr/>
                    <a:lstStyle/>
                    <a:p>
                      <a:r>
                        <a:rPr lang="en-AU" sz="3200" dirty="0"/>
                        <a:t>Dismissed God’s power and didn’t worship Him (1:20)</a:t>
                      </a:r>
                    </a:p>
                  </a:txBody>
                  <a:tcPr/>
                </a:tc>
                <a:tc>
                  <a:txBody>
                    <a:bodyPr/>
                    <a:lstStyle/>
                    <a:p>
                      <a:r>
                        <a:rPr lang="en-AU" sz="3200" dirty="0"/>
                        <a:t>Recognised God’s power and trusted in it (4:21)</a:t>
                      </a:r>
                    </a:p>
                  </a:txBody>
                  <a:tcPr/>
                </a:tc>
                <a:extLst>
                  <a:ext uri="{0D108BD9-81ED-4DB2-BD59-A6C34878D82A}">
                    <a16:rowId xmlns:a16="http://schemas.microsoft.com/office/drawing/2014/main" val="1634262413"/>
                  </a:ext>
                </a:extLst>
              </a:tr>
              <a:tr h="370840">
                <a:tc>
                  <a:txBody>
                    <a:bodyPr/>
                    <a:lstStyle/>
                    <a:p>
                      <a:r>
                        <a:rPr lang="en-AU" sz="3200" dirty="0"/>
                        <a:t>Didn’t give God glory (1:21)</a:t>
                      </a:r>
                    </a:p>
                  </a:txBody>
                  <a:tcPr/>
                </a:tc>
                <a:tc>
                  <a:txBody>
                    <a:bodyPr/>
                    <a:lstStyle/>
                    <a:p>
                      <a:r>
                        <a:rPr lang="en-AU" sz="3200" dirty="0"/>
                        <a:t>Gave God glory (4:20)</a:t>
                      </a:r>
                    </a:p>
                  </a:txBody>
                  <a:tcPr/>
                </a:tc>
                <a:extLst>
                  <a:ext uri="{0D108BD9-81ED-4DB2-BD59-A6C34878D82A}">
                    <a16:rowId xmlns:a16="http://schemas.microsoft.com/office/drawing/2014/main" val="2963052734"/>
                  </a:ext>
                </a:extLst>
              </a:tr>
              <a:tr h="370840">
                <a:tc>
                  <a:txBody>
                    <a:bodyPr/>
                    <a:lstStyle/>
                    <a:p>
                      <a:r>
                        <a:rPr lang="en-AU" sz="3200" dirty="0"/>
                        <a:t>Dishonoured their own bodies worshipping the undivine (1:24)</a:t>
                      </a:r>
                    </a:p>
                  </a:txBody>
                  <a:tcPr/>
                </a:tc>
                <a:tc>
                  <a:txBody>
                    <a:bodyPr/>
                    <a:lstStyle/>
                    <a:p>
                      <a:r>
                        <a:rPr lang="en-AU" sz="3200" dirty="0"/>
                        <a:t>Worshipped God who gave his body new life to father a child (4:19)</a:t>
                      </a:r>
                    </a:p>
                  </a:txBody>
                  <a:tcPr/>
                </a:tc>
                <a:extLst>
                  <a:ext uri="{0D108BD9-81ED-4DB2-BD59-A6C34878D82A}">
                    <a16:rowId xmlns:a16="http://schemas.microsoft.com/office/drawing/2014/main" val="1539307227"/>
                  </a:ext>
                </a:extLst>
              </a:tr>
              <a:tr h="370840">
                <a:tc>
                  <a:txBody>
                    <a:bodyPr/>
                    <a:lstStyle/>
                    <a:p>
                      <a:r>
                        <a:rPr lang="en-AU" sz="3200" dirty="0"/>
                        <a:t>Given to pleasure and same-sex practices (1:26-27)</a:t>
                      </a:r>
                    </a:p>
                  </a:txBody>
                  <a:tcPr/>
                </a:tc>
                <a:tc>
                  <a:txBody>
                    <a:bodyPr/>
                    <a:lstStyle/>
                    <a:p>
                      <a:r>
                        <a:rPr lang="en-AU" sz="3200" dirty="0"/>
                        <a:t>Trusted God and were given the power to conceive (4:19)</a:t>
                      </a:r>
                    </a:p>
                  </a:txBody>
                  <a:tcPr/>
                </a:tc>
                <a:extLst>
                  <a:ext uri="{0D108BD9-81ED-4DB2-BD59-A6C34878D82A}">
                    <a16:rowId xmlns:a16="http://schemas.microsoft.com/office/drawing/2014/main" val="2533163537"/>
                  </a:ext>
                </a:extLst>
              </a:tr>
            </a:tbl>
          </a:graphicData>
        </a:graphic>
      </p:graphicFrame>
    </p:spTree>
    <p:extLst>
      <p:ext uri="{BB962C8B-B14F-4D97-AF65-F5344CB8AC3E}">
        <p14:creationId xmlns:p14="http://schemas.microsoft.com/office/powerpoint/2010/main" val="4285854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07BA6-7145-9022-BE80-84F3B74F3433}"/>
              </a:ext>
            </a:extLst>
          </p:cNvPr>
          <p:cNvSpPr>
            <a:spLocks noGrp="1"/>
          </p:cNvSpPr>
          <p:nvPr>
            <p:ph type="title"/>
          </p:nvPr>
        </p:nvSpPr>
        <p:spPr/>
        <p:txBody>
          <a:bodyPr>
            <a:normAutofit/>
          </a:bodyPr>
          <a:lstStyle/>
          <a:p>
            <a:r>
              <a:rPr lang="en-AU" sz="3200" dirty="0"/>
              <a:t>Romans 1</a:t>
            </a:r>
          </a:p>
        </p:txBody>
      </p:sp>
      <p:sp>
        <p:nvSpPr>
          <p:cNvPr id="3" name="Content Placeholder 2">
            <a:extLst>
              <a:ext uri="{FF2B5EF4-FFF2-40B4-BE49-F238E27FC236}">
                <a16:creationId xmlns:a16="http://schemas.microsoft.com/office/drawing/2014/main" id="{F45C354D-B815-8242-1A6B-1CC8AF4907E4}"/>
              </a:ext>
            </a:extLst>
          </p:cNvPr>
          <p:cNvSpPr>
            <a:spLocks noGrp="1"/>
          </p:cNvSpPr>
          <p:nvPr>
            <p:ph idx="1"/>
          </p:nvPr>
        </p:nvSpPr>
        <p:spPr/>
        <p:txBody>
          <a:bodyPr>
            <a:normAutofit/>
          </a:bodyPr>
          <a:lstStyle/>
          <a:p>
            <a:pPr marL="0" indent="0">
              <a:buNone/>
            </a:pPr>
            <a:r>
              <a:rPr lang="en-US" sz="3200" dirty="0"/>
              <a:t>3 the good news about his son, who was descended from David’s seed in terms of flesh, 4 and who was marked out powerfully as God’s son in terms of the spirit of holiness by the resurrection of the dead: Jesus, the royal Messiah, our Lord!</a:t>
            </a:r>
            <a:endParaRPr lang="en-AU" sz="3200" dirty="0"/>
          </a:p>
        </p:txBody>
      </p:sp>
    </p:spTree>
    <p:extLst>
      <p:ext uri="{BB962C8B-B14F-4D97-AF65-F5344CB8AC3E}">
        <p14:creationId xmlns:p14="http://schemas.microsoft.com/office/powerpoint/2010/main" val="601189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213E2-4C98-6E6E-FF6C-AC8099B6BCA9}"/>
              </a:ext>
            </a:extLst>
          </p:cNvPr>
          <p:cNvSpPr>
            <a:spLocks noGrp="1"/>
          </p:cNvSpPr>
          <p:nvPr>
            <p:ph type="title"/>
          </p:nvPr>
        </p:nvSpPr>
        <p:spPr>
          <a:xfrm>
            <a:off x="609600" y="476672"/>
            <a:ext cx="10972799" cy="735400"/>
          </a:xfrm>
        </p:spPr>
        <p:txBody>
          <a:bodyPr/>
          <a:lstStyle/>
          <a:p>
            <a:r>
              <a:rPr lang="en-AU" dirty="0"/>
              <a:t>reflect</a:t>
            </a:r>
          </a:p>
        </p:txBody>
      </p:sp>
      <p:sp>
        <p:nvSpPr>
          <p:cNvPr id="3" name="Content Placeholder 2">
            <a:extLst>
              <a:ext uri="{FF2B5EF4-FFF2-40B4-BE49-F238E27FC236}">
                <a16:creationId xmlns:a16="http://schemas.microsoft.com/office/drawing/2014/main" id="{C4B5B208-3846-7D0F-1AAE-531343C89B06}"/>
              </a:ext>
            </a:extLst>
          </p:cNvPr>
          <p:cNvSpPr>
            <a:spLocks noGrp="1"/>
          </p:cNvSpPr>
          <p:nvPr>
            <p:ph idx="1"/>
          </p:nvPr>
        </p:nvSpPr>
        <p:spPr>
          <a:xfrm>
            <a:off x="609600" y="1772816"/>
            <a:ext cx="10966703" cy="3722408"/>
          </a:xfrm>
        </p:spPr>
        <p:txBody>
          <a:bodyPr/>
          <a:lstStyle/>
          <a:p>
            <a:r>
              <a:rPr lang="en-US" sz="3200" dirty="0"/>
              <a:t>In what way do I share the faith of Abraham?</a:t>
            </a:r>
          </a:p>
          <a:p>
            <a:r>
              <a:rPr lang="en-US" sz="3200" dirty="0"/>
              <a:t>In what way do I live in gratitude to the God of the impossible?</a:t>
            </a:r>
          </a:p>
          <a:p>
            <a:r>
              <a:rPr lang="en-US" sz="3200" dirty="0"/>
              <a:t>In what way do I celebrate God and live as one family with all those who share this faith?</a:t>
            </a:r>
          </a:p>
          <a:p>
            <a:endParaRPr lang="en-AU" dirty="0"/>
          </a:p>
        </p:txBody>
      </p:sp>
    </p:spTree>
    <p:extLst>
      <p:ext uri="{BB962C8B-B14F-4D97-AF65-F5344CB8AC3E}">
        <p14:creationId xmlns:p14="http://schemas.microsoft.com/office/powerpoint/2010/main" val="1665001597"/>
      </p:ext>
    </p:extLst>
  </p:cSld>
  <p:clrMapOvr>
    <a:masterClrMapping/>
  </p:clrMapOvr>
</p:sld>
</file>

<file path=ppt/theme/theme1.xml><?xml version="1.0" encoding="utf-8"?>
<a:theme xmlns:a="http://schemas.openxmlformats.org/drawingml/2006/main" name="Monochrome bla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77">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chrome black_5bea5add-6c97-4a41-a1fa-a039388976df_wac_v2" id="{9B2EB732-E258-47BC-8927-E73431036F1F}" vid="{31795664-2011-4E74-82BD-ADEEE70EB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99ED26-B189-4BA1-99D0-1112D8C2F1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3.xml><?xml version="1.0" encoding="utf-8"?>
<ds:datastoreItem xmlns:ds="http://schemas.openxmlformats.org/officeDocument/2006/customXml" ds:itemID="{56DDBEB5-7F5E-4A92-A1BA-0EEE5C60A0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{A0C73E89-7ADD-48B0-ABDF-F0859336C625}b1461aca-2317-43ae-b059-ba831cfc0fef-TF5bea5add-6c97-4a41-a1fa-a039388976df789966be_win32</Template>
  <TotalTime>8934</TotalTime>
  <Words>1075</Words>
  <Application>Microsoft Office PowerPoint</Application>
  <PresentationFormat>Widescreen</PresentationFormat>
  <Paragraphs>58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Arial</vt:lpstr>
      <vt:lpstr>Neue Haas Grotesk Text Pro</vt:lpstr>
      <vt:lpstr>Monochrome black</vt:lpstr>
      <vt:lpstr>PowerPoint Presentation</vt:lpstr>
      <vt:lpstr>Romans 4:1-4</vt:lpstr>
      <vt:lpstr>Romans 4:5-8</vt:lpstr>
      <vt:lpstr>Romans 4:9-10</vt:lpstr>
      <vt:lpstr>Romans 4:11-12</vt:lpstr>
      <vt:lpstr>Romans 4:13-15</vt:lpstr>
      <vt:lpstr>Romans 3:16-17</vt:lpstr>
      <vt:lpstr>Romans 4:18-20</vt:lpstr>
      <vt:lpstr>Romans 4:21-25</vt:lpstr>
      <vt:lpstr>PowerPoint Presentation</vt:lpstr>
      <vt:lpstr>Romans 4</vt:lpstr>
      <vt:lpstr>Romans 4</vt:lpstr>
      <vt:lpstr>PowerPoint Presentation</vt:lpstr>
      <vt:lpstr>Romans 4</vt:lpstr>
      <vt:lpstr>Psalm 32 :1-2</vt:lpstr>
      <vt:lpstr>PowerPoint Presentation</vt:lpstr>
      <vt:lpstr>PowerPoint Presentation</vt:lpstr>
      <vt:lpstr>PowerPoint Presentation</vt:lpstr>
      <vt:lpstr>PowerPoint Presentation</vt:lpstr>
      <vt:lpstr>PowerPoint Presentation</vt:lpstr>
      <vt:lpstr>Romans 1</vt:lpstr>
      <vt:lpstr>reflect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Crighton</dc:creator>
  <cp:lastModifiedBy>Shane Matterson</cp:lastModifiedBy>
  <cp:revision>7</cp:revision>
  <dcterms:created xsi:type="dcterms:W3CDTF">2026-07-11T01:09:50Z</dcterms:created>
  <dcterms:modified xsi:type="dcterms:W3CDTF">2026-09-12T22:26:29Z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