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8"/>
  </p:notesMasterIdLst>
  <p:sldIdLst>
    <p:sldId id="256" r:id="rId2"/>
    <p:sldId id="374" r:id="rId3"/>
    <p:sldId id="366" r:id="rId4"/>
    <p:sldId id="375" r:id="rId5"/>
    <p:sldId id="344" r:id="rId6"/>
    <p:sldId id="34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75" autoAdjust="0"/>
    <p:restoredTop sz="0" autoAdjust="0"/>
  </p:normalViewPr>
  <p:slideViewPr>
    <p:cSldViewPr snapToGrid="0">
      <p:cViewPr varScale="1">
        <p:scale>
          <a:sx n="88" d="100"/>
          <a:sy n="88" d="100"/>
        </p:scale>
        <p:origin x="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3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3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8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9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6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2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7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2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9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2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66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5350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6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07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0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51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green cover with arrows&#10;&#10;AI-generated content may be incorrect.">
            <a:extLst>
              <a:ext uri="{FF2B5EF4-FFF2-40B4-BE49-F238E27FC236}">
                <a16:creationId xmlns:a16="http://schemas.microsoft.com/office/drawing/2014/main" id="{A2ADFF36-C326-EE32-80A1-DE1D76EFA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DD42E-E844-29B9-EF47-F8832471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EECAF-D45B-36D5-75F8-7E415B442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DF875-01E8-5D43-7619-D3C0E3EF6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76" y="261853"/>
            <a:ext cx="10803048" cy="63342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C3D500-D29B-A9B8-A8B2-5904261091AF}"/>
              </a:ext>
            </a:extLst>
          </p:cNvPr>
          <p:cNvSpPr txBox="1"/>
          <p:nvPr/>
        </p:nvSpPr>
        <p:spPr>
          <a:xfrm>
            <a:off x="5715000" y="5053006"/>
            <a:ext cx="4406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AU" sz="4400" baseline="30000" dirty="0"/>
          </a:p>
          <a:p>
            <a:pPr algn="r"/>
            <a:r>
              <a:rPr lang="en-AU" sz="4400" baseline="30000" dirty="0"/>
              <a:t>Romans 6</a:t>
            </a:r>
          </a:p>
          <a:p>
            <a:pPr algn="r"/>
            <a:r>
              <a:rPr lang="en-AU" sz="4400" baseline="30000" dirty="0"/>
              <a:t>Next Week Romans 7</a:t>
            </a:r>
          </a:p>
          <a:p>
            <a:r>
              <a:rPr lang="en-AU" sz="3200" baseline="30000" dirty="0"/>
              <a:t>-</a:t>
            </a:r>
            <a:r>
              <a:rPr lang="en-A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710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1C1D-3A9D-E796-3AA9-4C8FB4CE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October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43EA2-9451-878E-0A8C-EAAF0A672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16600" dirty="0"/>
              <a:t>Q &amp; eh?</a:t>
            </a:r>
          </a:p>
        </p:txBody>
      </p:sp>
    </p:spTree>
    <p:extLst>
      <p:ext uri="{BB962C8B-B14F-4D97-AF65-F5344CB8AC3E}">
        <p14:creationId xmlns:p14="http://schemas.microsoft.com/office/powerpoint/2010/main" val="115467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BF9EDF-9149-99E2-D7AB-D57C79E9C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318" y="203793"/>
            <a:ext cx="8429295" cy="457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4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5" name="Content Placeholder 4" descr="A can on a wire&#10;&#10;Description automatically generated">
            <a:extLst>
              <a:ext uri="{FF2B5EF4-FFF2-40B4-BE49-F238E27FC236}">
                <a16:creationId xmlns:a16="http://schemas.microsoft.com/office/drawing/2014/main" id="{BF44E9E2-FE8F-C528-1DF7-FF0C13743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7E44C1-766F-E5A2-726E-7D510CD1EF70}"/>
              </a:ext>
            </a:extLst>
          </p:cNvPr>
          <p:cNvSpPr txBox="1"/>
          <p:nvPr/>
        </p:nvSpPr>
        <p:spPr>
          <a:xfrm>
            <a:off x="8769246" y="1600200"/>
            <a:ext cx="3132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your day to day context?</a:t>
            </a:r>
          </a:p>
          <a:p>
            <a:endParaRPr lang="en-US" sz="3200" dirty="0"/>
          </a:p>
          <a:p>
            <a:r>
              <a:rPr lang="en-US" sz="3200" dirty="0"/>
              <a:t>Where have you seen God at work there?</a:t>
            </a:r>
          </a:p>
          <a:p>
            <a:endParaRPr lang="en-US" sz="3200" dirty="0"/>
          </a:p>
          <a:p>
            <a:r>
              <a:rPr lang="en-US" sz="3200" dirty="0"/>
              <a:t>How can we pray with you?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423083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5" name="Content Placeholder 4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BFF47E5D-1C5E-B471-35E2-1F8D4B0C6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17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39276</TotalTime>
  <Words>37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3</vt:lpstr>
      <vt:lpstr>Ion</vt:lpstr>
      <vt:lpstr>PowerPoint Presentation</vt:lpstr>
      <vt:lpstr>PowerPoint Presentation</vt:lpstr>
      <vt:lpstr>October 11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Shane Matterson</cp:lastModifiedBy>
  <cp:revision>239</cp:revision>
  <dcterms:created xsi:type="dcterms:W3CDTF">2022-02-16T12:11:00Z</dcterms:created>
  <dcterms:modified xsi:type="dcterms:W3CDTF">2026-10-03T10:36:48Z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1033-11.2.0.9107</vt:lpwstr>
  </property>
</Properties>
</file>