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4"/>
    <p:sldMasterId id="2147483953" r:id="rId5"/>
  </p:sldMasterIdLst>
  <p:notesMasterIdLst>
    <p:notesMasterId r:id="rId25"/>
  </p:notesMasterIdLst>
  <p:handoutMasterIdLst>
    <p:handoutMasterId r:id="rId26"/>
  </p:handoutMasterIdLst>
  <p:sldIdLst>
    <p:sldId id="256" r:id="rId6"/>
    <p:sldId id="257" r:id="rId7"/>
    <p:sldId id="297" r:id="rId8"/>
    <p:sldId id="298" r:id="rId9"/>
    <p:sldId id="299" r:id="rId10"/>
    <p:sldId id="300" r:id="rId11"/>
    <p:sldId id="277" r:id="rId12"/>
    <p:sldId id="295" r:id="rId13"/>
    <p:sldId id="301" r:id="rId14"/>
    <p:sldId id="296" r:id="rId15"/>
    <p:sldId id="258" r:id="rId16"/>
    <p:sldId id="302" r:id="rId17"/>
    <p:sldId id="278" r:id="rId18"/>
    <p:sldId id="306" r:id="rId19"/>
    <p:sldId id="282" r:id="rId20"/>
    <p:sldId id="283" r:id="rId21"/>
    <p:sldId id="303" r:id="rId22"/>
    <p:sldId id="308" r:id="rId23"/>
    <p:sldId id="30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20"/>
  </p:normalViewPr>
  <p:slideViewPr>
    <p:cSldViewPr showGuides="1">
      <p:cViewPr varScale="1">
        <p:scale>
          <a:sx n="72" d="100"/>
          <a:sy n="72" d="100"/>
        </p:scale>
        <p:origin x="840" y="72"/>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87" d="100"/>
          <a:sy n="87" d="100"/>
        </p:scale>
        <p:origin x="700"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9/26/2026</a:t>
            </a:fld>
            <a:endParaRPr lang="en-US" dirty="0"/>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dirty="0"/>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9/26/2026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dirty="0"/>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w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606196"/>
            <a:ext cx="4352927" cy="114227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29472" y="606196"/>
            <a:ext cx="4352927" cy="1142277"/>
          </a:xfrm>
        </p:spPr>
        <p:txBody>
          <a:bodyPr vert="horz" lIns="91440" tIns="45720" rIns="91440" bIns="45720" rtlCol="0" anchor="t">
            <a:normAutofit/>
          </a:bodyPr>
          <a:lstStyle>
            <a:lvl1pPr marL="0" indent="0" algn="r">
              <a:lnSpc>
                <a:spcPct val="120000"/>
              </a:lnSpc>
              <a:spcBef>
                <a:spcPts val="0"/>
              </a:spcBef>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59722DCF-3C86-4CA9-A79C-7A01DC917267}" type="datetime1">
              <a:rPr lang="en-US" smtClean="0"/>
              <a:t>9/26/2026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 y="2132520"/>
            <a:ext cx="10972800" cy="411588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65978731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92815CB-5A42-4381-B4B5-1F0A0AD684E0}" type="datetime1">
              <a:rPr lang="en-US" smtClean="0"/>
              <a:t>9/26/2026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2544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4840225"/>
            <a:ext cx="10963658" cy="799655"/>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5845175"/>
            <a:ext cx="10963658" cy="365125"/>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26D2EC77-EDF2-486F-BC40-B49DAB22DB64}" type="datetime1">
              <a:rPr lang="en-US" smtClean="0"/>
              <a:t>9/26/2026</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1" y="647700"/>
            <a:ext cx="10972800" cy="3808477"/>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8880612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530569" y="606195"/>
            <a:ext cx="4045735" cy="3998595"/>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530569" y="4870174"/>
            <a:ext cx="3755116" cy="1033669"/>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3464"/>
          </a:xfrm>
        </p:spPr>
        <p:txBody>
          <a:bodyPr anchor="ctr"/>
          <a:lstStyle>
            <a:lvl1pPr>
              <a:defRPr>
                <a:solidFill>
                  <a:schemeClr val="tx1"/>
                </a:solidFill>
                <a:effectLst/>
              </a:defRPr>
            </a:lvl1pPr>
          </a:lstStyle>
          <a:p>
            <a:fld id="{162E3648-85D4-4FD7-B855-79C521A61C61}" type="datetime1">
              <a:rPr lang="en-US" smtClean="0"/>
              <a:t>9/26/2026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3464"/>
          </a:xfrm>
        </p:spPr>
        <p:txBody>
          <a:bodyPr anchor="ctr"/>
          <a:lstStyle>
            <a:lvl1pPr algn="ctr">
              <a:defRPr/>
            </a:lvl1pPr>
          </a:lstStyle>
          <a:p>
            <a:pPr algn="ctr"/>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3464"/>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600" y="609600"/>
            <a:ext cx="6534582" cy="5638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solidFill>
                  <a:schemeClr val="bg1"/>
                </a:solidFill>
              </a:defRPr>
            </a:lvl1pPr>
          </a:lstStyle>
          <a:p>
            <a:r>
              <a:rPr lang="en-US" dirty="0"/>
              <a:t>   </a:t>
            </a:r>
          </a:p>
        </p:txBody>
      </p:sp>
    </p:spTree>
    <p:extLst>
      <p:ext uri="{BB962C8B-B14F-4D97-AF65-F5344CB8AC3E}">
        <p14:creationId xmlns:p14="http://schemas.microsoft.com/office/powerpoint/2010/main" val="105105885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29600" y="1411358"/>
            <a:ext cx="3352800" cy="284556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28973" y="4403039"/>
            <a:ext cx="3347330" cy="1123122"/>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599" y="322731"/>
            <a:ext cx="914401" cy="286868"/>
          </a:xfrm>
        </p:spPr>
        <p:txBody>
          <a:bodyPr anchor="ctr"/>
          <a:lstStyle>
            <a:lvl1pPr>
              <a:defRPr>
                <a:solidFill>
                  <a:schemeClr val="tx1"/>
                </a:solidFill>
                <a:effectLst/>
              </a:defRPr>
            </a:lvl1pPr>
          </a:lstStyle>
          <a:p>
            <a:fld id="{047E6C56-E35A-43C4-BAC8-C635905FE141}" type="datetime1">
              <a:rPr lang="en-US" smtClean="0"/>
              <a:t>9/26/2026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6869"/>
          </a:xfrm>
        </p:spPr>
        <p:txBody>
          <a:bodyPr anchor="ct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6869"/>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599" y="1371600"/>
            <a:ext cx="7239001" cy="4876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7540303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1371600"/>
            <a:ext cx="3892269" cy="3276599"/>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032606"/>
            <a:ext cx="3177209" cy="871237"/>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111FFCFE-B194-4E5A-862C-339E8FEE7136}" type="datetime1">
              <a:rPr lang="en-US" smtClean="0"/>
              <a:t>9/26/2026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111574" y="1371600"/>
            <a:ext cx="6470826"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5791974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1371600"/>
            <a:ext cx="10049256" cy="3505200"/>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76800"/>
            <a:ext cx="7769354" cy="1371600"/>
          </a:xfrm>
        </p:spPr>
        <p:txBody>
          <a:bodyPr vert="horz" lIns="91440" tIns="45720" rIns="91440" bIns="45720" rtlCol="0" anchor="b">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1CEBACA-C806-48AD-B735-075EFFDC0FB5}" type="datetime1">
              <a:rPr lang="en-US" smtClean="0"/>
              <a:t>9/26/2026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364251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401420"/>
            <a:ext cx="9140954" cy="2836729"/>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622197"/>
            <a:ext cx="7312153" cy="1014984"/>
          </a:xfrm>
        </p:spPr>
        <p:txBody>
          <a:bodyPr vert="horz" lIns="91440" tIns="45720" rIns="91440" bIns="45720" rtlCol="0">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6869"/>
          </a:xfrm>
        </p:spPr>
        <p:txBody>
          <a:bodyPr/>
          <a:lstStyle/>
          <a:p>
            <a:fld id="{28F25336-016D-4162-B545-E54B089028A6}" type="datetime1">
              <a:rPr lang="en-US" smtClean="0"/>
              <a:t>9/26/2026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7649"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1904" y="322731"/>
            <a:ext cx="914400" cy="286869"/>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7357190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71600"/>
            <a:ext cx="8229600" cy="2567855"/>
          </a:xfrm>
        </p:spPr>
        <p:txBody>
          <a:bodyPr anchor="b">
            <a:normAutofit/>
          </a:bodyPr>
          <a:lstStyle>
            <a:lvl1pPr algn="ctr">
              <a:defRPr sz="3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375642"/>
            <a:ext cx="7588155" cy="1029310"/>
          </a:xfrm>
        </p:spPr>
        <p:txBody>
          <a:bodyPr>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CD4DBA1-4626-47FC-856E-159D7E28D490}" type="datetime1">
              <a:rPr lang="en-US" smtClean="0"/>
              <a:t>9/26/2026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20696"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946275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417671"/>
            <a:ext cx="7909560" cy="4830729"/>
          </a:xfrm>
        </p:spPr>
        <p:txBody>
          <a:bodyPr vert="horz" lIns="91440" tIns="45720" rIns="91440" bIns="45720" rtlCol="0" anchor="b">
            <a:normAutofit/>
          </a:bodyPr>
          <a:lstStyle>
            <a:lvl1pPr>
              <a:defRPr lang="en-US" sz="3200" dirty="0">
                <a:solidFill>
                  <a:schemeClr val="tx1"/>
                </a:solidFill>
              </a:defRPr>
            </a:lvl1pPr>
          </a:lstStyle>
          <a:p>
            <a:pPr lvl="0"/>
            <a:r>
              <a:rPr lang="en-US" dirty="0"/>
              <a:t>Section Header</a:t>
            </a:r>
          </a:p>
        </p:txBody>
      </p:sp>
      <p:sp>
        <p:nvSpPr>
          <p:cNvPr id="3" name="Date Placeholder 2">
            <a:extLst>
              <a:ext uri="{FF2B5EF4-FFF2-40B4-BE49-F238E27FC236}">
                <a16:creationId xmlns:a16="http://schemas.microsoft.com/office/drawing/2014/main" id="{171F2818-3D93-3C9A-E504-3D8A33F2BA9D}"/>
              </a:ext>
            </a:extLst>
          </p:cNvPr>
          <p:cNvSpPr>
            <a:spLocks noGrp="1"/>
          </p:cNvSpPr>
          <p:nvPr>
            <p:ph type="dt" sz="half" idx="10"/>
          </p:nvPr>
        </p:nvSpPr>
        <p:spPr/>
        <p:txBody>
          <a:bodyPr/>
          <a:lstStyle/>
          <a:p>
            <a:fld id="{98E2C3C3-8EE0-4646-AF47-12E3116D59C3}" type="datetime1">
              <a:rPr lang="en-US" smtClean="0"/>
              <a:t>9/26/2026</a:t>
            </a:fld>
            <a:endParaRPr lang="en-US" dirty="0"/>
          </a:p>
        </p:txBody>
      </p:sp>
      <p:sp>
        <p:nvSpPr>
          <p:cNvPr id="7" name="Footer Placeholder 6">
            <a:extLst>
              <a:ext uri="{FF2B5EF4-FFF2-40B4-BE49-F238E27FC236}">
                <a16:creationId xmlns:a16="http://schemas.microsoft.com/office/drawing/2014/main" id="{40C970B7-D89D-4042-9AC8-32C22BDD29AD}"/>
              </a:ext>
            </a:extLst>
          </p:cNvPr>
          <p:cNvSpPr>
            <a:spLocks noGrp="1"/>
          </p:cNvSpPr>
          <p:nvPr>
            <p:ph type="ftr" sz="quarter" idx="11"/>
          </p:nvPr>
        </p:nvSpPr>
        <p:spPr/>
        <p:txBody>
          <a:bodyPr/>
          <a:lstStyle/>
          <a:p>
            <a:r>
              <a:rPr lang="en-US" dirty="0"/>
              <a:t>Sample Footer Text</a:t>
            </a:r>
          </a:p>
        </p:txBody>
      </p:sp>
      <p:sp>
        <p:nvSpPr>
          <p:cNvPr id="8" name="Slide Number Placeholder 7">
            <a:extLst>
              <a:ext uri="{FF2B5EF4-FFF2-40B4-BE49-F238E27FC236}">
                <a16:creationId xmlns:a16="http://schemas.microsoft.com/office/drawing/2014/main" id="{A7A35D86-D074-E057-C950-943CC0E1CBA4}"/>
              </a:ext>
            </a:extLst>
          </p:cNvPr>
          <p:cNvSpPr>
            <a:spLocks noGrp="1"/>
          </p:cNvSpPr>
          <p:nvPr>
            <p:ph type="sldNum" sz="quarter" idx="12"/>
          </p:nvPr>
        </p:nvSpPr>
        <p:spPr/>
        <p:txBody>
          <a:body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67096526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8066" y="1371600"/>
            <a:ext cx="8470605" cy="1041436"/>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D252E1C-7EB3-405E-81B2-32E332CACA0F}" type="datetime1">
              <a:rPr lang="en-US" smtClean="0"/>
              <a:t>9/26/2026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 y="2797083"/>
            <a:ext cx="8470605" cy="3451317"/>
          </a:xfrm>
        </p:spPr>
        <p:txBody>
          <a:bodyPr>
            <a:normAutofit/>
          </a:bodyPr>
          <a:lstStyle>
            <a:lvl1pPr marL="457200" indent="-457200">
              <a:buFont typeface="+mj-lt"/>
              <a:buAutoNum type="arabicPeriod"/>
              <a:defRPr sz="1400"/>
            </a:lvl1pPr>
            <a:lvl2pPr marL="685800" indent="-4572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48801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59795" y="1371600"/>
            <a:ext cx="5916508" cy="1052105"/>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09601" y="322731"/>
            <a:ext cx="914400" cy="283464"/>
          </a:xfrm>
        </p:spPr>
        <p:txBody>
          <a:bodyPr/>
          <a:lstStyle/>
          <a:p>
            <a:fld id="{1FE93670-5DDA-427C-9657-21A216413B90}" type="datetime1">
              <a:rPr lang="en-US" smtClean="0"/>
              <a:t>9/26/2026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09600" y="1371599"/>
            <a:ext cx="4663806"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59796" y="2807753"/>
            <a:ext cx="5916507" cy="3440647"/>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7585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34031" y="1371600"/>
            <a:ext cx="2441448" cy="4876800"/>
          </a:xfrm>
        </p:spPr>
        <p:txBody>
          <a:bodyPr anchor="t">
            <a:normAutofit/>
          </a:bodyPr>
          <a:lstStyle>
            <a:lvl1pPr>
              <a:defRPr sz="2400"/>
            </a:lvl1pPr>
          </a:lstStyle>
          <a:p>
            <a:r>
              <a:rPr lang="en-US"/>
              <a:t>Click to edit Master title style</a:t>
            </a:r>
            <a:endParaRPr lang="en-US" dirty="0"/>
          </a:p>
        </p:txBody>
      </p:sp>
      <p:sp>
        <p:nvSpPr>
          <p:cNvPr id="8" name="Date Placeholder 2">
            <a:extLst>
              <a:ext uri="{FF2B5EF4-FFF2-40B4-BE49-F238E27FC236}">
                <a16:creationId xmlns:a16="http://schemas.microsoft.com/office/drawing/2014/main" id="{4C796253-2EF8-E90A-A94F-8CFC6E39EE48}"/>
              </a:ext>
            </a:extLst>
          </p:cNvPr>
          <p:cNvSpPr>
            <a:spLocks noGrp="1"/>
          </p:cNvSpPr>
          <p:nvPr>
            <p:ph type="dt" sz="half" idx="10"/>
          </p:nvPr>
        </p:nvSpPr>
        <p:spPr>
          <a:xfrm>
            <a:off x="609601" y="322731"/>
            <a:ext cx="914400" cy="286869"/>
          </a:xfrm>
        </p:spPr>
        <p:txBody>
          <a:bodyPr/>
          <a:lstStyle/>
          <a:p>
            <a:fld id="{88F73B11-D0F5-4A08-A19E-C560E2C4116F}" type="datetime1">
              <a:rPr lang="en-US" smtClean="0"/>
              <a:t>9/26/2026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6869"/>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6869"/>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3460625" y="1371599"/>
            <a:ext cx="5272821"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9134856" y="1371600"/>
            <a:ext cx="2441448" cy="4876800"/>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1957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p:spPr>
        <p:txBody>
          <a:bodyPr anchor="b">
            <a:normAutofit/>
          </a:bodyPr>
          <a:lstStyle>
            <a:lvl1pPr algn="ctr">
              <a:defRPr sz="32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761C04-CC91-4AAF-9006-A3A27BF33173}" type="datetime1">
              <a:rPr lang="en-US" smtClean="0"/>
              <a:t>9/26/2026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768786" y="3588424"/>
            <a:ext cx="4659735" cy="1645198"/>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199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543291" y="1373986"/>
            <a:ext cx="3493858" cy="3456894"/>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05EDACB-E986-4E04-ADB1-8913384D68D3}" type="datetime1">
              <a:rPr lang="en-US" smtClean="0"/>
              <a:t>9/26/2026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373986"/>
            <a:ext cx="4956175" cy="3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0355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C338E35-CB21-4D15-A87F-675D4C9EDCA4}" type="datetime1">
              <a:rPr lang="en-US" smtClean="0"/>
              <a:t>9/26/2026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22181" y="1389134"/>
            <a:ext cx="627922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9312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371600"/>
            <a:ext cx="3496147" cy="487680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71CA9EE-AFE9-47E0-9F22-915E0A45E5AF}" type="datetime1">
              <a:rPr lang="en-US" smtClean="0"/>
              <a:t>9/26/2026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94872" y="1371600"/>
            <a:ext cx="7081431"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89597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3349754" cy="272145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7C504BF7-6B14-4333-B52B-ADBC1BCF47B5}" type="datetime1">
              <a:rPr lang="en-US" smtClean="0"/>
              <a:t>9/26/2026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43402" y="1371600"/>
            <a:ext cx="7232901"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9094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4352926" cy="766774"/>
          </a:xfrm>
        </p:spPr>
        <p:txBody>
          <a:bodyPr anchor="t">
            <a:normAutofit/>
          </a:bodyPr>
          <a:lstStyle>
            <a:lvl1pPr>
              <a:defRPr sz="2400"/>
            </a:lvl1pPr>
          </a:lstStyle>
          <a:p>
            <a:r>
              <a:rPr lang="en-US"/>
              <a:t>Click to edit Master title style</a:t>
            </a:r>
            <a:endParaRPr lang="en-US" dirty="0"/>
          </a:p>
        </p:txBody>
      </p:sp>
      <p:sp>
        <p:nvSpPr>
          <p:cNvPr id="7" name="Subtitle 2">
            <a:extLst>
              <a:ext uri="{FF2B5EF4-FFF2-40B4-BE49-F238E27FC236}">
                <a16:creationId xmlns:a16="http://schemas.microsoft.com/office/drawing/2014/main" id="{684DE9B9-A2D7-1C5E-03A8-327B24C29FD9}"/>
              </a:ext>
            </a:extLst>
          </p:cNvPr>
          <p:cNvSpPr>
            <a:spLocks noGrp="1"/>
          </p:cNvSpPr>
          <p:nvPr>
            <p:ph type="subTitle" idx="1"/>
          </p:nvPr>
        </p:nvSpPr>
        <p:spPr>
          <a:xfrm>
            <a:off x="634029" y="2522423"/>
            <a:ext cx="4328497" cy="3700576"/>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C1C21BA4-3737-442B-A21A-11EEBBB51C57}" type="datetime1">
              <a:rPr lang="en-US" smtClean="0"/>
              <a:t>9/26/2026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22724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50289" y="1371601"/>
            <a:ext cx="6632111" cy="60688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609600" y="322731"/>
            <a:ext cx="914400" cy="283464"/>
          </a:xfrm>
        </p:spPr>
        <p:txBody>
          <a:bodyPr/>
          <a:lstStyle/>
          <a:p>
            <a:fld id="{8EF3DE08-A0D1-4FD8-A862-5499266B124D}" type="datetime1">
              <a:rPr lang="en-US" smtClean="0"/>
              <a:t>9/26/2026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0661904" y="322731"/>
            <a:ext cx="914400" cy="283464"/>
          </a:xfrm>
        </p:spPr>
        <p:txBody>
          <a:bodyP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60960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50290" y="2362534"/>
            <a:ext cx="6626014" cy="3901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8303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599"/>
            <a:ext cx="6632111" cy="606888"/>
          </a:xfrm>
        </p:spPr>
        <p:txBody>
          <a:bodyPr anchor="t"/>
          <a:lstStyle/>
          <a:p>
            <a:r>
              <a:rPr lang="en-US"/>
              <a:t>Click to edit Master title style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609600" y="322731"/>
            <a:ext cx="914400" cy="283464"/>
          </a:xfrm>
        </p:spPr>
        <p:txBody>
          <a:bodyPr/>
          <a:lstStyle/>
          <a:p>
            <a:fld id="{6C5A15EF-D72C-40D5-8663-2C77F9B42EC1}" type="datetime1">
              <a:rPr lang="en-US" smtClean="0"/>
              <a:t>9/26/2026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0653334"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2362534"/>
            <a:ext cx="6631984" cy="3885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13">
            <a:extLst>
              <a:ext uri="{FF2B5EF4-FFF2-40B4-BE49-F238E27FC236}">
                <a16:creationId xmlns:a16="http://schemas.microsoft.com/office/drawing/2014/main" id="{D62B7BD4-B0D6-F90A-8AD2-9FA1574A17A8}"/>
              </a:ext>
            </a:extLst>
          </p:cNvPr>
          <p:cNvSpPr>
            <a:spLocks noGrp="1"/>
          </p:cNvSpPr>
          <p:nvPr>
            <p:ph type="pic" sz="quarter" idx="18" hasCustomPrompt="1"/>
          </p:nvPr>
        </p:nvSpPr>
        <p:spPr>
          <a:xfrm>
            <a:off x="761688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768809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10118" y="1371600"/>
            <a:ext cx="7172282" cy="60688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609600" y="322731"/>
            <a:ext cx="914400" cy="283464"/>
          </a:xfrm>
        </p:spPr>
        <p:txBody>
          <a:bodyPr/>
          <a:lstStyle/>
          <a:p>
            <a:fld id="{D56F8A71-DDE0-43CA-81C3-EA9C4963E6AE}" type="datetime1">
              <a:rPr lang="en-US" smtClean="0"/>
              <a:t>9/26/2026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10118" y="2362534"/>
            <a:ext cx="7172282"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25821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1371600"/>
            <a:ext cx="7166187" cy="606886"/>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E525A034-19B5-40C2-A08C-916D805B8A45}" type="datetime1">
              <a:rPr lang="en-US" smtClean="0"/>
              <a:t>9/26/2026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3"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362534"/>
            <a:ext cx="7166188"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3B8151E2-ED8A-E9B1-A83A-CF01A37B5F98}"/>
              </a:ext>
            </a:extLst>
          </p:cNvPr>
          <p:cNvSpPr>
            <a:spLocks noGrp="1"/>
          </p:cNvSpPr>
          <p:nvPr>
            <p:ph type="pic" sz="quarter" idx="13" hasCustomPrompt="1"/>
          </p:nvPr>
        </p:nvSpPr>
        <p:spPr>
          <a:xfrm>
            <a:off x="8165593" y="1373529"/>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2623733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904077" y="1371599"/>
            <a:ext cx="4667987" cy="606887"/>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ADD95619-B63B-77E6-BE04-262FAAD12CB4}"/>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2C5EE04-1B51-44BB-A7D3-16AEE79C4983}" type="datetime1">
              <a:rPr lang="en-US" smtClean="0"/>
              <a:t>9/26/2026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906805" y="2362535"/>
            <a:ext cx="4675596"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7734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1371600"/>
            <a:ext cx="4700225" cy="606887"/>
          </a:xfrm>
        </p:spPr>
        <p:txBody>
          <a:bodyPr anchor="t">
            <a:normAutofit/>
          </a:bodyPr>
          <a:lstStyle>
            <a:lvl1pPr>
              <a:defRPr sz="2400"/>
            </a:lvl1pPr>
          </a:lstStyle>
          <a:p>
            <a:r>
              <a:rPr lang="en-US"/>
              <a:t>Click to edit Master title style</a:t>
            </a:r>
            <a:endParaRPr lang="en-US" dirty="0"/>
          </a:p>
        </p:txBody>
      </p:sp>
      <p:sp>
        <p:nvSpPr>
          <p:cNvPr id="10" name="Date Placeholder 4">
            <a:extLst>
              <a:ext uri="{FF2B5EF4-FFF2-40B4-BE49-F238E27FC236}">
                <a16:creationId xmlns:a16="http://schemas.microsoft.com/office/drawing/2014/main" id="{84676EBB-6E0A-AD72-143B-39A640FF3585}"/>
              </a:ext>
            </a:extLst>
          </p:cNvPr>
          <p:cNvSpPr>
            <a:spLocks noGrp="1"/>
          </p:cNvSpPr>
          <p:nvPr>
            <p:ph type="dt" sz="half" idx="10"/>
          </p:nvPr>
        </p:nvSpPr>
        <p:spPr>
          <a:xfrm>
            <a:off x="609600" y="322731"/>
            <a:ext cx="914400" cy="283464"/>
          </a:xfrm>
        </p:spPr>
        <p:txBody>
          <a:bodyPr/>
          <a:lstStyle>
            <a:lvl1pPr>
              <a:defRPr>
                <a:solidFill>
                  <a:schemeClr val="tx1"/>
                </a:solidFill>
              </a:defRPr>
            </a:lvl1pPr>
          </a:lstStyle>
          <a:p>
            <a:fld id="{E79D7598-9667-4FA1-B20E-133F7DF30C66}" type="datetime1">
              <a:rPr lang="en-US" smtClean="0"/>
              <a:t>9/26/2026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lvl1pPr>
              <a:defRPr>
                <a:solidFill>
                  <a:schemeClr val="tx1"/>
                </a:solidFill>
                <a:effectLst/>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362534"/>
            <a:ext cx="4700225"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87DB94FD-8F2A-F0DB-71EB-3565077D4A20}"/>
              </a:ext>
            </a:extLst>
          </p:cNvPr>
          <p:cNvSpPr>
            <a:spLocks noGrp="1"/>
          </p:cNvSpPr>
          <p:nvPr>
            <p:ph type="pic" sz="quarter" idx="15" hasCustomPrompt="1"/>
          </p:nvPr>
        </p:nvSpPr>
        <p:spPr>
          <a:xfrm>
            <a:off x="5699758"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940440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1371599"/>
            <a:ext cx="3363514" cy="914401"/>
          </a:xfrm>
        </p:spPr>
        <p:txBody>
          <a:bodyPr anchor="t">
            <a:normAutofit/>
          </a:bodyPr>
          <a:lstStyle>
            <a:lvl1pPr>
              <a:defRPr sz="2400"/>
            </a:lvl1pPr>
          </a:lstStyle>
          <a:p>
            <a:r>
              <a:rPr lang="en-US"/>
              <a:t>Click to edit Master title style</a:t>
            </a:r>
            <a:endParaRPr lang="en-US" dirty="0"/>
          </a:p>
        </p:txBody>
      </p:sp>
      <p:sp>
        <p:nvSpPr>
          <p:cNvPr id="6" name="Date Placeholder 3">
            <a:extLst>
              <a:ext uri="{FF2B5EF4-FFF2-40B4-BE49-F238E27FC236}">
                <a16:creationId xmlns:a16="http://schemas.microsoft.com/office/drawing/2014/main" id="{CBA07C19-A01D-B0B9-930B-9E9E7D2E653C}"/>
              </a:ext>
            </a:extLst>
          </p:cNvPr>
          <p:cNvSpPr>
            <a:spLocks noGrp="1"/>
          </p:cNvSpPr>
          <p:nvPr>
            <p:ph type="dt" sz="half" idx="15"/>
          </p:nvPr>
        </p:nvSpPr>
        <p:spPr>
          <a:xfrm>
            <a:off x="609600" y="322731"/>
            <a:ext cx="914400" cy="283464"/>
          </a:xfrm>
        </p:spPr>
        <p:txBody>
          <a:bodyPr/>
          <a:lstStyle/>
          <a:p>
            <a:fld id="{E0F4D2D3-E754-452C-996E-A69280848F28}" type="datetime1">
              <a:rPr lang="en-US" smtClean="0"/>
              <a:t>9/26/2026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903"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8887" y="2670047"/>
            <a:ext cx="3363513"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74191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599"/>
            <a:ext cx="3363513" cy="91440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609600" y="322731"/>
            <a:ext cx="914400" cy="283464"/>
          </a:xfrm>
        </p:spPr>
        <p:txBody>
          <a:bodyPr/>
          <a:lstStyle/>
          <a:p>
            <a:fld id="{17A20D89-EAE3-437D-A562-62F383E1F1E4}" type="datetime1">
              <a:rPr lang="en-US" smtClean="0"/>
              <a:t>9/26/2026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776"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5" y="2670047"/>
            <a:ext cx="3363386"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158FD965-81B2-7E47-FC2D-2FFFA61C3D06}"/>
              </a:ext>
            </a:extLst>
          </p:cNvPr>
          <p:cNvSpPr>
            <a:spLocks noGrp="1"/>
          </p:cNvSpPr>
          <p:nvPr>
            <p:ph type="pic" sz="quarter" idx="18" hasCustomPrompt="1"/>
          </p:nvPr>
        </p:nvSpPr>
        <p:spPr>
          <a:xfrm>
            <a:off x="4378198"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1462785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1371600"/>
            <a:ext cx="2699254" cy="1836503"/>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481F196-B1D0-4451-BD57-0DCCBF9A6C9D}" type="datetime1">
              <a:rPr lang="en-US" smtClean="0"/>
              <a:t>9/26/2026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1"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15697"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3147" y="3592150"/>
            <a:ext cx="2699254"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443800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600"/>
            <a:ext cx="2699254" cy="1858941"/>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E2505D57-3CC9-48CD-A7D7-2BE3E605D0A5}" type="datetime1">
              <a:rPr lang="en-US" smtClean="0"/>
              <a:t>9/26/2026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592150"/>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9">
            <a:extLst>
              <a:ext uri="{FF2B5EF4-FFF2-40B4-BE49-F238E27FC236}">
                <a16:creationId xmlns:a16="http://schemas.microsoft.com/office/drawing/2014/main" id="{7A8F660F-60A6-785B-047B-B48856C7BBFC}"/>
              </a:ext>
            </a:extLst>
          </p:cNvPr>
          <p:cNvSpPr>
            <a:spLocks noGrp="1"/>
          </p:cNvSpPr>
          <p:nvPr>
            <p:ph type="pic" sz="quarter" idx="15" hasCustomPrompt="1"/>
          </p:nvPr>
        </p:nvSpPr>
        <p:spPr>
          <a:xfrm>
            <a:off x="3696794"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264009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5012267"/>
            <a:ext cx="4019522" cy="1236133"/>
          </a:xfrm>
        </p:spPr>
        <p:txBody>
          <a:bodyPr anchor="t">
            <a:normAutofit/>
          </a:bodyPr>
          <a:lstStyle>
            <a:lvl1pPr>
              <a:defRPr sz="2400"/>
            </a:lvl1pPr>
          </a:lstStyle>
          <a:p>
            <a:r>
              <a:rPr lang="en-US"/>
              <a:t>Click to edit Master title style</a:t>
            </a:r>
            <a:endParaRPr lang="en-US" dirty="0"/>
          </a:p>
        </p:txBody>
      </p:sp>
      <p:sp>
        <p:nvSpPr>
          <p:cNvPr id="12" name="Date Placeholder 4">
            <a:extLst>
              <a:ext uri="{FF2B5EF4-FFF2-40B4-BE49-F238E27FC236}">
                <a16:creationId xmlns:a16="http://schemas.microsoft.com/office/drawing/2014/main" id="{2D9E4C7C-63E4-6DA5-5108-15D4DA6D0607}"/>
              </a:ext>
            </a:extLst>
          </p:cNvPr>
          <p:cNvSpPr>
            <a:spLocks noGrp="1"/>
          </p:cNvSpPr>
          <p:nvPr>
            <p:ph type="dt" sz="half" idx="10"/>
          </p:nvPr>
        </p:nvSpPr>
        <p:spPr>
          <a:xfrm>
            <a:off x="609600" y="322731"/>
            <a:ext cx="914400" cy="286869"/>
          </a:xfrm>
        </p:spPr>
        <p:txBody>
          <a:bodyPr/>
          <a:lstStyle/>
          <a:p>
            <a:fld id="{3F2E167B-0B78-4B36-8A57-49085AADF134}" type="datetime1">
              <a:rPr lang="en-US" smtClean="0"/>
              <a:t>9/26/2026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3256619"/>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018927" y="5012267"/>
            <a:ext cx="6563474" cy="123613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32469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205330"/>
            <a:ext cx="3044954" cy="2019586"/>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E59D63EA-A363-194D-0D29-EB63BC89E3E3}"/>
              </a:ext>
            </a:extLst>
          </p:cNvPr>
          <p:cNvSpPr>
            <a:spLocks noGrp="1"/>
          </p:cNvSpPr>
          <p:nvPr>
            <p:ph type="dt" sz="half" idx="10"/>
          </p:nvPr>
        </p:nvSpPr>
        <p:spPr>
          <a:xfrm>
            <a:off x="609600" y="322731"/>
            <a:ext cx="914400" cy="286869"/>
          </a:xfrm>
        </p:spPr>
        <p:txBody>
          <a:bodyPr/>
          <a:lstStyle/>
          <a:p>
            <a:fld id="{B9462E82-6E33-4AEF-AE7B-DF7C6F462D56}" type="datetime1">
              <a:rPr lang="en-US" smtClean="0"/>
              <a:t>9/26/2026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244968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44358" y="4205331"/>
            <a:ext cx="7538041" cy="201958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85680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1390892"/>
            <a:ext cx="3021873" cy="1773540"/>
          </a:xfrm>
        </p:spPr>
        <p:txBody>
          <a:bodyPr anchor="t">
            <a:normAutofit/>
          </a:bodyPr>
          <a:lstStyle>
            <a:lvl1pPr>
              <a:defRPr sz="28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p>
            <a:fld id="{83BF6E84-C156-49F4-8E82-3F8A64544B22}" type="datetime1">
              <a:rPr lang="en-US" smtClean="0"/>
              <a:t>9/26/2026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1390891"/>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09599" y="4127577"/>
            <a:ext cx="10972801" cy="2120823"/>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06492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9"/>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001F9C0A-11C5-40F2-BD0E-27AA70E2625D}" type="datetime1">
              <a:rPr lang="en-US" smtClean="0"/>
              <a:t>9/26/2026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2"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512485"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25885909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60"/>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9CDFB84F-677F-480D-99C2-22BB3A82E4AD}" type="datetime1">
              <a:rPr lang="en-US" smtClean="0"/>
              <a:t>9/26/2026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7999"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931835"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931240" y="2501206"/>
            <a:ext cx="5651159" cy="3747194"/>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3278988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1C640349-FC90-47D1-9F46-4D34EA792223}" type="datetime1">
              <a:rPr lang="en-US" smtClean="0"/>
              <a:t>9/26/2026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14" name="Content Placeholder 7">
            <a:extLst>
              <a:ext uri="{FF2B5EF4-FFF2-40B4-BE49-F238E27FC236}">
                <a16:creationId xmlns:a16="http://schemas.microsoft.com/office/drawing/2014/main" id="{BB848C29-CF42-98B7-D019-4F384E06AD99}"/>
              </a:ext>
            </a:extLst>
          </p:cNvPr>
          <p:cNvSpPr>
            <a:spLocks noGrp="1"/>
          </p:cNvSpPr>
          <p:nvPr>
            <p:ph sz="quarter" idx="18"/>
          </p:nvPr>
        </p:nvSpPr>
        <p:spPr>
          <a:xfrm>
            <a:off x="7069321"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404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1371600"/>
            <a:ext cx="4675633" cy="9906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8587C5F-6A61-4864-9518-A5514F3191A0}" type="datetime1">
              <a:rPr lang="en-US" smtClean="0"/>
              <a:t>9/26/2026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2746246"/>
            <a:ext cx="4675632" cy="350215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12502" y="1371600"/>
            <a:ext cx="586989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762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1371600"/>
            <a:ext cx="3425954" cy="91745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B95669B-9B51-4A21-90C8-BB2E110B3FD6}" type="datetime1">
              <a:rPr lang="en-US" smtClean="0"/>
              <a:t>9/26/2026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1" y="2673096"/>
            <a:ext cx="3429000" cy="357530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25359" y="1371600"/>
            <a:ext cx="715227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8536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524A6D49-9F84-4D2B-BCDD-C2F0AED64BFE}" type="datetime1">
              <a:rPr lang="en-US" smtClean="0"/>
              <a:t>9/26/2026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154876"/>
            <a:ext cx="8499719" cy="409352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9496414" y="2154876"/>
            <a:ext cx="2085986" cy="4093524"/>
          </a:xfrm>
        </p:spPr>
        <p:txBody>
          <a:bodyPr anchor="t"/>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734932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275F2D28-3585-40CA-9EB9-F9971C1AA1E0}" type="datetime1">
              <a:rPr lang="en-US" smtClean="0"/>
              <a:t>9/26/2026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3" name="Picture Placeholder 10">
            <a:extLst>
              <a:ext uri="{FF2B5EF4-FFF2-40B4-BE49-F238E27FC236}">
                <a16:creationId xmlns:a16="http://schemas.microsoft.com/office/drawing/2014/main" id="{B8BA6868-FD5D-17A2-6CAE-853852E8704F}"/>
              </a:ext>
            </a:extLst>
          </p:cNvPr>
          <p:cNvSpPr>
            <a:spLocks noGrp="1"/>
          </p:cNvSpPr>
          <p:nvPr>
            <p:ph type="pic" sz="quarter" idx="13" hasCustomPrompt="1"/>
          </p:nvPr>
        </p:nvSpPr>
        <p:spPr>
          <a:xfrm>
            <a:off x="609599" y="2169506"/>
            <a:ext cx="10966705" cy="329251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609600" y="5846064"/>
            <a:ext cx="10972800" cy="402336"/>
          </a:xfrm>
        </p:spPr>
        <p:txBody>
          <a:bodyPr anchor="b"/>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9097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5325034"/>
            <a:ext cx="9762068" cy="916369"/>
          </a:xfrm>
        </p:spPr>
        <p:txBody>
          <a:bodyPr anchor="b">
            <a:normAutofit/>
          </a:bodyPr>
          <a:lstStyle>
            <a:lvl1pPr algn="ctr">
              <a:lnSpc>
                <a:spcPct val="110000"/>
              </a:lnSpc>
              <a:defRPr sz="2400" b="1" i="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E73000B7-56E6-4A26-8487-963BD31161AF}" type="datetime1">
              <a:rPr lang="en-US" smtClean="0"/>
              <a:t>9/26/2026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09600" y="914400"/>
            <a:ext cx="10972800" cy="4105835"/>
          </a:xfrm>
        </p:spPr>
        <p:txBody>
          <a:bodyPr anchor="t">
            <a:normAutofit/>
          </a:bodyPr>
          <a:lstStyle>
            <a:lvl1pPr marL="0" indent="0" algn="ctr">
              <a:lnSpc>
                <a:spcPct val="90000"/>
              </a:lnSpc>
              <a:buNone/>
              <a:defRPr sz="275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16851345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37F0C99-9A58-96BA-B51F-4BEDCF1AA120}"/>
              </a:ext>
            </a:extLst>
          </p:cNvPr>
          <p:cNvSpPr>
            <a:spLocks noGrp="1"/>
          </p:cNvSpPr>
          <p:nvPr>
            <p:ph type="title"/>
          </p:nvPr>
        </p:nvSpPr>
        <p:spPr>
          <a:xfrm>
            <a:off x="609601" y="5257802"/>
            <a:ext cx="10052304" cy="990598"/>
          </a:xfrm>
        </p:spPr>
        <p:txBody>
          <a:bodyPr/>
          <a:lstStyle>
            <a:lvl1pPr>
              <a:lnSpc>
                <a:spcPct val="110000"/>
              </a:lnSpc>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6C671BD4-4E81-464B-A994-00077AEC80C3}" type="datetime1">
              <a:rPr lang="en-US" smtClean="0"/>
              <a:t>9/26/2026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11" name="Content Placeholder 10">
            <a:extLst>
              <a:ext uri="{FF2B5EF4-FFF2-40B4-BE49-F238E27FC236}">
                <a16:creationId xmlns:a16="http://schemas.microsoft.com/office/drawing/2014/main" id="{F859DF22-2D22-B432-1B7E-1CCD6DA9C571}"/>
              </a:ext>
            </a:extLst>
          </p:cNvPr>
          <p:cNvSpPr>
            <a:spLocks noGrp="1"/>
          </p:cNvSpPr>
          <p:nvPr>
            <p:ph sz="quarter" idx="14" hasCustomPrompt="1"/>
          </p:nvPr>
        </p:nvSpPr>
        <p:spPr>
          <a:xfrm>
            <a:off x="609600" y="904875"/>
            <a:ext cx="10052050" cy="4038600"/>
          </a:xfrm>
        </p:spPr>
        <p:txBody>
          <a:bodyPr anchor="t"/>
          <a:lstStyle>
            <a:lvl1pPr>
              <a:lnSpc>
                <a:spcPct val="90000"/>
              </a:lnSpc>
              <a:buNone/>
              <a:defRPr sz="30000"/>
            </a:lvl1pPr>
          </a:lstStyle>
          <a:p>
            <a:pPr lvl="0"/>
            <a:r>
              <a:rPr lang="en-US" dirty="0"/>
              <a:t>##%</a:t>
            </a:r>
          </a:p>
        </p:txBody>
      </p:sp>
    </p:spTree>
    <p:extLst>
      <p:ext uri="{BB962C8B-B14F-4D97-AF65-F5344CB8AC3E}">
        <p14:creationId xmlns:p14="http://schemas.microsoft.com/office/powerpoint/2010/main" val="33919335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9E00404-475A-8BBB-C6CE-9106DE692A22}"/>
              </a:ext>
            </a:extLst>
          </p:cNvPr>
          <p:cNvSpPr>
            <a:spLocks noGrp="1"/>
          </p:cNvSpPr>
          <p:nvPr>
            <p:ph type="title"/>
          </p:nvPr>
        </p:nvSpPr>
        <p:spPr>
          <a:xfrm>
            <a:off x="9067800" y="3962400"/>
            <a:ext cx="2514599" cy="2285999"/>
          </a:xfr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78216DC3-F1E3-4679-A7A7-118C827BFDD8}" type="datetime1">
              <a:rPr lang="en-US" smtClean="0"/>
              <a:t>9/26/2026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8" name="Content Placeholder 10">
            <a:extLst>
              <a:ext uri="{FF2B5EF4-FFF2-40B4-BE49-F238E27FC236}">
                <a16:creationId xmlns:a16="http://schemas.microsoft.com/office/drawing/2014/main" id="{97D4B19F-6F49-D42F-E0D8-B04A37866557}"/>
              </a:ext>
            </a:extLst>
          </p:cNvPr>
          <p:cNvSpPr>
            <a:spLocks noGrp="1"/>
          </p:cNvSpPr>
          <p:nvPr>
            <p:ph sz="quarter" idx="14" hasCustomPrompt="1"/>
          </p:nvPr>
        </p:nvSpPr>
        <p:spPr>
          <a:xfrm>
            <a:off x="609600" y="904875"/>
            <a:ext cx="8077200" cy="5343524"/>
          </a:xfrm>
        </p:spPr>
        <p:txBody>
          <a:bodyPr anchor="t"/>
          <a:lstStyle>
            <a:lvl1pPr>
              <a:lnSpc>
                <a:spcPct val="90000"/>
              </a:lnSpc>
              <a:buNone/>
              <a:defRPr sz="27500"/>
            </a:lvl1pPr>
          </a:lstStyle>
          <a:p>
            <a:pPr lvl="0"/>
            <a:r>
              <a:rPr lang="en-US" dirty="0"/>
              <a:t>##%</a:t>
            </a:r>
          </a:p>
        </p:txBody>
      </p:sp>
    </p:spTree>
    <p:extLst>
      <p:ext uri="{BB962C8B-B14F-4D97-AF65-F5344CB8AC3E}">
        <p14:creationId xmlns:p14="http://schemas.microsoft.com/office/powerpoint/2010/main" val="25543294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latin typeface="+mn-lt"/>
              </a:defRPr>
            </a:lvl1pPr>
          </a:lstStyle>
          <a:p>
            <a:fld id="{2D412A9A-F88E-45C5-903F-2119D36A77A2}" type="datetime1">
              <a:rPr lang="en-US" smtClean="0"/>
              <a:t>9/26/2026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1371600"/>
            <a:ext cx="10972800" cy="4876800"/>
          </a:xfrm>
        </p:spPr>
        <p:txBody>
          <a:bodyPr anchor="t">
            <a:normAutofit/>
          </a:bodyPr>
          <a:lstStyle>
            <a:lvl1pPr marL="0" indent="0">
              <a:lnSpc>
                <a:spcPct val="90000"/>
              </a:lnSpc>
              <a:buNone/>
              <a:defRPr sz="3200" b="1" cap="all" baseline="0">
                <a:solidFill>
                  <a:schemeClr val="tx1"/>
                </a:solidFill>
                <a:latin typeface="+mj-lt"/>
              </a:defRPr>
            </a:lvl1pPr>
            <a:lvl2pPr marL="228600" indent="0">
              <a:lnSpc>
                <a:spcPct val="90000"/>
              </a:lnSpc>
              <a:buNone/>
              <a:defRPr sz="3200" b="1" cap="all" baseline="0">
                <a:solidFill>
                  <a:schemeClr val="tx1"/>
                </a:solidFill>
                <a:latin typeface="+mj-lt"/>
              </a:defRPr>
            </a:lvl2pPr>
            <a:lvl3pPr marL="457200" indent="0">
              <a:lnSpc>
                <a:spcPct val="90000"/>
              </a:lnSpc>
              <a:buNone/>
              <a:defRPr sz="3200" b="1" cap="all" baseline="0">
                <a:solidFill>
                  <a:schemeClr val="tx1"/>
                </a:solidFill>
                <a:latin typeface="+mj-lt"/>
              </a:defRPr>
            </a:lvl3pPr>
            <a:lvl4pPr marL="685800" indent="0">
              <a:lnSpc>
                <a:spcPct val="90000"/>
              </a:lnSpc>
              <a:buNone/>
              <a:defRPr sz="3200" b="1" cap="all" baseline="0">
                <a:solidFill>
                  <a:schemeClr val="tx1"/>
                </a:solidFill>
                <a:latin typeface="+mj-lt"/>
              </a:defRPr>
            </a:lvl4pPr>
            <a:lvl5pPr marL="914400" indent="0">
              <a:lnSpc>
                <a:spcPct val="90000"/>
              </a:lnSpc>
              <a:buNone/>
              <a:defRPr sz="32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19655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CC9AC46E-311C-49B6-8A0E-D2095F2328AF}" type="datetime1">
              <a:rPr lang="en-US" smtClean="0"/>
              <a:t>9/26/2026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nSpc>
                <a:spcPct val="90000"/>
              </a:lnSpc>
              <a:buNone/>
              <a:defRPr sz="2400" b="1" cap="all" baseline="0">
                <a:solidFill>
                  <a:schemeClr val="tx1"/>
                </a:solidFill>
                <a:latin typeface="+mj-lt"/>
              </a:defRPr>
            </a:lvl1pPr>
            <a:lvl2pPr marL="228600" indent="0">
              <a:lnSpc>
                <a:spcPct val="90000"/>
              </a:lnSpc>
              <a:buNone/>
              <a:defRPr sz="2400" b="1" cap="all" baseline="0">
                <a:solidFill>
                  <a:schemeClr val="tx1"/>
                </a:solidFill>
                <a:latin typeface="+mj-lt"/>
              </a:defRPr>
            </a:lvl2pPr>
            <a:lvl3pPr marL="457200" indent="0">
              <a:lnSpc>
                <a:spcPct val="90000"/>
              </a:lnSpc>
              <a:buNone/>
              <a:defRPr sz="2400" b="1" cap="all" baseline="0">
                <a:solidFill>
                  <a:schemeClr val="tx1"/>
                </a:solidFill>
                <a:latin typeface="+mj-lt"/>
              </a:defRPr>
            </a:lvl3pPr>
            <a:lvl4pPr marL="685800" indent="0">
              <a:lnSpc>
                <a:spcPct val="90000"/>
              </a:lnSpc>
              <a:buNone/>
              <a:defRPr sz="2400" b="1" cap="all" baseline="0">
                <a:solidFill>
                  <a:schemeClr val="tx1"/>
                </a:solidFill>
                <a:latin typeface="+mj-lt"/>
              </a:defRPr>
            </a:lvl4pPr>
            <a:lvl5pPr marL="914400" indent="0">
              <a:lnSpc>
                <a:spcPct val="90000"/>
              </a:lnSpc>
              <a:buNone/>
              <a:defRPr sz="24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1367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0C4F10A1-07E0-4636-B3BE-AE66FBE8467A}" type="datetime1">
              <a:rPr lang="en-US" smtClean="0"/>
              <a:t>9/26/2026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gn="ctr">
              <a:lnSpc>
                <a:spcPct val="90000"/>
              </a:lnSpc>
              <a:buNone/>
              <a:defRPr sz="3600" b="1" cap="all" baseline="0">
                <a:solidFill>
                  <a:schemeClr val="tx1"/>
                </a:solidFill>
                <a:latin typeface="+mj-lt"/>
              </a:defRPr>
            </a:lvl1pPr>
            <a:lvl2pPr marL="228600" indent="0" algn="ctr">
              <a:lnSpc>
                <a:spcPct val="90000"/>
              </a:lnSpc>
              <a:buNone/>
              <a:defRPr sz="3600" b="1" cap="all" baseline="0">
                <a:solidFill>
                  <a:schemeClr val="tx1"/>
                </a:solidFill>
                <a:latin typeface="+mj-lt"/>
              </a:defRPr>
            </a:lvl2pPr>
            <a:lvl3pPr marL="457200" indent="0" algn="ctr">
              <a:lnSpc>
                <a:spcPct val="90000"/>
              </a:lnSpc>
              <a:buNone/>
              <a:defRPr sz="3600" b="1" cap="all" baseline="0">
                <a:solidFill>
                  <a:schemeClr val="tx1"/>
                </a:solidFill>
                <a:latin typeface="+mj-lt"/>
              </a:defRPr>
            </a:lvl3pPr>
            <a:lvl4pPr marL="685800" indent="0" algn="ctr">
              <a:lnSpc>
                <a:spcPct val="90000"/>
              </a:lnSpc>
              <a:buNone/>
              <a:defRPr sz="3600" b="1" cap="all" baseline="0">
                <a:solidFill>
                  <a:schemeClr val="tx1"/>
                </a:solidFill>
                <a:latin typeface="+mj-lt"/>
              </a:defRPr>
            </a:lvl4pPr>
            <a:lvl5pPr marL="914400" indent="0" algn="ctr">
              <a:lnSpc>
                <a:spcPct val="90000"/>
              </a:lnSpc>
              <a:buNone/>
              <a:defRPr sz="36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6313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09600" y="5572631"/>
            <a:ext cx="10966704" cy="640080"/>
          </a:xfrm>
        </p:spPr>
        <p:txBody>
          <a:bodyPr anchor="b">
            <a:normAutofit/>
          </a:bodyPr>
          <a:lstStyle>
            <a:lvl1pP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567E4DBA-3642-44F7-A1E0-3D9BCA1A53C6}" type="datetime1">
              <a:rPr lang="en-US" smtClean="0"/>
              <a:t>9/26/2026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09600" y="1371600"/>
            <a:ext cx="10966704" cy="3806142"/>
          </a:xfrm>
        </p:spPr>
        <p:txBody>
          <a:bodyPr anchor="t">
            <a:normAutofit/>
          </a:bodyPr>
          <a:lstStyle>
            <a:lvl1pPr marL="164592" indent="-164592">
              <a:lnSpc>
                <a:spcPct val="100000"/>
              </a:lnSpc>
              <a:spcBef>
                <a:spcPts val="0"/>
              </a:spcBef>
              <a:buNone/>
              <a:defRPr sz="3200">
                <a:latin typeface="+mj-lt"/>
              </a:defRPr>
            </a:lvl1pPr>
          </a:lstStyle>
          <a:p>
            <a:pPr lvl="0"/>
            <a:r>
              <a:rPr lang="en-US" dirty="0"/>
              <a:t>Click to add Quote</a:t>
            </a:r>
          </a:p>
        </p:txBody>
      </p:sp>
    </p:spTree>
    <p:extLst>
      <p:ext uri="{BB962C8B-B14F-4D97-AF65-F5344CB8AC3E}">
        <p14:creationId xmlns:p14="http://schemas.microsoft.com/office/powerpoint/2010/main" val="416565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524000" y="5561790"/>
            <a:ext cx="9137903" cy="686610"/>
          </a:xfrm>
        </p:spPr>
        <p:txBody>
          <a:bodyPr anchor="b">
            <a:normAutofit/>
          </a:bodyPr>
          <a:lstStyle>
            <a:lvl1pPr algn="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latin typeface="+mn-lt"/>
              </a:defRPr>
            </a:lvl1pPr>
          </a:lstStyle>
          <a:p>
            <a:fld id="{5F8CD485-684D-4C35-BDF2-D991DF8FFCA1}" type="datetime1">
              <a:rPr lang="en-US" smtClean="0"/>
              <a:t>9/26/2026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71600"/>
            <a:ext cx="9144000" cy="3806142"/>
          </a:xfrm>
        </p:spPr>
        <p:txBody>
          <a:bodyPr anchor="ctr">
            <a:normAutofit/>
          </a:bodyPr>
          <a:lstStyle>
            <a:lvl1pPr marL="164592" indent="-164592">
              <a:lnSpc>
                <a:spcPct val="100000"/>
              </a:lnSpc>
              <a:spcBef>
                <a:spcPts val="0"/>
              </a:spcBef>
              <a:buNone/>
              <a:defRPr sz="3200">
                <a:solidFill>
                  <a:schemeClr val="tx1"/>
                </a:solidFill>
                <a:latin typeface="+mj-lt"/>
              </a:defRPr>
            </a:lvl1pPr>
          </a:lstStyle>
          <a:p>
            <a:pPr lvl="0"/>
            <a:r>
              <a:rPr lang="en-US" dirty="0"/>
              <a:t>Click to add Quote</a:t>
            </a:r>
          </a:p>
        </p:txBody>
      </p:sp>
    </p:spTree>
    <p:extLst>
      <p:ext uri="{BB962C8B-B14F-4D97-AF65-F5344CB8AC3E}">
        <p14:creationId xmlns:p14="http://schemas.microsoft.com/office/powerpoint/2010/main" val="9907629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5561790"/>
            <a:ext cx="5954436" cy="686610"/>
          </a:xfrm>
        </p:spPr>
        <p:txBody>
          <a:bodyPr anchor="b">
            <a:normAutofit/>
          </a:bodyPr>
          <a:lstStyle>
            <a:lvl1pPr algn="r">
              <a:lnSpc>
                <a:spcPct val="120000"/>
              </a:lnSpc>
              <a:defRPr sz="2000" b="1"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3CE2A531-A855-4FC2-83C9-7F8A2FC0A7A9}" type="datetime1">
              <a:rPr lang="en-US" smtClean="0"/>
              <a:t>9/26/2026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88534"/>
            <a:ext cx="9137904" cy="3789208"/>
          </a:xfrm>
        </p:spPr>
        <p:txBody>
          <a:bodyPr anchor="t">
            <a:normAutofit/>
          </a:bodyPr>
          <a:lstStyle>
            <a:lvl1pPr marL="164592" indent="-164592">
              <a:lnSpc>
                <a:spcPct val="110000"/>
              </a:lnSpc>
              <a:spcBef>
                <a:spcPts val="0"/>
              </a:spcBef>
              <a:buNone/>
              <a:defRPr sz="3200" b="1" i="0" cap="all" baseline="0">
                <a:latin typeface="+mj-lt"/>
              </a:defRPr>
            </a:lvl1pPr>
          </a:lstStyle>
          <a:p>
            <a:pPr lvl="0"/>
            <a:r>
              <a:rPr lang="en-US" dirty="0"/>
              <a:t>Click to add Quote</a:t>
            </a:r>
          </a:p>
        </p:txBody>
      </p:sp>
    </p:spTree>
    <p:extLst>
      <p:ext uri="{BB962C8B-B14F-4D97-AF65-F5344CB8AC3E}">
        <p14:creationId xmlns:p14="http://schemas.microsoft.com/office/powerpoint/2010/main" val="36539854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168559-22AF-9500-1ED0-9B034424FC6E}"/>
              </a:ext>
            </a:extLst>
          </p:cNvPr>
          <p:cNvSpPr>
            <a:spLocks noGrp="1"/>
          </p:cNvSpPr>
          <p:nvPr>
            <p:ph type="title"/>
          </p:nvPr>
        </p:nvSpPr>
        <p:spPr>
          <a:xfrm>
            <a:off x="612648" y="1371600"/>
            <a:ext cx="10969752" cy="745558"/>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F101B9D-4D4C-40F1-8133-7CADC817E0C1}" type="datetime1">
              <a:rPr lang="en-US" smtClean="0"/>
              <a:t>9/26/2026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7648" y="322731"/>
            <a:ext cx="7150608" cy="286869"/>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09600" y="2501207"/>
            <a:ext cx="5289973" cy="3747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286331" y="2501206"/>
            <a:ext cx="5289973" cy="374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80128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80CBD81-BF35-3FFE-84F1-E86AACCAD69D}"/>
              </a:ext>
            </a:extLst>
          </p:cNvPr>
          <p:cNvSpPr>
            <a:spLocks noGrp="1"/>
          </p:cNvSpPr>
          <p:nvPr>
            <p:ph type="title"/>
          </p:nvPr>
        </p:nvSpPr>
        <p:spPr>
          <a:xfrm>
            <a:off x="609600" y="1371600"/>
            <a:ext cx="10745788" cy="745558"/>
          </a:xfrm>
        </p:spPr>
        <p:txBody>
          <a:bodyPr anchor="t"/>
          <a:lstStyle/>
          <a:p>
            <a:r>
              <a:rPr lang="en-US"/>
              <a:t>Click to edit Master title style</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5FF4366-C1D4-4687-A56C-18AD97870CFF}" type="datetime1">
              <a:rPr lang="en-US" smtClean="0"/>
              <a:t>9/26/2026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2255322"/>
            <a:ext cx="5289972"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948211"/>
            <a:ext cx="5289972"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330" y="2255322"/>
            <a:ext cx="5289974"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279832" y="2948211"/>
            <a:ext cx="5302568"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54681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1371600"/>
            <a:ext cx="10963656" cy="74555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F5260159-51DF-49CB-B647-76DC93F9005D}" type="datetime1">
              <a:rPr lang="en-US" smtClean="0"/>
              <a:t>9/26/2026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9401474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D90B478A-2183-4725-BFFE-F5022B99B7BE}" type="datetime1">
              <a:rPr lang="en-US" smtClean="0"/>
              <a:t>9/26/2026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41273505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7" y="1371600"/>
            <a:ext cx="3801195" cy="12192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D9407116-79D5-4961-A943-953BCFEA97DD}" type="datetime1">
              <a:rPr lang="en-US" smtClean="0"/>
              <a:t>9/26/2026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7" y="2974848"/>
            <a:ext cx="3801195" cy="3273552"/>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00600" y="1371600"/>
            <a:ext cx="6774366" cy="4876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58978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1371600"/>
            <a:ext cx="3595634" cy="3124200"/>
          </a:xfrm>
        </p:spPr>
        <p:txBody>
          <a:bodyPr anchor="b">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F55BE2D-D64B-4B05-B6D8-FA0500749FF9}" type="datetime1">
              <a:rPr lang="en-US" smtClean="0"/>
              <a:t>9/26/2026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4800600"/>
            <a:ext cx="3595634" cy="1460174"/>
          </a:xfrm>
        </p:spPr>
        <p:txBody>
          <a:bodyPr anchor="b"/>
          <a:lstStyle>
            <a:lvl1pPr marL="0" indent="0">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584991" y="1371600"/>
            <a:ext cx="6997410" cy="4876800"/>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36637986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371600"/>
            <a:ext cx="10972800" cy="1865376"/>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ABD5A60-72B7-4332-B4B3-40B2CC6142CE}" type="datetime1">
              <a:rPr lang="en-US" smtClean="0"/>
              <a:t>9/26/2026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621024"/>
            <a:ext cx="10972800" cy="2627376"/>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04490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t">
            <a:no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DE2B004-0AA0-4203-BDB3-16A698CB99F9}" type="datetime1">
              <a:rPr lang="en-US" smtClean="0"/>
              <a:t>9/26/2026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870748"/>
            <a:ext cx="8430639" cy="1608008"/>
          </a:xfrm>
        </p:spPr>
        <p:txBody>
          <a:bodyPr>
            <a:normAutofit/>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91270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8704C7DA-F519-78AA-8963-3CDAE505A0EC}"/>
              </a:ext>
            </a:extLst>
          </p:cNvPr>
          <p:cNvGrpSpPr>
            <a:grpSpLocks/>
          </p:cNvGrpSpPr>
          <p:nvPr/>
        </p:nvGrpSpPr>
        <p:grpSpPr bwMode="auto">
          <a:xfrm>
            <a:off x="1" y="0"/>
            <a:ext cx="12213167" cy="6870700"/>
            <a:chOff x="0" y="0"/>
            <a:chExt cx="5770" cy="4328"/>
          </a:xfrm>
        </p:grpSpPr>
        <p:sp>
          <p:nvSpPr>
            <p:cNvPr id="3" name="Rectangle 3">
              <a:extLst>
                <a:ext uri="{FF2B5EF4-FFF2-40B4-BE49-F238E27FC236}">
                  <a16:creationId xmlns:a16="http://schemas.microsoft.com/office/drawing/2014/main" id="{25CC1410-35CC-AC79-F904-2904CD776D20}"/>
                </a:ext>
              </a:extLst>
            </p:cNvPr>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kumimoji="1" lang="en-US" altLang="en-US" sz="1800"/>
            </a:p>
          </p:txBody>
        </p:sp>
        <p:sp>
          <p:nvSpPr>
            <p:cNvPr id="4" name="Rectangle 4">
              <a:extLst>
                <a:ext uri="{FF2B5EF4-FFF2-40B4-BE49-F238E27FC236}">
                  <a16:creationId xmlns:a16="http://schemas.microsoft.com/office/drawing/2014/main" id="{D11EE2F7-24AD-1824-198C-4F4B6E74D100}"/>
                </a:ext>
              </a:extLst>
            </p:cNvPr>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kumimoji="1" lang="en-US" altLang="en-US" sz="1800"/>
            </a:p>
          </p:txBody>
        </p:sp>
        <p:sp>
          <p:nvSpPr>
            <p:cNvPr id="5" name="Rectangle 5">
              <a:extLst>
                <a:ext uri="{FF2B5EF4-FFF2-40B4-BE49-F238E27FC236}">
                  <a16:creationId xmlns:a16="http://schemas.microsoft.com/office/drawing/2014/main" id="{CA91D7E2-690D-ADC6-5132-5B146E57D2BA}"/>
                </a:ext>
              </a:extLst>
            </p:cNvPr>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a:noFill/>
            </a:ln>
            <a:effectLst/>
          </p:spPr>
          <p:txBody>
            <a:bodyPr wrap="none" anchor="ctr"/>
            <a:lstStyle/>
            <a:p>
              <a:pPr algn="ctr" eaLnBrk="1" hangingPunct="1">
                <a:defRPr/>
              </a:pPr>
              <a:endParaRPr kumimoji="1" lang="en-US" altLang="en-US" sz="1800"/>
            </a:p>
          </p:txBody>
        </p:sp>
        <p:grpSp>
          <p:nvGrpSpPr>
            <p:cNvPr id="6" name="Group 6">
              <a:extLst>
                <a:ext uri="{FF2B5EF4-FFF2-40B4-BE49-F238E27FC236}">
                  <a16:creationId xmlns:a16="http://schemas.microsoft.com/office/drawing/2014/main" id="{D54BA0D4-87DE-B5D7-BF7F-24F755480318}"/>
                </a:ext>
              </a:extLst>
            </p:cNvPr>
            <p:cNvGrpSpPr>
              <a:grpSpLocks/>
            </p:cNvGrpSpPr>
            <p:nvPr/>
          </p:nvGrpSpPr>
          <p:grpSpPr bwMode="auto">
            <a:xfrm>
              <a:off x="4944" y="1"/>
              <a:ext cx="816" cy="3974"/>
              <a:chOff x="4944" y="1"/>
              <a:chExt cx="816" cy="3974"/>
            </a:xfrm>
          </p:grpSpPr>
          <p:grpSp>
            <p:nvGrpSpPr>
              <p:cNvPr id="18" name="Group 7">
                <a:extLst>
                  <a:ext uri="{FF2B5EF4-FFF2-40B4-BE49-F238E27FC236}">
                    <a16:creationId xmlns:a16="http://schemas.microsoft.com/office/drawing/2014/main" id="{452A32BA-C735-862E-D524-FEFDCCDDB483}"/>
                  </a:ext>
                </a:extLst>
              </p:cNvPr>
              <p:cNvGrpSpPr>
                <a:grpSpLocks/>
              </p:cNvGrpSpPr>
              <p:nvPr userDrawn="1"/>
            </p:nvGrpSpPr>
            <p:grpSpPr bwMode="auto">
              <a:xfrm>
                <a:off x="5280" y="1"/>
                <a:ext cx="480" cy="1430"/>
                <a:chOff x="5280" y="1"/>
                <a:chExt cx="480" cy="1430"/>
              </a:xfrm>
            </p:grpSpPr>
            <p:grpSp>
              <p:nvGrpSpPr>
                <p:cNvPr id="77863" name="Group 8">
                  <a:extLst>
                    <a:ext uri="{FF2B5EF4-FFF2-40B4-BE49-F238E27FC236}">
                      <a16:creationId xmlns:a16="http://schemas.microsoft.com/office/drawing/2014/main" id="{222B1DE1-765D-7A62-9016-DF3D8BA56EE9}"/>
                    </a:ext>
                  </a:extLst>
                </p:cNvPr>
                <p:cNvGrpSpPr>
                  <a:grpSpLocks/>
                </p:cNvGrpSpPr>
                <p:nvPr userDrawn="1"/>
              </p:nvGrpSpPr>
              <p:grpSpPr bwMode="auto">
                <a:xfrm rot="-5400000">
                  <a:off x="5484" y="0"/>
                  <a:ext cx="174" cy="176"/>
                  <a:chOff x="1657" y="323"/>
                  <a:chExt cx="1691" cy="2560"/>
                </a:xfrm>
              </p:grpSpPr>
              <p:grpSp>
                <p:nvGrpSpPr>
                  <p:cNvPr id="77872" name="Group 9">
                    <a:extLst>
                      <a:ext uri="{FF2B5EF4-FFF2-40B4-BE49-F238E27FC236}">
                        <a16:creationId xmlns:a16="http://schemas.microsoft.com/office/drawing/2014/main" id="{66CA93D1-1BB4-C130-A023-D4C9F099A672}"/>
                      </a:ext>
                    </a:extLst>
                  </p:cNvPr>
                  <p:cNvGrpSpPr>
                    <a:grpSpLocks/>
                  </p:cNvGrpSpPr>
                  <p:nvPr/>
                </p:nvGrpSpPr>
                <p:grpSpPr bwMode="auto">
                  <a:xfrm>
                    <a:off x="1657" y="323"/>
                    <a:ext cx="1691" cy="2560"/>
                    <a:chOff x="1657" y="323"/>
                    <a:chExt cx="1691" cy="2560"/>
                  </a:xfrm>
                </p:grpSpPr>
                <p:sp>
                  <p:nvSpPr>
                    <p:cNvPr id="77879" name="Freeform 10">
                      <a:extLst>
                        <a:ext uri="{FF2B5EF4-FFF2-40B4-BE49-F238E27FC236}">
                          <a16:creationId xmlns:a16="http://schemas.microsoft.com/office/drawing/2014/main" id="{D29C9A2A-6339-4087-75FB-7C9C364A2CAF}"/>
                        </a:ext>
                      </a:extLst>
                    </p:cNvPr>
                    <p:cNvSpPr>
                      <a:spLocks/>
                    </p:cNvSpPr>
                    <p:nvPr/>
                  </p:nvSpPr>
                  <p:spPr bwMode="auto">
                    <a:xfrm>
                      <a:off x="2117" y="323"/>
                      <a:ext cx="1231" cy="2560"/>
                    </a:xfrm>
                    <a:custGeom>
                      <a:avLst/>
                      <a:gdLst>
                        <a:gd name="T0" fmla="*/ 337 w 1231"/>
                        <a:gd name="T1" fmla="*/ 283 h 2560"/>
                        <a:gd name="T2" fmla="*/ 415 w 1231"/>
                        <a:gd name="T3" fmla="*/ 115 h 2560"/>
                        <a:gd name="T4" fmla="*/ 583 w 1231"/>
                        <a:gd name="T5" fmla="*/ 7 h 2560"/>
                        <a:gd name="T6" fmla="*/ 895 w 1231"/>
                        <a:gd name="T7" fmla="*/ 61 h 2560"/>
                        <a:gd name="T8" fmla="*/ 1051 w 1231"/>
                        <a:gd name="T9" fmla="*/ 349 h 2560"/>
                        <a:gd name="T10" fmla="*/ 979 w 1231"/>
                        <a:gd name="T11" fmla="*/ 769 h 2560"/>
                        <a:gd name="T12" fmla="*/ 943 w 1231"/>
                        <a:gd name="T13" fmla="*/ 943 h 2560"/>
                        <a:gd name="T14" fmla="*/ 1105 w 1231"/>
                        <a:gd name="T15" fmla="*/ 1075 h 2560"/>
                        <a:gd name="T16" fmla="*/ 1231 w 1231"/>
                        <a:gd name="T17" fmla="*/ 1525 h 2560"/>
                        <a:gd name="T18" fmla="*/ 1123 w 1231"/>
                        <a:gd name="T19" fmla="*/ 1969 h 2560"/>
                        <a:gd name="T20" fmla="*/ 907 w 1231"/>
                        <a:gd name="T21" fmla="*/ 2077 h 2560"/>
                        <a:gd name="T22" fmla="*/ 721 w 1231"/>
                        <a:gd name="T23" fmla="*/ 2059 h 2560"/>
                        <a:gd name="T24" fmla="*/ 655 w 1231"/>
                        <a:gd name="T25" fmla="*/ 2251 h 2560"/>
                        <a:gd name="T26" fmla="*/ 529 w 1231"/>
                        <a:gd name="T27" fmla="*/ 2527 h 2560"/>
                        <a:gd name="T28" fmla="*/ 211 w 1231"/>
                        <a:gd name="T29" fmla="*/ 2509 h 2560"/>
                        <a:gd name="T30" fmla="*/ 31 w 1231"/>
                        <a:gd name="T31" fmla="*/ 2227 h 2560"/>
                        <a:gd name="T32" fmla="*/ 25 w 1231"/>
                        <a:gd name="T33" fmla="*/ 1969 h 2560"/>
                        <a:gd name="T34" fmla="*/ 145 w 1231"/>
                        <a:gd name="T35" fmla="*/ 1651 h 2560"/>
                        <a:gd name="T36" fmla="*/ 259 w 1231"/>
                        <a:gd name="T37" fmla="*/ 1513 h 2560"/>
                        <a:gd name="T38" fmla="*/ 217 w 1231"/>
                        <a:gd name="T39" fmla="*/ 1729 h 2560"/>
                        <a:gd name="T40" fmla="*/ 73 w 1231"/>
                        <a:gd name="T41" fmla="*/ 2023 h 2560"/>
                        <a:gd name="T42" fmla="*/ 169 w 1231"/>
                        <a:gd name="T43" fmla="*/ 2323 h 2560"/>
                        <a:gd name="T44" fmla="*/ 439 w 1231"/>
                        <a:gd name="T45" fmla="*/ 2431 h 2560"/>
                        <a:gd name="T46" fmla="*/ 595 w 1231"/>
                        <a:gd name="T47" fmla="*/ 2227 h 2560"/>
                        <a:gd name="T48" fmla="*/ 577 w 1231"/>
                        <a:gd name="T49" fmla="*/ 1807 h 2560"/>
                        <a:gd name="T50" fmla="*/ 493 w 1231"/>
                        <a:gd name="T51" fmla="*/ 1531 h 2560"/>
                        <a:gd name="T52" fmla="*/ 535 w 1231"/>
                        <a:gd name="T53" fmla="*/ 1459 h 2560"/>
                        <a:gd name="T54" fmla="*/ 625 w 1231"/>
                        <a:gd name="T55" fmla="*/ 1633 h 2560"/>
                        <a:gd name="T56" fmla="*/ 721 w 1231"/>
                        <a:gd name="T57" fmla="*/ 1933 h 2560"/>
                        <a:gd name="T58" fmla="*/ 967 w 1231"/>
                        <a:gd name="T59" fmla="*/ 1963 h 2560"/>
                        <a:gd name="T60" fmla="*/ 1135 w 1231"/>
                        <a:gd name="T61" fmla="*/ 1687 h 2560"/>
                        <a:gd name="T62" fmla="*/ 1117 w 1231"/>
                        <a:gd name="T63" fmla="*/ 1273 h 2560"/>
                        <a:gd name="T64" fmla="*/ 883 w 1231"/>
                        <a:gd name="T65" fmla="*/ 1057 h 2560"/>
                        <a:gd name="T66" fmla="*/ 679 w 1231"/>
                        <a:gd name="T67" fmla="*/ 1129 h 2560"/>
                        <a:gd name="T68" fmla="*/ 577 w 1231"/>
                        <a:gd name="T69" fmla="*/ 1117 h 2560"/>
                        <a:gd name="T70" fmla="*/ 619 w 1231"/>
                        <a:gd name="T71" fmla="*/ 1033 h 2560"/>
                        <a:gd name="T72" fmla="*/ 811 w 1231"/>
                        <a:gd name="T73" fmla="*/ 937 h 2560"/>
                        <a:gd name="T74" fmla="*/ 949 w 1231"/>
                        <a:gd name="T75" fmla="*/ 613 h 2560"/>
                        <a:gd name="T76" fmla="*/ 883 w 1231"/>
                        <a:gd name="T77" fmla="*/ 175 h 2560"/>
                        <a:gd name="T78" fmla="*/ 619 w 1231"/>
                        <a:gd name="T79" fmla="*/ 103 h 2560"/>
                        <a:gd name="T80" fmla="*/ 391 w 1231"/>
                        <a:gd name="T81" fmla="*/ 355 h 2560"/>
                        <a:gd name="T82" fmla="*/ 403 w 1231"/>
                        <a:gd name="T83" fmla="*/ 763 h 2560"/>
                        <a:gd name="T84" fmla="*/ 343 w 1231"/>
                        <a:gd name="T85" fmla="*/ 949 h 2560"/>
                        <a:gd name="T86" fmla="*/ 289 w 1231"/>
                        <a:gd name="T87" fmla="*/ 685 h 2560"/>
                        <a:gd name="T88" fmla="*/ 307 w 1231"/>
                        <a:gd name="T89" fmla="*/ 367 h 2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77880" name="Freeform 11">
                      <a:extLst>
                        <a:ext uri="{FF2B5EF4-FFF2-40B4-BE49-F238E27FC236}">
                          <a16:creationId xmlns:a16="http://schemas.microsoft.com/office/drawing/2014/main" id="{41F5F835-AC93-6C79-DF49-217A3DC1B5FA}"/>
                        </a:ext>
                      </a:extLst>
                    </p:cNvPr>
                    <p:cNvSpPr>
                      <a:spLocks/>
                    </p:cNvSpPr>
                    <p:nvPr/>
                  </p:nvSpPr>
                  <p:spPr bwMode="auto">
                    <a:xfrm>
                      <a:off x="1657" y="376"/>
                      <a:ext cx="865" cy="2071"/>
                    </a:xfrm>
                    <a:custGeom>
                      <a:avLst/>
                      <a:gdLst>
                        <a:gd name="T0" fmla="*/ 785 w 865"/>
                        <a:gd name="T1" fmla="*/ 530 h 2071"/>
                        <a:gd name="T2" fmla="*/ 797 w 865"/>
                        <a:gd name="T3" fmla="*/ 350 h 2071"/>
                        <a:gd name="T4" fmla="*/ 863 w 865"/>
                        <a:gd name="T5" fmla="*/ 206 h 2071"/>
                        <a:gd name="T6" fmla="*/ 809 w 865"/>
                        <a:gd name="T7" fmla="*/ 218 h 2071"/>
                        <a:gd name="T8" fmla="*/ 749 w 865"/>
                        <a:gd name="T9" fmla="*/ 218 h 2071"/>
                        <a:gd name="T10" fmla="*/ 683 w 865"/>
                        <a:gd name="T11" fmla="*/ 116 h 2071"/>
                        <a:gd name="T12" fmla="*/ 611 w 865"/>
                        <a:gd name="T13" fmla="*/ 32 h 2071"/>
                        <a:gd name="T14" fmla="*/ 509 w 865"/>
                        <a:gd name="T15" fmla="*/ 2 h 2071"/>
                        <a:gd name="T16" fmla="*/ 407 w 865"/>
                        <a:gd name="T17" fmla="*/ 20 h 2071"/>
                        <a:gd name="T18" fmla="*/ 281 w 865"/>
                        <a:gd name="T19" fmla="*/ 74 h 2071"/>
                        <a:gd name="T20" fmla="*/ 173 w 865"/>
                        <a:gd name="T21" fmla="*/ 206 h 2071"/>
                        <a:gd name="T22" fmla="*/ 119 w 865"/>
                        <a:gd name="T23" fmla="*/ 404 h 2071"/>
                        <a:gd name="T24" fmla="*/ 131 w 865"/>
                        <a:gd name="T25" fmla="*/ 590 h 2071"/>
                        <a:gd name="T26" fmla="*/ 173 w 865"/>
                        <a:gd name="T27" fmla="*/ 782 h 2071"/>
                        <a:gd name="T28" fmla="*/ 197 w 865"/>
                        <a:gd name="T29" fmla="*/ 884 h 2071"/>
                        <a:gd name="T30" fmla="*/ 167 w 865"/>
                        <a:gd name="T31" fmla="*/ 986 h 2071"/>
                        <a:gd name="T32" fmla="*/ 65 w 865"/>
                        <a:gd name="T33" fmla="*/ 1124 h 2071"/>
                        <a:gd name="T34" fmla="*/ 17 w 865"/>
                        <a:gd name="T35" fmla="*/ 1298 h 2071"/>
                        <a:gd name="T36" fmla="*/ 5 w 865"/>
                        <a:gd name="T37" fmla="*/ 1550 h 2071"/>
                        <a:gd name="T38" fmla="*/ 47 w 865"/>
                        <a:gd name="T39" fmla="*/ 1748 h 2071"/>
                        <a:gd name="T40" fmla="*/ 131 w 865"/>
                        <a:gd name="T41" fmla="*/ 1898 h 2071"/>
                        <a:gd name="T42" fmla="*/ 299 w 865"/>
                        <a:gd name="T43" fmla="*/ 1988 h 2071"/>
                        <a:gd name="T44" fmla="*/ 425 w 865"/>
                        <a:gd name="T45" fmla="*/ 1982 h 2071"/>
                        <a:gd name="T46" fmla="*/ 467 w 865"/>
                        <a:gd name="T47" fmla="*/ 1994 h 2071"/>
                        <a:gd name="T48" fmla="*/ 497 w 865"/>
                        <a:gd name="T49" fmla="*/ 2066 h 2071"/>
                        <a:gd name="T50" fmla="*/ 497 w 865"/>
                        <a:gd name="T51" fmla="*/ 1964 h 2071"/>
                        <a:gd name="T52" fmla="*/ 557 w 865"/>
                        <a:gd name="T53" fmla="*/ 1778 h 2071"/>
                        <a:gd name="T54" fmla="*/ 617 w 865"/>
                        <a:gd name="T55" fmla="*/ 1658 h 2071"/>
                        <a:gd name="T56" fmla="*/ 581 w 865"/>
                        <a:gd name="T57" fmla="*/ 1700 h 2071"/>
                        <a:gd name="T58" fmla="*/ 515 w 865"/>
                        <a:gd name="T59" fmla="*/ 1820 h 2071"/>
                        <a:gd name="T60" fmla="*/ 407 w 865"/>
                        <a:gd name="T61" fmla="*/ 1904 h 2071"/>
                        <a:gd name="T62" fmla="*/ 269 w 865"/>
                        <a:gd name="T63" fmla="*/ 1898 h 2071"/>
                        <a:gd name="T64" fmla="*/ 179 w 865"/>
                        <a:gd name="T65" fmla="*/ 1814 h 2071"/>
                        <a:gd name="T66" fmla="*/ 113 w 865"/>
                        <a:gd name="T67" fmla="*/ 1640 h 2071"/>
                        <a:gd name="T68" fmla="*/ 107 w 865"/>
                        <a:gd name="T69" fmla="*/ 1394 h 2071"/>
                        <a:gd name="T70" fmla="*/ 137 w 865"/>
                        <a:gd name="T71" fmla="*/ 1190 h 2071"/>
                        <a:gd name="T72" fmla="*/ 203 w 865"/>
                        <a:gd name="T73" fmla="*/ 1070 h 2071"/>
                        <a:gd name="T74" fmla="*/ 323 w 865"/>
                        <a:gd name="T75" fmla="*/ 1022 h 2071"/>
                        <a:gd name="T76" fmla="*/ 509 w 865"/>
                        <a:gd name="T77" fmla="*/ 1076 h 2071"/>
                        <a:gd name="T78" fmla="*/ 611 w 865"/>
                        <a:gd name="T79" fmla="*/ 1124 h 2071"/>
                        <a:gd name="T80" fmla="*/ 665 w 865"/>
                        <a:gd name="T81" fmla="*/ 1100 h 2071"/>
                        <a:gd name="T82" fmla="*/ 659 w 865"/>
                        <a:gd name="T83" fmla="*/ 1046 h 2071"/>
                        <a:gd name="T84" fmla="*/ 611 w 865"/>
                        <a:gd name="T85" fmla="*/ 1004 h 2071"/>
                        <a:gd name="T86" fmla="*/ 497 w 865"/>
                        <a:gd name="T87" fmla="*/ 980 h 2071"/>
                        <a:gd name="T88" fmla="*/ 323 w 865"/>
                        <a:gd name="T89" fmla="*/ 896 h 2071"/>
                        <a:gd name="T90" fmla="*/ 233 w 865"/>
                        <a:gd name="T91" fmla="*/ 680 h 2071"/>
                        <a:gd name="T92" fmla="*/ 209 w 865"/>
                        <a:gd name="T93" fmla="*/ 416 h 2071"/>
                        <a:gd name="T94" fmla="*/ 317 w 865"/>
                        <a:gd name="T95" fmla="*/ 170 h 2071"/>
                        <a:gd name="T96" fmla="*/ 485 w 865"/>
                        <a:gd name="T97" fmla="*/ 110 h 2071"/>
                        <a:gd name="T98" fmla="*/ 617 w 865"/>
                        <a:gd name="T99" fmla="*/ 164 h 2071"/>
                        <a:gd name="T100" fmla="*/ 707 w 865"/>
                        <a:gd name="T101" fmla="*/ 290 h 2071"/>
                        <a:gd name="T102" fmla="*/ 737 w 865"/>
                        <a:gd name="T103" fmla="*/ 428 h 2071"/>
                        <a:gd name="T104" fmla="*/ 773 w 865"/>
                        <a:gd name="T105" fmla="*/ 602 h 2071"/>
                        <a:gd name="T106" fmla="*/ 809 w 865"/>
                        <a:gd name="T107" fmla="*/ 584 h 2071"/>
                        <a:gd name="T108" fmla="*/ 785 w 865"/>
                        <a:gd name="T109" fmla="*/ 530 h 20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grpSp>
              <p:sp>
                <p:nvSpPr>
                  <p:cNvPr id="77873" name="Oval 12">
                    <a:extLst>
                      <a:ext uri="{FF2B5EF4-FFF2-40B4-BE49-F238E27FC236}">
                        <a16:creationId xmlns:a16="http://schemas.microsoft.com/office/drawing/2014/main" id="{28F79C8A-13E1-EA21-013F-C4294F84438C}"/>
                      </a:ext>
                    </a:extLst>
                  </p:cNvPr>
                  <p:cNvSpPr>
                    <a:spLocks noChangeArrowheads="1"/>
                  </p:cNvSpPr>
                  <p:nvPr/>
                </p:nvSpPr>
                <p:spPr bwMode="auto">
                  <a:xfrm>
                    <a:off x="2396" y="1428"/>
                    <a:ext cx="175" cy="247"/>
                  </a:xfrm>
                  <a:prstGeom prst="ellipse">
                    <a:avLst/>
                  </a:prstGeom>
                  <a:solidFill>
                    <a:srgbClr val="E7D6B7"/>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sz="1800"/>
                  </a:p>
                </p:txBody>
              </p:sp>
              <p:sp>
                <p:nvSpPr>
                  <p:cNvPr id="77874" name="Freeform 13">
                    <a:extLst>
                      <a:ext uri="{FF2B5EF4-FFF2-40B4-BE49-F238E27FC236}">
                        <a16:creationId xmlns:a16="http://schemas.microsoft.com/office/drawing/2014/main" id="{7720E16B-5BEB-0752-18CF-D6A5F80309A6}"/>
                      </a:ext>
                    </a:extLst>
                  </p:cNvPr>
                  <p:cNvSpPr>
                    <a:spLocks/>
                  </p:cNvSpPr>
                  <p:nvPr/>
                </p:nvSpPr>
                <p:spPr bwMode="auto">
                  <a:xfrm>
                    <a:off x="2595" y="741"/>
                    <a:ext cx="266" cy="521"/>
                  </a:xfrm>
                  <a:custGeom>
                    <a:avLst/>
                    <a:gdLst>
                      <a:gd name="T0" fmla="*/ 3 w 266"/>
                      <a:gd name="T1" fmla="*/ 483 h 521"/>
                      <a:gd name="T2" fmla="*/ 27 w 266"/>
                      <a:gd name="T3" fmla="*/ 273 h 521"/>
                      <a:gd name="T4" fmla="*/ 111 w 266"/>
                      <a:gd name="T5" fmla="*/ 45 h 521"/>
                      <a:gd name="T6" fmla="*/ 183 w 266"/>
                      <a:gd name="T7" fmla="*/ 3 h 521"/>
                      <a:gd name="T8" fmla="*/ 237 w 266"/>
                      <a:gd name="T9" fmla="*/ 39 h 521"/>
                      <a:gd name="T10" fmla="*/ 261 w 266"/>
                      <a:gd name="T11" fmla="*/ 129 h 521"/>
                      <a:gd name="T12" fmla="*/ 207 w 266"/>
                      <a:gd name="T13" fmla="*/ 273 h 521"/>
                      <a:gd name="T14" fmla="*/ 105 w 266"/>
                      <a:gd name="T15" fmla="*/ 477 h 521"/>
                      <a:gd name="T16" fmla="*/ 45 w 266"/>
                      <a:gd name="T17" fmla="*/ 501 h 521"/>
                      <a:gd name="T18" fmla="*/ 3 w 266"/>
                      <a:gd name="T19" fmla="*/ 483 h 5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77875" name="Freeform 14">
                    <a:extLst>
                      <a:ext uri="{FF2B5EF4-FFF2-40B4-BE49-F238E27FC236}">
                        <a16:creationId xmlns:a16="http://schemas.microsoft.com/office/drawing/2014/main" id="{922EC684-1BEB-04B5-9A36-238C6ADB88E2}"/>
                      </a:ext>
                    </a:extLst>
                  </p:cNvPr>
                  <p:cNvSpPr>
                    <a:spLocks/>
                  </p:cNvSpPr>
                  <p:nvPr/>
                </p:nvSpPr>
                <p:spPr bwMode="auto">
                  <a:xfrm>
                    <a:off x="2672" y="1593"/>
                    <a:ext cx="392" cy="340"/>
                  </a:xfrm>
                  <a:custGeom>
                    <a:avLst/>
                    <a:gdLst>
                      <a:gd name="T0" fmla="*/ 100 w 392"/>
                      <a:gd name="T1" fmla="*/ 201 h 340"/>
                      <a:gd name="T2" fmla="*/ 16 w 392"/>
                      <a:gd name="T3" fmla="*/ 87 h 340"/>
                      <a:gd name="T4" fmla="*/ 4 w 392"/>
                      <a:gd name="T5" fmla="*/ 45 h 340"/>
                      <a:gd name="T6" fmla="*/ 28 w 392"/>
                      <a:gd name="T7" fmla="*/ 3 h 340"/>
                      <a:gd name="T8" fmla="*/ 130 w 392"/>
                      <a:gd name="T9" fmla="*/ 27 h 340"/>
                      <a:gd name="T10" fmla="*/ 250 w 392"/>
                      <a:gd name="T11" fmla="*/ 75 h 340"/>
                      <a:gd name="T12" fmla="*/ 364 w 392"/>
                      <a:gd name="T13" fmla="*/ 159 h 340"/>
                      <a:gd name="T14" fmla="*/ 388 w 392"/>
                      <a:gd name="T15" fmla="*/ 273 h 340"/>
                      <a:gd name="T16" fmla="*/ 340 w 392"/>
                      <a:gd name="T17" fmla="*/ 333 h 340"/>
                      <a:gd name="T18" fmla="*/ 244 w 392"/>
                      <a:gd name="T19" fmla="*/ 315 h 340"/>
                      <a:gd name="T20" fmla="*/ 100 w 392"/>
                      <a:gd name="T21" fmla="*/ 201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77876" name="Freeform 15">
                    <a:extLst>
                      <a:ext uri="{FF2B5EF4-FFF2-40B4-BE49-F238E27FC236}">
                        <a16:creationId xmlns:a16="http://schemas.microsoft.com/office/drawing/2014/main" id="{8710EE96-B755-7A35-805C-18ABDBC0180E}"/>
                      </a:ext>
                    </a:extLst>
                  </p:cNvPr>
                  <p:cNvSpPr>
                    <a:spLocks/>
                  </p:cNvSpPr>
                  <p:nvPr/>
                </p:nvSpPr>
                <p:spPr bwMode="auto">
                  <a:xfrm>
                    <a:off x="2412" y="1929"/>
                    <a:ext cx="151" cy="558"/>
                  </a:xfrm>
                  <a:custGeom>
                    <a:avLst/>
                    <a:gdLst>
                      <a:gd name="T0" fmla="*/ 18 w 151"/>
                      <a:gd name="T1" fmla="*/ 165 h 558"/>
                      <a:gd name="T2" fmla="*/ 42 w 151"/>
                      <a:gd name="T3" fmla="*/ 39 h 558"/>
                      <a:gd name="T4" fmla="*/ 66 w 151"/>
                      <a:gd name="T5" fmla="*/ 3 h 558"/>
                      <a:gd name="T6" fmla="*/ 108 w 151"/>
                      <a:gd name="T7" fmla="*/ 27 h 558"/>
                      <a:gd name="T8" fmla="*/ 138 w 151"/>
                      <a:gd name="T9" fmla="*/ 165 h 558"/>
                      <a:gd name="T10" fmla="*/ 144 w 151"/>
                      <a:gd name="T11" fmla="*/ 423 h 558"/>
                      <a:gd name="T12" fmla="*/ 96 w 151"/>
                      <a:gd name="T13" fmla="*/ 543 h 558"/>
                      <a:gd name="T14" fmla="*/ 24 w 151"/>
                      <a:gd name="T15" fmla="*/ 513 h 558"/>
                      <a:gd name="T16" fmla="*/ 0 w 151"/>
                      <a:gd name="T17" fmla="*/ 315 h 558"/>
                      <a:gd name="T18" fmla="*/ 18 w 151"/>
                      <a:gd name="T19" fmla="*/ 165 h 5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77877" name="Freeform 16">
                    <a:extLst>
                      <a:ext uri="{FF2B5EF4-FFF2-40B4-BE49-F238E27FC236}">
                        <a16:creationId xmlns:a16="http://schemas.microsoft.com/office/drawing/2014/main" id="{0ED90BC7-FEC8-61A0-AA8E-C82F8D6B3CAE}"/>
                      </a:ext>
                    </a:extLst>
                  </p:cNvPr>
                  <p:cNvSpPr>
                    <a:spLocks/>
                  </p:cNvSpPr>
                  <p:nvPr/>
                </p:nvSpPr>
                <p:spPr bwMode="auto">
                  <a:xfrm>
                    <a:off x="1907" y="1589"/>
                    <a:ext cx="392" cy="253"/>
                  </a:xfrm>
                  <a:custGeom>
                    <a:avLst/>
                    <a:gdLst>
                      <a:gd name="T0" fmla="*/ 175 w 392"/>
                      <a:gd name="T1" fmla="*/ 61 h 253"/>
                      <a:gd name="T2" fmla="*/ 307 w 392"/>
                      <a:gd name="T3" fmla="*/ 19 h 253"/>
                      <a:gd name="T4" fmla="*/ 367 w 392"/>
                      <a:gd name="T5" fmla="*/ 7 h 253"/>
                      <a:gd name="T6" fmla="*/ 385 w 392"/>
                      <a:gd name="T7" fmla="*/ 61 h 253"/>
                      <a:gd name="T8" fmla="*/ 325 w 392"/>
                      <a:gd name="T9" fmla="*/ 133 h 253"/>
                      <a:gd name="T10" fmla="*/ 193 w 392"/>
                      <a:gd name="T11" fmla="*/ 223 h 253"/>
                      <a:gd name="T12" fmla="*/ 37 w 392"/>
                      <a:gd name="T13" fmla="*/ 247 h 253"/>
                      <a:gd name="T14" fmla="*/ 1 w 392"/>
                      <a:gd name="T15" fmla="*/ 187 h 253"/>
                      <a:gd name="T16" fmla="*/ 43 w 392"/>
                      <a:gd name="T17" fmla="*/ 115 h 253"/>
                      <a:gd name="T18" fmla="*/ 175 w 392"/>
                      <a:gd name="T19" fmla="*/ 61 h 2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77878" name="Freeform 17">
                    <a:extLst>
                      <a:ext uri="{FF2B5EF4-FFF2-40B4-BE49-F238E27FC236}">
                        <a16:creationId xmlns:a16="http://schemas.microsoft.com/office/drawing/2014/main" id="{6A8D9216-1DEC-AB4F-4A3F-D6CCB4ED993D}"/>
                      </a:ext>
                    </a:extLst>
                  </p:cNvPr>
                  <p:cNvSpPr>
                    <a:spLocks/>
                  </p:cNvSpPr>
                  <p:nvPr/>
                </p:nvSpPr>
                <p:spPr bwMode="auto">
                  <a:xfrm>
                    <a:off x="2094" y="930"/>
                    <a:ext cx="238" cy="386"/>
                  </a:xfrm>
                  <a:custGeom>
                    <a:avLst/>
                    <a:gdLst>
                      <a:gd name="T0" fmla="*/ 78 w 238"/>
                      <a:gd name="T1" fmla="*/ 270 h 386"/>
                      <a:gd name="T2" fmla="*/ 24 w 238"/>
                      <a:gd name="T3" fmla="*/ 192 h 386"/>
                      <a:gd name="T4" fmla="*/ 0 w 238"/>
                      <a:gd name="T5" fmla="*/ 96 h 386"/>
                      <a:gd name="T6" fmla="*/ 24 w 238"/>
                      <a:gd name="T7" fmla="*/ 12 h 386"/>
                      <a:gd name="T8" fmla="*/ 120 w 238"/>
                      <a:gd name="T9" fmla="*/ 24 h 386"/>
                      <a:gd name="T10" fmla="*/ 180 w 238"/>
                      <a:gd name="T11" fmla="*/ 132 h 386"/>
                      <a:gd name="T12" fmla="*/ 234 w 238"/>
                      <a:gd name="T13" fmla="*/ 306 h 386"/>
                      <a:gd name="T14" fmla="*/ 204 w 238"/>
                      <a:gd name="T15" fmla="*/ 378 h 386"/>
                      <a:gd name="T16" fmla="*/ 168 w 238"/>
                      <a:gd name="T17" fmla="*/ 354 h 386"/>
                      <a:gd name="T18" fmla="*/ 78 w 238"/>
                      <a:gd name="T19" fmla="*/ 270 h 3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grpSp>
            <p:pic>
              <p:nvPicPr>
                <p:cNvPr id="77864" name="Picture 18">
                  <a:extLst>
                    <a:ext uri="{FF2B5EF4-FFF2-40B4-BE49-F238E27FC236}">
                      <a16:creationId xmlns:a16="http://schemas.microsoft.com/office/drawing/2014/main" id="{CA8EAE09-9A53-416B-588F-072BFD7C551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80" y="14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65" name="Picture 19">
                  <a:extLst>
                    <a:ext uri="{FF2B5EF4-FFF2-40B4-BE49-F238E27FC236}">
                      <a16:creationId xmlns:a16="http://schemas.microsoft.com/office/drawing/2014/main" id="{A81B8849-5FD5-28C8-EFBD-349DDF795E7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74" y="14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66" name="Picture 20">
                  <a:extLst>
                    <a:ext uri="{FF2B5EF4-FFF2-40B4-BE49-F238E27FC236}">
                      <a16:creationId xmlns:a16="http://schemas.microsoft.com/office/drawing/2014/main" id="{9F6C150E-5ACC-A754-91DF-EBEF855E89F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24" y="33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67" name="Picture 21">
                  <a:extLst>
                    <a:ext uri="{FF2B5EF4-FFF2-40B4-BE49-F238E27FC236}">
                      <a16:creationId xmlns:a16="http://schemas.microsoft.com/office/drawing/2014/main" id="{7B9DAFE1-0EA8-4128-BA72-60A818923D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376" y="57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68" name="Picture 22">
                  <a:extLst>
                    <a:ext uri="{FF2B5EF4-FFF2-40B4-BE49-F238E27FC236}">
                      <a16:creationId xmlns:a16="http://schemas.microsoft.com/office/drawing/2014/main" id="{E6A91133-FFD0-302F-BCA0-536B72A1867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74" y="52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69" name="Picture 23">
                  <a:extLst>
                    <a:ext uri="{FF2B5EF4-FFF2-40B4-BE49-F238E27FC236}">
                      <a16:creationId xmlns:a16="http://schemas.microsoft.com/office/drawing/2014/main" id="{361E2B8B-A126-6049-1B85-34652D33F14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472" y="76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70" name="Picture 24">
                  <a:extLst>
                    <a:ext uri="{FF2B5EF4-FFF2-40B4-BE49-F238E27FC236}">
                      <a16:creationId xmlns:a16="http://schemas.microsoft.com/office/drawing/2014/main" id="{3D8BF024-689B-C2A7-BC3F-276F12DE3FC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74" y="10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71" name="Picture 25">
                  <a:extLst>
                    <a:ext uri="{FF2B5EF4-FFF2-40B4-BE49-F238E27FC236}">
                      <a16:creationId xmlns:a16="http://schemas.microsoft.com/office/drawing/2014/main" id="{ABB22574-A80F-C87D-E727-462455CAB6F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74" y="124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9" name="Group 26">
                <a:extLst>
                  <a:ext uri="{FF2B5EF4-FFF2-40B4-BE49-F238E27FC236}">
                    <a16:creationId xmlns:a16="http://schemas.microsoft.com/office/drawing/2014/main" id="{5BD1E7E6-8BFC-107B-4617-EAADD620A75A}"/>
                  </a:ext>
                </a:extLst>
              </p:cNvPr>
              <p:cNvGrpSpPr>
                <a:grpSpLocks/>
              </p:cNvGrpSpPr>
              <p:nvPr userDrawn="1"/>
            </p:nvGrpSpPr>
            <p:grpSpPr bwMode="auto">
              <a:xfrm>
                <a:off x="4944" y="1008"/>
                <a:ext cx="522" cy="2967"/>
                <a:chOff x="4944" y="1008"/>
                <a:chExt cx="522" cy="2967"/>
              </a:xfrm>
            </p:grpSpPr>
            <p:pic>
              <p:nvPicPr>
                <p:cNvPr id="20" name="Picture 27">
                  <a:extLst>
                    <a:ext uri="{FF2B5EF4-FFF2-40B4-BE49-F238E27FC236}">
                      <a16:creationId xmlns:a16="http://schemas.microsoft.com/office/drawing/2014/main" id="{184C18A1-8693-88D5-887D-90397DF01DE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36" y="10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8">
                  <a:extLst>
                    <a:ext uri="{FF2B5EF4-FFF2-40B4-BE49-F238E27FC236}">
                      <a16:creationId xmlns:a16="http://schemas.microsoft.com/office/drawing/2014/main" id="{2CA4933A-E783-33D8-5845-BFEC0D31958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84" y="1200"/>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9">
                  <a:extLst>
                    <a:ext uri="{FF2B5EF4-FFF2-40B4-BE49-F238E27FC236}">
                      <a16:creationId xmlns:a16="http://schemas.microsoft.com/office/drawing/2014/main" id="{26C46942-8EC9-8334-8FEC-61ADAE487FC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36" y="158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30">
                  <a:extLst>
                    <a:ext uri="{FF2B5EF4-FFF2-40B4-BE49-F238E27FC236}">
                      <a16:creationId xmlns:a16="http://schemas.microsoft.com/office/drawing/2014/main" id="{D257DDC4-61AC-524F-4087-CAF43A96CB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80" y="172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1">
                  <a:extLst>
                    <a:ext uri="{FF2B5EF4-FFF2-40B4-BE49-F238E27FC236}">
                      <a16:creationId xmlns:a16="http://schemas.microsoft.com/office/drawing/2014/main" id="{9B04BB03-9996-40B6-DDC1-F6EE1CB7800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40" y="182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32">
                  <a:extLst>
                    <a:ext uri="{FF2B5EF4-FFF2-40B4-BE49-F238E27FC236}">
                      <a16:creationId xmlns:a16="http://schemas.microsoft.com/office/drawing/2014/main" id="{0B2FE24C-CA51-7946-043F-532C29FBD24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88" y="201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33">
                  <a:extLst>
                    <a:ext uri="{FF2B5EF4-FFF2-40B4-BE49-F238E27FC236}">
                      <a16:creationId xmlns:a16="http://schemas.microsoft.com/office/drawing/2014/main" id="{F63F3ABF-708A-C1A3-F220-0EFB4AD96F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80" y="206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4">
                  <a:extLst>
                    <a:ext uri="{FF2B5EF4-FFF2-40B4-BE49-F238E27FC236}">
                      <a16:creationId xmlns:a16="http://schemas.microsoft.com/office/drawing/2014/main" id="{F827D56F-3F9E-93B2-7A88-940ED8AC5FA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32" y="235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5">
                  <a:extLst>
                    <a:ext uri="{FF2B5EF4-FFF2-40B4-BE49-F238E27FC236}">
                      <a16:creationId xmlns:a16="http://schemas.microsoft.com/office/drawing/2014/main" id="{05660064-9D20-9F11-B856-596630A8A62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92" y="22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6">
                  <a:extLst>
                    <a:ext uri="{FF2B5EF4-FFF2-40B4-BE49-F238E27FC236}">
                      <a16:creationId xmlns:a16="http://schemas.microsoft.com/office/drawing/2014/main" id="{542F7D32-1C3C-33FA-B240-A39EC160738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92" y="244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37">
                  <a:extLst>
                    <a:ext uri="{FF2B5EF4-FFF2-40B4-BE49-F238E27FC236}">
                      <a16:creationId xmlns:a16="http://schemas.microsoft.com/office/drawing/2014/main" id="{CCC766BF-FAE2-0E65-6E82-0A2678BDF18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36" y="25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8">
                  <a:extLst>
                    <a:ext uri="{FF2B5EF4-FFF2-40B4-BE49-F238E27FC236}">
                      <a16:creationId xmlns:a16="http://schemas.microsoft.com/office/drawing/2014/main" id="{7C1DED37-954C-DFA2-A5D2-D2C6D5943C9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32" y="13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56" name="Picture 39">
                  <a:extLst>
                    <a:ext uri="{FF2B5EF4-FFF2-40B4-BE49-F238E27FC236}">
                      <a16:creationId xmlns:a16="http://schemas.microsoft.com/office/drawing/2014/main" id="{914C61F3-B6DB-9ED8-92A6-7F4E869A502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44" y="273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57" name="Picture 40">
                  <a:extLst>
                    <a:ext uri="{FF2B5EF4-FFF2-40B4-BE49-F238E27FC236}">
                      <a16:creationId xmlns:a16="http://schemas.microsoft.com/office/drawing/2014/main" id="{3BBF5DCC-AC6B-751F-BB18-7DC96A6A5F3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92" y="307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58" name="Picture 41">
                  <a:extLst>
                    <a:ext uri="{FF2B5EF4-FFF2-40B4-BE49-F238E27FC236}">
                      <a16:creationId xmlns:a16="http://schemas.microsoft.com/office/drawing/2014/main" id="{64FB4C19-E4D2-3187-45DD-14505090CE4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32" y="331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59" name="Picture 42">
                  <a:extLst>
                    <a:ext uri="{FF2B5EF4-FFF2-40B4-BE49-F238E27FC236}">
                      <a16:creationId xmlns:a16="http://schemas.microsoft.com/office/drawing/2014/main" id="{25DC859A-9C6A-E107-0E2B-2BBE3F5E35D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92" y="34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60" name="Picture 43">
                  <a:extLst>
                    <a:ext uri="{FF2B5EF4-FFF2-40B4-BE49-F238E27FC236}">
                      <a16:creationId xmlns:a16="http://schemas.microsoft.com/office/drawing/2014/main" id="{DAAAF10E-316A-0052-C0B0-A66A5E5E90E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88" y="355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61" name="Picture 44">
                  <a:extLst>
                    <a:ext uri="{FF2B5EF4-FFF2-40B4-BE49-F238E27FC236}">
                      <a16:creationId xmlns:a16="http://schemas.microsoft.com/office/drawing/2014/main" id="{42F8C3DD-9E9A-AF22-659A-E798AB3147D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92" y="37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7862" name="Picture 45">
                  <a:extLst>
                    <a:ext uri="{FF2B5EF4-FFF2-40B4-BE49-F238E27FC236}">
                      <a16:creationId xmlns:a16="http://schemas.microsoft.com/office/drawing/2014/main" id="{ADC2B7D3-1B6B-3124-3627-F150D6C32E1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184" y="369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7" name="Freeform 46">
              <a:extLst>
                <a:ext uri="{FF2B5EF4-FFF2-40B4-BE49-F238E27FC236}">
                  <a16:creationId xmlns:a16="http://schemas.microsoft.com/office/drawing/2014/main" id="{21CC2D33-32A5-CF54-95AE-FE993EFD63CF}"/>
                </a:ext>
              </a:extLst>
            </p:cNvPr>
            <p:cNvSpPr>
              <a:spLocks/>
            </p:cNvSpPr>
            <p:nvPr/>
          </p:nvSpPr>
          <p:spPr bwMode="auto">
            <a:xfrm>
              <a:off x="5010" y="3092"/>
              <a:ext cx="750" cy="1222"/>
            </a:xfrm>
            <a:custGeom>
              <a:avLst/>
              <a:gdLst>
                <a:gd name="T0" fmla="*/ 372 w 750"/>
                <a:gd name="T1" fmla="*/ 154 h 1222"/>
                <a:gd name="T2" fmla="*/ 378 w 750"/>
                <a:gd name="T3" fmla="*/ 412 h 1222"/>
                <a:gd name="T4" fmla="*/ 312 w 750"/>
                <a:gd name="T5" fmla="*/ 724 h 1222"/>
                <a:gd name="T6" fmla="*/ 138 w 750"/>
                <a:gd name="T7" fmla="*/ 928 h 1222"/>
                <a:gd name="T8" fmla="*/ 0 w 750"/>
                <a:gd name="T9" fmla="*/ 976 h 1222"/>
                <a:gd name="T10" fmla="*/ 0 w 750"/>
                <a:gd name="T11" fmla="*/ 1222 h 1222"/>
                <a:gd name="T12" fmla="*/ 750 w 750"/>
                <a:gd name="T13" fmla="*/ 1222 h 1222"/>
                <a:gd name="T14" fmla="*/ 750 w 750"/>
                <a:gd name="T15" fmla="*/ 178 h 1222"/>
                <a:gd name="T16" fmla="*/ 372 w 750"/>
                <a:gd name="T17" fmla="*/ 154 h 1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8" name="Freeform 47">
              <a:extLst>
                <a:ext uri="{FF2B5EF4-FFF2-40B4-BE49-F238E27FC236}">
                  <a16:creationId xmlns:a16="http://schemas.microsoft.com/office/drawing/2014/main" id="{D4F4EB3E-3863-9C28-8F54-EC0FE3ED6B26}"/>
                </a:ext>
              </a:extLst>
            </p:cNvPr>
            <p:cNvSpPr>
              <a:spLocks/>
            </p:cNvSpPr>
            <p:nvPr/>
          </p:nvSpPr>
          <p:spPr bwMode="auto">
            <a:xfrm>
              <a:off x="5001" y="3060"/>
              <a:ext cx="768" cy="1260"/>
            </a:xfrm>
            <a:custGeom>
              <a:avLst/>
              <a:gdLst>
                <a:gd name="T0" fmla="*/ 0 w 768"/>
                <a:gd name="T1" fmla="*/ 1260 h 1260"/>
                <a:gd name="T2" fmla="*/ 0 w 768"/>
                <a:gd name="T3" fmla="*/ 1134 h 1260"/>
                <a:gd name="T4" fmla="*/ 210 w 768"/>
                <a:gd name="T5" fmla="*/ 1032 h 1260"/>
                <a:gd name="T6" fmla="*/ 324 w 768"/>
                <a:gd name="T7" fmla="*/ 918 h 1260"/>
                <a:gd name="T8" fmla="*/ 414 w 768"/>
                <a:gd name="T9" fmla="*/ 714 h 1260"/>
                <a:gd name="T10" fmla="*/ 450 w 768"/>
                <a:gd name="T11" fmla="*/ 456 h 1260"/>
                <a:gd name="T12" fmla="*/ 438 w 768"/>
                <a:gd name="T13" fmla="*/ 258 h 1260"/>
                <a:gd name="T14" fmla="*/ 684 w 768"/>
                <a:gd name="T15" fmla="*/ 0 h 1260"/>
                <a:gd name="T16" fmla="*/ 768 w 768"/>
                <a:gd name="T17" fmla="*/ 18 h 1260"/>
                <a:gd name="T18" fmla="*/ 768 w 768"/>
                <a:gd name="T19" fmla="*/ 1254 h 1260"/>
                <a:gd name="T20" fmla="*/ 0 w 768"/>
                <a:gd name="T2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a:noFill/>
            </a:ln>
            <a:effectLst/>
          </p:spPr>
          <p:txBody>
            <a:bodyPr wrap="none" anchor="ctr"/>
            <a:lstStyle/>
            <a:p>
              <a:pPr eaLnBrk="1" hangingPunct="1">
                <a:defRPr/>
              </a:pPr>
              <a:endParaRPr lang="en-AU" sz="1800"/>
            </a:p>
          </p:txBody>
        </p:sp>
        <p:sp>
          <p:nvSpPr>
            <p:cNvPr id="9" name="Freeform 48">
              <a:extLst>
                <a:ext uri="{FF2B5EF4-FFF2-40B4-BE49-F238E27FC236}">
                  <a16:creationId xmlns:a16="http://schemas.microsoft.com/office/drawing/2014/main" id="{D6B6DB77-389B-0D0E-C0F2-5DD814CB26CD}"/>
                </a:ext>
              </a:extLst>
            </p:cNvPr>
            <p:cNvSpPr>
              <a:spLocks/>
            </p:cNvSpPr>
            <p:nvPr/>
          </p:nvSpPr>
          <p:spPr bwMode="auto">
            <a:xfrm>
              <a:off x="4994" y="1775"/>
              <a:ext cx="776" cy="2543"/>
            </a:xfrm>
            <a:custGeom>
              <a:avLst/>
              <a:gdLst>
                <a:gd name="T0" fmla="*/ 550 w 776"/>
                <a:gd name="T1" fmla="*/ 115 h 2543"/>
                <a:gd name="T2" fmla="*/ 460 w 776"/>
                <a:gd name="T3" fmla="*/ 529 h 2543"/>
                <a:gd name="T4" fmla="*/ 298 w 776"/>
                <a:gd name="T5" fmla="*/ 925 h 2543"/>
                <a:gd name="T6" fmla="*/ 76 w 776"/>
                <a:gd name="T7" fmla="*/ 1267 h 2543"/>
                <a:gd name="T8" fmla="*/ 4 w 776"/>
                <a:gd name="T9" fmla="*/ 1339 h 2543"/>
                <a:gd name="T10" fmla="*/ 100 w 776"/>
                <a:gd name="T11" fmla="*/ 1351 h 2543"/>
                <a:gd name="T12" fmla="*/ 286 w 776"/>
                <a:gd name="T13" fmla="*/ 1399 h 2543"/>
                <a:gd name="T14" fmla="*/ 394 w 776"/>
                <a:gd name="T15" fmla="*/ 1525 h 2543"/>
                <a:gd name="T16" fmla="*/ 478 w 776"/>
                <a:gd name="T17" fmla="*/ 1705 h 2543"/>
                <a:gd name="T18" fmla="*/ 478 w 776"/>
                <a:gd name="T19" fmla="*/ 1969 h 2543"/>
                <a:gd name="T20" fmla="*/ 370 w 776"/>
                <a:gd name="T21" fmla="*/ 2263 h 2543"/>
                <a:gd name="T22" fmla="*/ 124 w 776"/>
                <a:gd name="T23" fmla="*/ 2479 h 2543"/>
                <a:gd name="T24" fmla="*/ 22 w 776"/>
                <a:gd name="T25" fmla="*/ 2515 h 2543"/>
                <a:gd name="T26" fmla="*/ 196 w 776"/>
                <a:gd name="T27" fmla="*/ 2533 h 2543"/>
                <a:gd name="T28" fmla="*/ 388 w 776"/>
                <a:gd name="T29" fmla="*/ 2455 h 2543"/>
                <a:gd name="T30" fmla="*/ 502 w 776"/>
                <a:gd name="T31" fmla="*/ 2299 h 2543"/>
                <a:gd name="T32" fmla="*/ 598 w 776"/>
                <a:gd name="T33" fmla="*/ 2197 h 2543"/>
                <a:gd name="T34" fmla="*/ 694 w 776"/>
                <a:gd name="T35" fmla="*/ 2197 h 2543"/>
                <a:gd name="T36" fmla="*/ 742 w 776"/>
                <a:gd name="T37" fmla="*/ 2230 h 2543"/>
                <a:gd name="T38" fmla="*/ 712 w 776"/>
                <a:gd name="T39" fmla="*/ 2137 h 2543"/>
                <a:gd name="T40" fmla="*/ 664 w 776"/>
                <a:gd name="T41" fmla="*/ 1807 h 2543"/>
                <a:gd name="T42" fmla="*/ 670 w 776"/>
                <a:gd name="T43" fmla="*/ 1561 h 2543"/>
                <a:gd name="T44" fmla="*/ 718 w 776"/>
                <a:gd name="T45" fmla="*/ 1393 h 2543"/>
                <a:gd name="T46" fmla="*/ 748 w 776"/>
                <a:gd name="T47" fmla="*/ 1219 h 2543"/>
                <a:gd name="T48" fmla="*/ 550 w 776"/>
                <a:gd name="T49" fmla="*/ 115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p:spPr>
          <p:txBody>
            <a:bodyPr wrap="none" anchor="ctr"/>
            <a:lstStyle/>
            <a:p>
              <a:pPr eaLnBrk="1" hangingPunct="1">
                <a:defRPr/>
              </a:pPr>
              <a:endParaRPr lang="en-AU" sz="1800"/>
            </a:p>
          </p:txBody>
        </p:sp>
        <p:sp>
          <p:nvSpPr>
            <p:cNvPr id="10" name="Freeform 49" descr="kimonopat1">
              <a:extLst>
                <a:ext uri="{FF2B5EF4-FFF2-40B4-BE49-F238E27FC236}">
                  <a16:creationId xmlns:a16="http://schemas.microsoft.com/office/drawing/2014/main" id="{30592314-0074-95C9-1583-1ABECC0ED558}"/>
                </a:ext>
              </a:extLst>
            </p:cNvPr>
            <p:cNvSpPr>
              <a:spLocks/>
            </p:cNvSpPr>
            <p:nvPr/>
          </p:nvSpPr>
          <p:spPr bwMode="auto">
            <a:xfrm>
              <a:off x="5046" y="2229"/>
              <a:ext cx="617" cy="1376"/>
            </a:xfrm>
            <a:custGeom>
              <a:avLst/>
              <a:gdLst>
                <a:gd name="T0" fmla="*/ 486 w 617"/>
                <a:gd name="T1" fmla="*/ 3 h 1376"/>
                <a:gd name="T2" fmla="*/ 402 w 617"/>
                <a:gd name="T3" fmla="*/ 381 h 1376"/>
                <a:gd name="T4" fmla="*/ 216 w 617"/>
                <a:gd name="T5" fmla="*/ 777 h 1376"/>
                <a:gd name="T6" fmla="*/ 0 w 617"/>
                <a:gd name="T7" fmla="*/ 1119 h 1376"/>
                <a:gd name="T8" fmla="*/ 102 w 617"/>
                <a:gd name="T9" fmla="*/ 1101 h 1376"/>
                <a:gd name="T10" fmla="*/ 282 w 617"/>
                <a:gd name="T11" fmla="*/ 1119 h 1376"/>
                <a:gd name="T12" fmla="*/ 378 w 617"/>
                <a:gd name="T13" fmla="*/ 1185 h 1376"/>
                <a:gd name="T14" fmla="*/ 432 w 617"/>
                <a:gd name="T15" fmla="*/ 1269 h 1376"/>
                <a:gd name="T16" fmla="*/ 444 w 617"/>
                <a:gd name="T17" fmla="*/ 1365 h 1376"/>
                <a:gd name="T18" fmla="*/ 498 w 617"/>
                <a:gd name="T19" fmla="*/ 1203 h 1376"/>
                <a:gd name="T20" fmla="*/ 564 w 617"/>
                <a:gd name="T21" fmla="*/ 825 h 1376"/>
                <a:gd name="T22" fmla="*/ 606 w 617"/>
                <a:gd name="T23" fmla="*/ 363 h 1376"/>
                <a:gd name="T24" fmla="*/ 486 w 617"/>
                <a:gd name="T25" fmla="*/ 3 h 13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3"/>
              <a:srcRect/>
              <a:tile tx="0" ty="0" sx="100000" sy="100000" flip="none" algn="tl"/>
            </a:blip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1" name="Freeform 50" descr="kimonopat1">
              <a:extLst>
                <a:ext uri="{FF2B5EF4-FFF2-40B4-BE49-F238E27FC236}">
                  <a16:creationId xmlns:a16="http://schemas.microsoft.com/office/drawing/2014/main" id="{7656DC1E-A06D-15BF-F585-98DDFDAE519D}"/>
                </a:ext>
              </a:extLst>
            </p:cNvPr>
            <p:cNvSpPr>
              <a:spLocks/>
            </p:cNvSpPr>
            <p:nvPr/>
          </p:nvSpPr>
          <p:spPr bwMode="auto">
            <a:xfrm>
              <a:off x="5193" y="269"/>
              <a:ext cx="576" cy="3180"/>
            </a:xfrm>
            <a:custGeom>
              <a:avLst/>
              <a:gdLst>
                <a:gd name="T0" fmla="*/ 42 w 576"/>
                <a:gd name="T1" fmla="*/ 61 h 3180"/>
                <a:gd name="T2" fmla="*/ 156 w 576"/>
                <a:gd name="T3" fmla="*/ 517 h 3180"/>
                <a:gd name="T4" fmla="*/ 288 w 576"/>
                <a:gd name="T5" fmla="*/ 991 h 3180"/>
                <a:gd name="T6" fmla="*/ 414 w 576"/>
                <a:gd name="T7" fmla="*/ 1435 h 3180"/>
                <a:gd name="T8" fmla="*/ 576 w 576"/>
                <a:gd name="T9" fmla="*/ 1807 h 3180"/>
                <a:gd name="T10" fmla="*/ 576 w 576"/>
                <a:gd name="T11" fmla="*/ 3055 h 3180"/>
                <a:gd name="T12" fmla="*/ 414 w 576"/>
                <a:gd name="T13" fmla="*/ 2557 h 3180"/>
                <a:gd name="T14" fmla="*/ 252 w 576"/>
                <a:gd name="T15" fmla="*/ 1765 h 3180"/>
                <a:gd name="T16" fmla="*/ 126 w 576"/>
                <a:gd name="T17" fmla="*/ 961 h 3180"/>
                <a:gd name="T18" fmla="*/ 12 w 576"/>
                <a:gd name="T19" fmla="*/ 151 h 3180"/>
                <a:gd name="T20" fmla="*/ 42 w 576"/>
                <a:gd name="T21" fmla="*/ 61 h 31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3"/>
              <a:srcRect/>
              <a:tile tx="0" ty="0" sx="100000" sy="100000" flip="none" algn="tl"/>
            </a:blip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2" name="Freeform 51">
              <a:extLst>
                <a:ext uri="{FF2B5EF4-FFF2-40B4-BE49-F238E27FC236}">
                  <a16:creationId xmlns:a16="http://schemas.microsoft.com/office/drawing/2014/main" id="{2DCA3DB3-9385-A3A0-FB6B-5786607042E9}"/>
                </a:ext>
              </a:extLst>
            </p:cNvPr>
            <p:cNvSpPr>
              <a:spLocks/>
            </p:cNvSpPr>
            <p:nvPr/>
          </p:nvSpPr>
          <p:spPr bwMode="auto">
            <a:xfrm>
              <a:off x="5197" y="165"/>
              <a:ext cx="573" cy="1935"/>
            </a:xfrm>
            <a:custGeom>
              <a:avLst/>
              <a:gdLst>
                <a:gd name="T0" fmla="*/ 69 w 573"/>
                <a:gd name="T1" fmla="*/ 63 h 1935"/>
                <a:gd name="T2" fmla="*/ 207 w 573"/>
                <a:gd name="T3" fmla="*/ 549 h 1935"/>
                <a:gd name="T4" fmla="*/ 381 w 573"/>
                <a:gd name="T5" fmla="*/ 1101 h 1935"/>
                <a:gd name="T6" fmla="*/ 573 w 573"/>
                <a:gd name="T7" fmla="*/ 1575 h 1935"/>
                <a:gd name="T8" fmla="*/ 573 w 573"/>
                <a:gd name="T9" fmla="*/ 1935 h 1935"/>
                <a:gd name="T10" fmla="*/ 321 w 573"/>
                <a:gd name="T11" fmla="*/ 1449 h 1935"/>
                <a:gd name="T12" fmla="*/ 147 w 573"/>
                <a:gd name="T13" fmla="*/ 699 h 1935"/>
                <a:gd name="T14" fmla="*/ 15 w 573"/>
                <a:gd name="T15" fmla="*/ 171 h 1935"/>
                <a:gd name="T16" fmla="*/ 69 w 573"/>
                <a:gd name="T17" fmla="*/ 63 h 19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3" name="Freeform 52">
              <a:extLst>
                <a:ext uri="{FF2B5EF4-FFF2-40B4-BE49-F238E27FC236}">
                  <a16:creationId xmlns:a16="http://schemas.microsoft.com/office/drawing/2014/main" id="{7293D270-EDAC-5E2B-7CD7-93D0D647832C}"/>
                </a:ext>
              </a:extLst>
            </p:cNvPr>
            <p:cNvSpPr>
              <a:spLocks/>
            </p:cNvSpPr>
            <p:nvPr/>
          </p:nvSpPr>
          <p:spPr bwMode="auto">
            <a:xfrm>
              <a:off x="5004" y="0"/>
              <a:ext cx="363"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4" name="Freeform 53">
              <a:extLst>
                <a:ext uri="{FF2B5EF4-FFF2-40B4-BE49-F238E27FC236}">
                  <a16:creationId xmlns:a16="http://schemas.microsoft.com/office/drawing/2014/main" id="{B7457B4A-9848-33E2-8298-2420C61C0F24}"/>
                </a:ext>
              </a:extLst>
            </p:cNvPr>
            <p:cNvSpPr>
              <a:spLocks/>
            </p:cNvSpPr>
            <p:nvPr/>
          </p:nvSpPr>
          <p:spPr bwMode="auto">
            <a:xfrm>
              <a:off x="5004" y="1"/>
              <a:ext cx="189"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Lst>
              <a:ahLst/>
              <a:cxnLst>
                <a:cxn ang="0">
                  <a:pos x="T0" y="T1"/>
                </a:cxn>
                <a:cxn ang="0">
                  <a:pos x="T2" y="T3"/>
                </a:cxn>
                <a:cxn ang="0">
                  <a:pos x="T4" y="T5"/>
                </a:cxn>
                <a:cxn ang="0">
                  <a:pos x="T6" y="T7"/>
                </a:cxn>
                <a:cxn ang="0">
                  <a:pos x="T8" y="T9"/>
                </a:cxn>
                <a:cxn ang="0">
                  <a:pos x="T10" y="T11"/>
                </a:cxn>
                <a:cxn ang="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a:noFill/>
            </a:ln>
            <a:effectLst/>
          </p:spPr>
          <p:txBody>
            <a:bodyPr wrap="none" anchor="ctr"/>
            <a:lstStyle/>
            <a:p>
              <a:pPr eaLnBrk="1" hangingPunct="1">
                <a:defRPr/>
              </a:pPr>
              <a:endParaRPr lang="en-AU" sz="1800"/>
            </a:p>
          </p:txBody>
        </p:sp>
        <p:sp>
          <p:nvSpPr>
            <p:cNvPr id="15" name="Rectangle 54">
              <a:extLst>
                <a:ext uri="{FF2B5EF4-FFF2-40B4-BE49-F238E27FC236}">
                  <a16:creationId xmlns:a16="http://schemas.microsoft.com/office/drawing/2014/main" id="{5BA6DF8D-6491-CED2-A8C8-3C208505C332}"/>
                </a:ext>
              </a:extLst>
            </p:cNvPr>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kumimoji="1" lang="en-US" altLang="en-US" sz="1800"/>
            </a:p>
          </p:txBody>
        </p:sp>
        <p:sp>
          <p:nvSpPr>
            <p:cNvPr id="16" name="Freeform 55">
              <a:extLst>
                <a:ext uri="{FF2B5EF4-FFF2-40B4-BE49-F238E27FC236}">
                  <a16:creationId xmlns:a16="http://schemas.microsoft.com/office/drawing/2014/main" id="{9C79255F-4626-859C-26F4-32AD6E554F49}"/>
                </a:ext>
              </a:extLst>
            </p:cNvPr>
            <p:cNvSpPr>
              <a:spLocks/>
            </p:cNvSpPr>
            <p:nvPr/>
          </p:nvSpPr>
          <p:spPr bwMode="auto">
            <a:xfrm>
              <a:off x="5013" y="3924"/>
              <a:ext cx="734" cy="390"/>
            </a:xfrm>
            <a:custGeom>
              <a:avLst/>
              <a:gdLst>
                <a:gd name="T0" fmla="*/ 1 w 692"/>
                <a:gd name="T1" fmla="*/ 357 h 378"/>
                <a:gd name="T2" fmla="*/ 109 w 692"/>
                <a:gd name="T3" fmla="*/ 341 h 378"/>
                <a:gd name="T4" fmla="*/ 241 w 692"/>
                <a:gd name="T5" fmla="*/ 305 h 378"/>
                <a:gd name="T6" fmla="*/ 353 w 692"/>
                <a:gd name="T7" fmla="*/ 209 h 378"/>
                <a:gd name="T8" fmla="*/ 429 w 692"/>
                <a:gd name="T9" fmla="*/ 89 h 378"/>
                <a:gd name="T10" fmla="*/ 493 w 692"/>
                <a:gd name="T11" fmla="*/ 17 h 378"/>
                <a:gd name="T12" fmla="*/ 577 w 692"/>
                <a:gd name="T13" fmla="*/ 1 h 378"/>
                <a:gd name="T14" fmla="*/ 629 w 692"/>
                <a:gd name="T15" fmla="*/ 21 h 378"/>
                <a:gd name="T16" fmla="*/ 673 w 692"/>
                <a:gd name="T17" fmla="*/ 65 h 378"/>
                <a:gd name="T18" fmla="*/ 673 w 692"/>
                <a:gd name="T19" fmla="*/ 137 h 378"/>
                <a:gd name="T20" fmla="*/ 561 w 692"/>
                <a:gd name="T21" fmla="*/ 225 h 378"/>
                <a:gd name="T22" fmla="*/ 425 w 692"/>
                <a:gd name="T23" fmla="*/ 297 h 378"/>
                <a:gd name="T24" fmla="*/ 245 w 692"/>
                <a:gd name="T25" fmla="*/ 357 h 378"/>
                <a:gd name="T26" fmla="*/ 113 w 692"/>
                <a:gd name="T27" fmla="*/ 377 h 378"/>
                <a:gd name="T28" fmla="*/ 1 w 692"/>
                <a:gd name="T29" fmla="*/ 35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a:noFill/>
            </a:ln>
            <a:effectLst/>
          </p:spPr>
          <p:txBody>
            <a:bodyPr wrap="none" anchor="ctr"/>
            <a:lstStyle/>
            <a:p>
              <a:pPr eaLnBrk="1" hangingPunct="1">
                <a:defRPr/>
              </a:pPr>
              <a:endParaRPr lang="en-AU" sz="1800"/>
            </a:p>
          </p:txBody>
        </p:sp>
        <p:sp>
          <p:nvSpPr>
            <p:cNvPr id="17" name="AutoShape 56">
              <a:extLst>
                <a:ext uri="{FF2B5EF4-FFF2-40B4-BE49-F238E27FC236}">
                  <a16:creationId xmlns:a16="http://schemas.microsoft.com/office/drawing/2014/main" id="{8E3D753A-AA64-B5F6-BA4F-FEAA42D438FD}"/>
                </a:ext>
              </a:extLst>
            </p:cNvPr>
            <p:cNvSpPr>
              <a:spLocks noChangeArrowheads="1"/>
            </p:cNvSpPr>
            <p:nvPr/>
          </p:nvSpPr>
          <p:spPr bwMode="hidden">
            <a:xfrm rot="5400000">
              <a:off x="2724" y="2089"/>
              <a:ext cx="4320" cy="142"/>
            </a:xfrm>
            <a:custGeom>
              <a:avLst/>
              <a:gdLst>
                <a:gd name="T0" fmla="*/ 34 w 21600"/>
                <a:gd name="T1" fmla="*/ 0 h 21600"/>
                <a:gd name="T2" fmla="*/ 17 w 21600"/>
                <a:gd name="T3" fmla="*/ 0 h 21600"/>
                <a:gd name="T4" fmla="*/ 0 w 21600"/>
                <a:gd name="T5" fmla="*/ 0 h 21600"/>
                <a:gd name="T6" fmla="*/ 17 w 21600"/>
                <a:gd name="T7" fmla="*/ 0 h 21600"/>
                <a:gd name="T8" fmla="*/ 0 60000 65536"/>
                <a:gd name="T9" fmla="*/ 0 60000 65536"/>
                <a:gd name="T10" fmla="*/ 0 60000 65536"/>
                <a:gd name="T11" fmla="*/ 0 60000 65536"/>
                <a:gd name="T12" fmla="*/ 2105 w 21600"/>
                <a:gd name="T13" fmla="*/ 2130 h 21600"/>
                <a:gd name="T14" fmla="*/ 19495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07" y="21600"/>
                  </a:lnTo>
                  <a:lnTo>
                    <a:pt x="20993" y="21600"/>
                  </a:lnTo>
                  <a:lnTo>
                    <a:pt x="21600" y="0"/>
                  </a:lnTo>
                  <a:lnTo>
                    <a:pt x="0" y="0"/>
                  </a:lnTo>
                  <a:close/>
                </a:path>
              </a:pathLst>
            </a:cu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AU" sz="1800"/>
            </a:p>
          </p:txBody>
        </p:sp>
      </p:grpSp>
      <p:sp>
        <p:nvSpPr>
          <p:cNvPr id="77881" name="Rectangle 57"/>
          <p:cNvSpPr>
            <a:spLocks noGrp="1" noChangeArrowheads="1"/>
          </p:cNvSpPr>
          <p:nvPr>
            <p:ph type="ctrTitle" sz="quarter"/>
          </p:nvPr>
        </p:nvSpPr>
        <p:spPr>
          <a:xfrm>
            <a:off x="914400" y="1370013"/>
            <a:ext cx="9287933" cy="2057400"/>
          </a:xfrm>
        </p:spPr>
        <p:txBody>
          <a:bodyPr/>
          <a:lstStyle>
            <a:lvl1pPr>
              <a:defRPr/>
            </a:lvl1pPr>
          </a:lstStyle>
          <a:p>
            <a:pPr lvl="0"/>
            <a:r>
              <a:rPr lang="en-AU" altLang="en-US" noProof="0"/>
              <a:t>Click to edit Master title style</a:t>
            </a:r>
          </a:p>
        </p:txBody>
      </p:sp>
      <p:sp>
        <p:nvSpPr>
          <p:cNvPr id="77882" name="Rectangle 58"/>
          <p:cNvSpPr>
            <a:spLocks noGrp="1" noChangeArrowheads="1"/>
          </p:cNvSpPr>
          <p:nvPr>
            <p:ph type="subTitle" sz="quarter" idx="1"/>
          </p:nvPr>
        </p:nvSpPr>
        <p:spPr>
          <a:xfrm>
            <a:off x="2302934" y="3886200"/>
            <a:ext cx="7520517" cy="1752600"/>
          </a:xfrm>
        </p:spPr>
        <p:txBody>
          <a:bodyPr/>
          <a:lstStyle>
            <a:lvl1pPr marL="0" indent="0" algn="ctr">
              <a:buFontTx/>
              <a:buNone/>
              <a:defRPr/>
            </a:lvl1pPr>
          </a:lstStyle>
          <a:p>
            <a:pPr lvl="0"/>
            <a:r>
              <a:rPr lang="en-AU" altLang="en-US" noProof="0"/>
              <a:t>Click to edit Master subtitle style</a:t>
            </a:r>
          </a:p>
        </p:txBody>
      </p:sp>
      <p:sp>
        <p:nvSpPr>
          <p:cNvPr id="77883" name="Rectangle 59">
            <a:extLst>
              <a:ext uri="{FF2B5EF4-FFF2-40B4-BE49-F238E27FC236}">
                <a16:creationId xmlns:a16="http://schemas.microsoft.com/office/drawing/2014/main" id="{57199938-6CAA-FCCC-C26B-64A94A8B5A89}"/>
              </a:ext>
            </a:extLst>
          </p:cNvPr>
          <p:cNvSpPr>
            <a:spLocks noGrp="1" noChangeArrowheads="1"/>
          </p:cNvSpPr>
          <p:nvPr>
            <p:ph type="dt" sz="quarter" idx="10"/>
          </p:nvPr>
        </p:nvSpPr>
        <p:spPr/>
        <p:txBody>
          <a:bodyPr/>
          <a:lstStyle>
            <a:lvl1pPr>
              <a:defRPr/>
            </a:lvl1pPr>
          </a:lstStyle>
          <a:p>
            <a:pPr>
              <a:defRPr/>
            </a:pPr>
            <a:endParaRPr lang="en-AU" altLang="en-US"/>
          </a:p>
        </p:txBody>
      </p:sp>
      <p:sp>
        <p:nvSpPr>
          <p:cNvPr id="77884" name="Rectangle 60">
            <a:extLst>
              <a:ext uri="{FF2B5EF4-FFF2-40B4-BE49-F238E27FC236}">
                <a16:creationId xmlns:a16="http://schemas.microsoft.com/office/drawing/2014/main" id="{593D8EB4-0751-C4D1-F1B4-83C0DD0A14FA}"/>
              </a:ext>
            </a:extLst>
          </p:cNvPr>
          <p:cNvSpPr>
            <a:spLocks noGrp="1" noChangeArrowheads="1"/>
          </p:cNvSpPr>
          <p:nvPr>
            <p:ph type="ftr" sz="quarter" idx="11"/>
          </p:nvPr>
        </p:nvSpPr>
        <p:spPr/>
        <p:txBody>
          <a:bodyPr/>
          <a:lstStyle>
            <a:lvl1pPr>
              <a:defRPr/>
            </a:lvl1pPr>
          </a:lstStyle>
          <a:p>
            <a:pPr>
              <a:defRPr/>
            </a:pPr>
            <a:endParaRPr lang="en-AU" altLang="en-US"/>
          </a:p>
        </p:txBody>
      </p:sp>
      <p:sp>
        <p:nvSpPr>
          <p:cNvPr id="77885" name="Rectangle 61">
            <a:extLst>
              <a:ext uri="{FF2B5EF4-FFF2-40B4-BE49-F238E27FC236}">
                <a16:creationId xmlns:a16="http://schemas.microsoft.com/office/drawing/2014/main" id="{89175405-9231-DA6A-A978-36F1115F9B0C}"/>
              </a:ext>
            </a:extLst>
          </p:cNvPr>
          <p:cNvSpPr>
            <a:spLocks noGrp="1" noChangeArrowheads="1"/>
          </p:cNvSpPr>
          <p:nvPr>
            <p:ph type="sldNum" sz="quarter" idx="12"/>
          </p:nvPr>
        </p:nvSpPr>
        <p:spPr/>
        <p:txBody>
          <a:bodyPr/>
          <a:lstStyle>
            <a:lvl1pPr>
              <a:defRPr/>
            </a:lvl1pPr>
          </a:lstStyle>
          <a:p>
            <a:pPr>
              <a:defRPr/>
            </a:pPr>
            <a:fld id="{FD809502-DA3B-4C62-A220-2A03DD367F5C}" type="slidenum">
              <a:rPr lang="en-AU" altLang="en-US"/>
              <a:pPr>
                <a:defRPr/>
              </a:pPr>
              <a:t>‹#›</a:t>
            </a:fld>
            <a:endParaRPr lang="en-AU" altLang="en-US"/>
          </a:p>
        </p:txBody>
      </p:sp>
    </p:spTree>
    <p:extLst>
      <p:ext uri="{BB962C8B-B14F-4D97-AF65-F5344CB8AC3E}">
        <p14:creationId xmlns:p14="http://schemas.microsoft.com/office/powerpoint/2010/main" val="2187987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Rectangle 59">
            <a:extLst>
              <a:ext uri="{FF2B5EF4-FFF2-40B4-BE49-F238E27FC236}">
                <a16:creationId xmlns:a16="http://schemas.microsoft.com/office/drawing/2014/main" id="{8846F1CB-A794-A516-DD3A-1E50E051940C}"/>
              </a:ext>
            </a:extLst>
          </p:cNvPr>
          <p:cNvSpPr>
            <a:spLocks noGrp="1" noChangeArrowheads="1"/>
          </p:cNvSpPr>
          <p:nvPr>
            <p:ph type="dt" sz="half" idx="10"/>
          </p:nvPr>
        </p:nvSpPr>
        <p:spPr>
          <a:ln/>
        </p:spPr>
        <p:txBody>
          <a:bodyPr/>
          <a:lstStyle>
            <a:lvl1pPr>
              <a:defRPr/>
            </a:lvl1pPr>
          </a:lstStyle>
          <a:p>
            <a:pPr>
              <a:defRPr/>
            </a:pPr>
            <a:endParaRPr lang="en-AU" altLang="en-US"/>
          </a:p>
        </p:txBody>
      </p:sp>
      <p:sp>
        <p:nvSpPr>
          <p:cNvPr id="5" name="Rectangle 60">
            <a:extLst>
              <a:ext uri="{FF2B5EF4-FFF2-40B4-BE49-F238E27FC236}">
                <a16:creationId xmlns:a16="http://schemas.microsoft.com/office/drawing/2014/main" id="{B2ED1765-CCE3-D354-FC8D-EF1332E61A81}"/>
              </a:ext>
            </a:extLst>
          </p:cNvPr>
          <p:cNvSpPr>
            <a:spLocks noGrp="1" noChangeArrowheads="1"/>
          </p:cNvSpPr>
          <p:nvPr>
            <p:ph type="ftr" sz="quarter" idx="11"/>
          </p:nvPr>
        </p:nvSpPr>
        <p:spPr>
          <a:ln/>
        </p:spPr>
        <p:txBody>
          <a:bodyPr/>
          <a:lstStyle>
            <a:lvl1pPr>
              <a:defRPr/>
            </a:lvl1pPr>
          </a:lstStyle>
          <a:p>
            <a:pPr>
              <a:defRPr/>
            </a:pPr>
            <a:endParaRPr lang="en-AU" altLang="en-US"/>
          </a:p>
        </p:txBody>
      </p:sp>
      <p:sp>
        <p:nvSpPr>
          <p:cNvPr id="6" name="Rectangle 61">
            <a:extLst>
              <a:ext uri="{FF2B5EF4-FFF2-40B4-BE49-F238E27FC236}">
                <a16:creationId xmlns:a16="http://schemas.microsoft.com/office/drawing/2014/main" id="{4E15F603-1C61-5BBB-AE39-DEE407C4DB93}"/>
              </a:ext>
            </a:extLst>
          </p:cNvPr>
          <p:cNvSpPr>
            <a:spLocks noGrp="1" noChangeArrowheads="1"/>
          </p:cNvSpPr>
          <p:nvPr>
            <p:ph type="sldNum" sz="quarter" idx="12"/>
          </p:nvPr>
        </p:nvSpPr>
        <p:spPr>
          <a:ln/>
        </p:spPr>
        <p:txBody>
          <a:bodyPr/>
          <a:lstStyle>
            <a:lvl1pPr>
              <a:defRPr/>
            </a:lvl1pPr>
          </a:lstStyle>
          <a:p>
            <a:pPr>
              <a:defRPr/>
            </a:pPr>
            <a:fld id="{40A02676-B425-43C3-B761-674731E66018}" type="slidenum">
              <a:rPr lang="en-AU" altLang="en-US"/>
              <a:pPr>
                <a:defRPr/>
              </a:pPr>
              <a:t>‹#›</a:t>
            </a:fld>
            <a:endParaRPr lang="en-AU" altLang="en-US"/>
          </a:p>
        </p:txBody>
      </p:sp>
    </p:spTree>
    <p:extLst>
      <p:ext uri="{BB962C8B-B14F-4D97-AF65-F5344CB8AC3E}">
        <p14:creationId xmlns:p14="http://schemas.microsoft.com/office/powerpoint/2010/main" val="22552592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59">
            <a:extLst>
              <a:ext uri="{FF2B5EF4-FFF2-40B4-BE49-F238E27FC236}">
                <a16:creationId xmlns:a16="http://schemas.microsoft.com/office/drawing/2014/main" id="{552B4917-9022-2890-1489-F549C576B123}"/>
              </a:ext>
            </a:extLst>
          </p:cNvPr>
          <p:cNvSpPr>
            <a:spLocks noGrp="1" noChangeArrowheads="1"/>
          </p:cNvSpPr>
          <p:nvPr>
            <p:ph type="dt" sz="half" idx="10"/>
          </p:nvPr>
        </p:nvSpPr>
        <p:spPr>
          <a:ln/>
        </p:spPr>
        <p:txBody>
          <a:bodyPr/>
          <a:lstStyle>
            <a:lvl1pPr>
              <a:defRPr/>
            </a:lvl1pPr>
          </a:lstStyle>
          <a:p>
            <a:pPr>
              <a:defRPr/>
            </a:pPr>
            <a:endParaRPr lang="en-AU" altLang="en-US"/>
          </a:p>
        </p:txBody>
      </p:sp>
      <p:sp>
        <p:nvSpPr>
          <p:cNvPr id="5" name="Rectangle 60">
            <a:extLst>
              <a:ext uri="{FF2B5EF4-FFF2-40B4-BE49-F238E27FC236}">
                <a16:creationId xmlns:a16="http://schemas.microsoft.com/office/drawing/2014/main" id="{BF1B7EBC-2A95-D4AA-D4FC-1DB613B850AA}"/>
              </a:ext>
            </a:extLst>
          </p:cNvPr>
          <p:cNvSpPr>
            <a:spLocks noGrp="1" noChangeArrowheads="1"/>
          </p:cNvSpPr>
          <p:nvPr>
            <p:ph type="ftr" sz="quarter" idx="11"/>
          </p:nvPr>
        </p:nvSpPr>
        <p:spPr>
          <a:ln/>
        </p:spPr>
        <p:txBody>
          <a:bodyPr/>
          <a:lstStyle>
            <a:lvl1pPr>
              <a:defRPr/>
            </a:lvl1pPr>
          </a:lstStyle>
          <a:p>
            <a:pPr>
              <a:defRPr/>
            </a:pPr>
            <a:endParaRPr lang="en-AU" altLang="en-US"/>
          </a:p>
        </p:txBody>
      </p:sp>
      <p:sp>
        <p:nvSpPr>
          <p:cNvPr id="6" name="Rectangle 61">
            <a:extLst>
              <a:ext uri="{FF2B5EF4-FFF2-40B4-BE49-F238E27FC236}">
                <a16:creationId xmlns:a16="http://schemas.microsoft.com/office/drawing/2014/main" id="{0935F1EF-A46C-9E52-875D-728425EC2EE2}"/>
              </a:ext>
            </a:extLst>
          </p:cNvPr>
          <p:cNvSpPr>
            <a:spLocks noGrp="1" noChangeArrowheads="1"/>
          </p:cNvSpPr>
          <p:nvPr>
            <p:ph type="sldNum" sz="quarter" idx="12"/>
          </p:nvPr>
        </p:nvSpPr>
        <p:spPr>
          <a:ln/>
        </p:spPr>
        <p:txBody>
          <a:bodyPr/>
          <a:lstStyle>
            <a:lvl1pPr>
              <a:defRPr/>
            </a:lvl1pPr>
          </a:lstStyle>
          <a:p>
            <a:pPr>
              <a:defRPr/>
            </a:pPr>
            <a:fld id="{E6FCE1E3-B5D4-4870-9D2F-C58AEBE97F72}" type="slidenum">
              <a:rPr lang="en-AU" altLang="en-US"/>
              <a:pPr>
                <a:defRPr/>
              </a:pPr>
              <a:t>‹#›</a:t>
            </a:fld>
            <a:endParaRPr lang="en-AU" altLang="en-US"/>
          </a:p>
        </p:txBody>
      </p:sp>
    </p:spTree>
    <p:extLst>
      <p:ext uri="{BB962C8B-B14F-4D97-AF65-F5344CB8AC3E}">
        <p14:creationId xmlns:p14="http://schemas.microsoft.com/office/powerpoint/2010/main" val="24963970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351367" y="1598613"/>
            <a:ext cx="4821767"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5376334" y="1598613"/>
            <a:ext cx="4823884"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59">
            <a:extLst>
              <a:ext uri="{FF2B5EF4-FFF2-40B4-BE49-F238E27FC236}">
                <a16:creationId xmlns:a16="http://schemas.microsoft.com/office/drawing/2014/main" id="{1FBD36F1-D18E-2FD9-F039-5D305BB3FAB4}"/>
              </a:ext>
            </a:extLst>
          </p:cNvPr>
          <p:cNvSpPr>
            <a:spLocks noGrp="1" noChangeArrowheads="1"/>
          </p:cNvSpPr>
          <p:nvPr>
            <p:ph type="dt" sz="half" idx="10"/>
          </p:nvPr>
        </p:nvSpPr>
        <p:spPr>
          <a:ln/>
        </p:spPr>
        <p:txBody>
          <a:bodyPr/>
          <a:lstStyle>
            <a:lvl1pPr>
              <a:defRPr/>
            </a:lvl1pPr>
          </a:lstStyle>
          <a:p>
            <a:pPr>
              <a:defRPr/>
            </a:pPr>
            <a:endParaRPr lang="en-AU" altLang="en-US"/>
          </a:p>
        </p:txBody>
      </p:sp>
      <p:sp>
        <p:nvSpPr>
          <p:cNvPr id="6" name="Rectangle 60">
            <a:extLst>
              <a:ext uri="{FF2B5EF4-FFF2-40B4-BE49-F238E27FC236}">
                <a16:creationId xmlns:a16="http://schemas.microsoft.com/office/drawing/2014/main" id="{A7C82207-ABE2-DA54-2040-3637AA8DA9BE}"/>
              </a:ext>
            </a:extLst>
          </p:cNvPr>
          <p:cNvSpPr>
            <a:spLocks noGrp="1" noChangeArrowheads="1"/>
          </p:cNvSpPr>
          <p:nvPr>
            <p:ph type="ftr" sz="quarter" idx="11"/>
          </p:nvPr>
        </p:nvSpPr>
        <p:spPr>
          <a:ln/>
        </p:spPr>
        <p:txBody>
          <a:bodyPr/>
          <a:lstStyle>
            <a:lvl1pPr>
              <a:defRPr/>
            </a:lvl1pPr>
          </a:lstStyle>
          <a:p>
            <a:pPr>
              <a:defRPr/>
            </a:pPr>
            <a:endParaRPr lang="en-AU" altLang="en-US"/>
          </a:p>
        </p:txBody>
      </p:sp>
      <p:sp>
        <p:nvSpPr>
          <p:cNvPr id="7" name="Rectangle 61">
            <a:extLst>
              <a:ext uri="{FF2B5EF4-FFF2-40B4-BE49-F238E27FC236}">
                <a16:creationId xmlns:a16="http://schemas.microsoft.com/office/drawing/2014/main" id="{D7907052-7027-3CA1-7FC5-D55FE2BD9607}"/>
              </a:ext>
            </a:extLst>
          </p:cNvPr>
          <p:cNvSpPr>
            <a:spLocks noGrp="1" noChangeArrowheads="1"/>
          </p:cNvSpPr>
          <p:nvPr>
            <p:ph type="sldNum" sz="quarter" idx="12"/>
          </p:nvPr>
        </p:nvSpPr>
        <p:spPr>
          <a:ln/>
        </p:spPr>
        <p:txBody>
          <a:bodyPr/>
          <a:lstStyle>
            <a:lvl1pPr>
              <a:defRPr/>
            </a:lvl1pPr>
          </a:lstStyle>
          <a:p>
            <a:pPr>
              <a:defRPr/>
            </a:pPr>
            <a:fld id="{57AAC244-A713-4DFA-B5F6-07435D6C11FB}" type="slidenum">
              <a:rPr lang="en-AU" altLang="en-US"/>
              <a:pPr>
                <a:defRPr/>
              </a:pPr>
              <a:t>‹#›</a:t>
            </a:fld>
            <a:endParaRPr lang="en-AU" altLang="en-US"/>
          </a:p>
        </p:txBody>
      </p:sp>
    </p:spTree>
    <p:extLst>
      <p:ext uri="{BB962C8B-B14F-4D97-AF65-F5344CB8AC3E}">
        <p14:creationId xmlns:p14="http://schemas.microsoft.com/office/powerpoint/2010/main" val="10964066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Rectangle 59">
            <a:extLst>
              <a:ext uri="{FF2B5EF4-FFF2-40B4-BE49-F238E27FC236}">
                <a16:creationId xmlns:a16="http://schemas.microsoft.com/office/drawing/2014/main" id="{D6A57D2D-198E-2C68-7B7C-70BDA6585C32}"/>
              </a:ext>
            </a:extLst>
          </p:cNvPr>
          <p:cNvSpPr>
            <a:spLocks noGrp="1" noChangeArrowheads="1"/>
          </p:cNvSpPr>
          <p:nvPr>
            <p:ph type="dt" sz="half" idx="10"/>
          </p:nvPr>
        </p:nvSpPr>
        <p:spPr>
          <a:ln/>
        </p:spPr>
        <p:txBody>
          <a:bodyPr/>
          <a:lstStyle>
            <a:lvl1pPr>
              <a:defRPr/>
            </a:lvl1pPr>
          </a:lstStyle>
          <a:p>
            <a:pPr>
              <a:defRPr/>
            </a:pPr>
            <a:endParaRPr lang="en-AU" altLang="en-US"/>
          </a:p>
        </p:txBody>
      </p:sp>
      <p:sp>
        <p:nvSpPr>
          <p:cNvPr id="8" name="Rectangle 60">
            <a:extLst>
              <a:ext uri="{FF2B5EF4-FFF2-40B4-BE49-F238E27FC236}">
                <a16:creationId xmlns:a16="http://schemas.microsoft.com/office/drawing/2014/main" id="{CF087D1F-A486-CAF0-A52E-441CD15680B0}"/>
              </a:ext>
            </a:extLst>
          </p:cNvPr>
          <p:cNvSpPr>
            <a:spLocks noGrp="1" noChangeArrowheads="1"/>
          </p:cNvSpPr>
          <p:nvPr>
            <p:ph type="ftr" sz="quarter" idx="11"/>
          </p:nvPr>
        </p:nvSpPr>
        <p:spPr>
          <a:ln/>
        </p:spPr>
        <p:txBody>
          <a:bodyPr/>
          <a:lstStyle>
            <a:lvl1pPr>
              <a:defRPr/>
            </a:lvl1pPr>
          </a:lstStyle>
          <a:p>
            <a:pPr>
              <a:defRPr/>
            </a:pPr>
            <a:endParaRPr lang="en-AU" altLang="en-US"/>
          </a:p>
        </p:txBody>
      </p:sp>
      <p:sp>
        <p:nvSpPr>
          <p:cNvPr id="9" name="Rectangle 61">
            <a:extLst>
              <a:ext uri="{FF2B5EF4-FFF2-40B4-BE49-F238E27FC236}">
                <a16:creationId xmlns:a16="http://schemas.microsoft.com/office/drawing/2014/main" id="{2FDE6E1E-F37A-33D0-F82D-965067EF5EAD}"/>
              </a:ext>
            </a:extLst>
          </p:cNvPr>
          <p:cNvSpPr>
            <a:spLocks noGrp="1" noChangeArrowheads="1"/>
          </p:cNvSpPr>
          <p:nvPr>
            <p:ph type="sldNum" sz="quarter" idx="12"/>
          </p:nvPr>
        </p:nvSpPr>
        <p:spPr>
          <a:ln/>
        </p:spPr>
        <p:txBody>
          <a:bodyPr/>
          <a:lstStyle>
            <a:lvl1pPr>
              <a:defRPr/>
            </a:lvl1pPr>
          </a:lstStyle>
          <a:p>
            <a:pPr>
              <a:defRPr/>
            </a:pPr>
            <a:fld id="{D6AE93F1-33D3-4796-BC4C-7FA2E6C7AFC6}" type="slidenum">
              <a:rPr lang="en-AU" altLang="en-US"/>
              <a:pPr>
                <a:defRPr/>
              </a:pPr>
              <a:t>‹#›</a:t>
            </a:fld>
            <a:endParaRPr lang="en-AU" altLang="en-US"/>
          </a:p>
        </p:txBody>
      </p:sp>
    </p:spTree>
    <p:extLst>
      <p:ext uri="{BB962C8B-B14F-4D97-AF65-F5344CB8AC3E}">
        <p14:creationId xmlns:p14="http://schemas.microsoft.com/office/powerpoint/2010/main" val="39579885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Rectangle 59">
            <a:extLst>
              <a:ext uri="{FF2B5EF4-FFF2-40B4-BE49-F238E27FC236}">
                <a16:creationId xmlns:a16="http://schemas.microsoft.com/office/drawing/2014/main" id="{AE2247CF-9463-E0D7-D114-9653D73BD045}"/>
              </a:ext>
            </a:extLst>
          </p:cNvPr>
          <p:cNvSpPr>
            <a:spLocks noGrp="1" noChangeArrowheads="1"/>
          </p:cNvSpPr>
          <p:nvPr>
            <p:ph type="dt" sz="half" idx="10"/>
          </p:nvPr>
        </p:nvSpPr>
        <p:spPr>
          <a:ln/>
        </p:spPr>
        <p:txBody>
          <a:bodyPr/>
          <a:lstStyle>
            <a:lvl1pPr>
              <a:defRPr/>
            </a:lvl1pPr>
          </a:lstStyle>
          <a:p>
            <a:pPr>
              <a:defRPr/>
            </a:pPr>
            <a:endParaRPr lang="en-AU" altLang="en-US"/>
          </a:p>
        </p:txBody>
      </p:sp>
      <p:sp>
        <p:nvSpPr>
          <p:cNvPr id="4" name="Rectangle 60">
            <a:extLst>
              <a:ext uri="{FF2B5EF4-FFF2-40B4-BE49-F238E27FC236}">
                <a16:creationId xmlns:a16="http://schemas.microsoft.com/office/drawing/2014/main" id="{6C993285-917D-C407-2C45-A0CD4E75396D}"/>
              </a:ext>
            </a:extLst>
          </p:cNvPr>
          <p:cNvSpPr>
            <a:spLocks noGrp="1" noChangeArrowheads="1"/>
          </p:cNvSpPr>
          <p:nvPr>
            <p:ph type="ftr" sz="quarter" idx="11"/>
          </p:nvPr>
        </p:nvSpPr>
        <p:spPr>
          <a:ln/>
        </p:spPr>
        <p:txBody>
          <a:bodyPr/>
          <a:lstStyle>
            <a:lvl1pPr>
              <a:defRPr/>
            </a:lvl1pPr>
          </a:lstStyle>
          <a:p>
            <a:pPr>
              <a:defRPr/>
            </a:pPr>
            <a:endParaRPr lang="en-AU" altLang="en-US"/>
          </a:p>
        </p:txBody>
      </p:sp>
      <p:sp>
        <p:nvSpPr>
          <p:cNvPr id="5" name="Rectangle 61">
            <a:extLst>
              <a:ext uri="{FF2B5EF4-FFF2-40B4-BE49-F238E27FC236}">
                <a16:creationId xmlns:a16="http://schemas.microsoft.com/office/drawing/2014/main" id="{6D93AA33-56C9-B38E-6B11-3F4CFE1AE19C}"/>
              </a:ext>
            </a:extLst>
          </p:cNvPr>
          <p:cNvSpPr>
            <a:spLocks noGrp="1" noChangeArrowheads="1"/>
          </p:cNvSpPr>
          <p:nvPr>
            <p:ph type="sldNum" sz="quarter" idx="12"/>
          </p:nvPr>
        </p:nvSpPr>
        <p:spPr>
          <a:ln/>
        </p:spPr>
        <p:txBody>
          <a:bodyPr/>
          <a:lstStyle>
            <a:lvl1pPr>
              <a:defRPr/>
            </a:lvl1pPr>
          </a:lstStyle>
          <a:p>
            <a:pPr>
              <a:defRPr/>
            </a:pPr>
            <a:fld id="{BF39941B-E6AB-4D55-A465-914BC1BD8F4A}" type="slidenum">
              <a:rPr lang="en-AU" altLang="en-US"/>
              <a:pPr>
                <a:defRPr/>
              </a:pPr>
              <a:t>‹#›</a:t>
            </a:fld>
            <a:endParaRPr lang="en-AU" altLang="en-US"/>
          </a:p>
        </p:txBody>
      </p:sp>
    </p:spTree>
    <p:extLst>
      <p:ext uri="{BB962C8B-B14F-4D97-AF65-F5344CB8AC3E}">
        <p14:creationId xmlns:p14="http://schemas.microsoft.com/office/powerpoint/2010/main" val="10846353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9">
            <a:extLst>
              <a:ext uri="{FF2B5EF4-FFF2-40B4-BE49-F238E27FC236}">
                <a16:creationId xmlns:a16="http://schemas.microsoft.com/office/drawing/2014/main" id="{7C10319A-DF4C-FAD3-D75C-648642B410A8}"/>
              </a:ext>
            </a:extLst>
          </p:cNvPr>
          <p:cNvSpPr>
            <a:spLocks noGrp="1" noChangeArrowheads="1"/>
          </p:cNvSpPr>
          <p:nvPr>
            <p:ph type="dt" sz="half" idx="10"/>
          </p:nvPr>
        </p:nvSpPr>
        <p:spPr>
          <a:ln/>
        </p:spPr>
        <p:txBody>
          <a:bodyPr/>
          <a:lstStyle>
            <a:lvl1pPr>
              <a:defRPr/>
            </a:lvl1pPr>
          </a:lstStyle>
          <a:p>
            <a:pPr>
              <a:defRPr/>
            </a:pPr>
            <a:endParaRPr lang="en-AU" altLang="en-US"/>
          </a:p>
        </p:txBody>
      </p:sp>
      <p:sp>
        <p:nvSpPr>
          <p:cNvPr id="3" name="Rectangle 60">
            <a:extLst>
              <a:ext uri="{FF2B5EF4-FFF2-40B4-BE49-F238E27FC236}">
                <a16:creationId xmlns:a16="http://schemas.microsoft.com/office/drawing/2014/main" id="{2B221BA5-5F15-F27A-E077-D0BD24418729}"/>
              </a:ext>
            </a:extLst>
          </p:cNvPr>
          <p:cNvSpPr>
            <a:spLocks noGrp="1" noChangeArrowheads="1"/>
          </p:cNvSpPr>
          <p:nvPr>
            <p:ph type="ftr" sz="quarter" idx="11"/>
          </p:nvPr>
        </p:nvSpPr>
        <p:spPr>
          <a:ln/>
        </p:spPr>
        <p:txBody>
          <a:bodyPr/>
          <a:lstStyle>
            <a:lvl1pPr>
              <a:defRPr/>
            </a:lvl1pPr>
          </a:lstStyle>
          <a:p>
            <a:pPr>
              <a:defRPr/>
            </a:pPr>
            <a:endParaRPr lang="en-AU" altLang="en-US"/>
          </a:p>
        </p:txBody>
      </p:sp>
      <p:sp>
        <p:nvSpPr>
          <p:cNvPr id="4" name="Rectangle 61">
            <a:extLst>
              <a:ext uri="{FF2B5EF4-FFF2-40B4-BE49-F238E27FC236}">
                <a16:creationId xmlns:a16="http://schemas.microsoft.com/office/drawing/2014/main" id="{F1957F52-EB4F-04FA-4603-B208EE2454EA}"/>
              </a:ext>
            </a:extLst>
          </p:cNvPr>
          <p:cNvSpPr>
            <a:spLocks noGrp="1" noChangeArrowheads="1"/>
          </p:cNvSpPr>
          <p:nvPr>
            <p:ph type="sldNum" sz="quarter" idx="12"/>
          </p:nvPr>
        </p:nvSpPr>
        <p:spPr>
          <a:ln/>
        </p:spPr>
        <p:txBody>
          <a:bodyPr/>
          <a:lstStyle>
            <a:lvl1pPr>
              <a:defRPr/>
            </a:lvl1pPr>
          </a:lstStyle>
          <a:p>
            <a:pPr>
              <a:defRPr/>
            </a:pPr>
            <a:fld id="{730C104B-771A-4352-974D-31C358F2EDC1}" type="slidenum">
              <a:rPr lang="en-AU" altLang="en-US"/>
              <a:pPr>
                <a:defRPr/>
              </a:pPr>
              <a:t>‹#›</a:t>
            </a:fld>
            <a:endParaRPr lang="en-AU" altLang="en-US"/>
          </a:p>
        </p:txBody>
      </p:sp>
    </p:spTree>
    <p:extLst>
      <p:ext uri="{BB962C8B-B14F-4D97-AF65-F5344CB8AC3E}">
        <p14:creationId xmlns:p14="http://schemas.microsoft.com/office/powerpoint/2010/main" val="29862196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9">
            <a:extLst>
              <a:ext uri="{FF2B5EF4-FFF2-40B4-BE49-F238E27FC236}">
                <a16:creationId xmlns:a16="http://schemas.microsoft.com/office/drawing/2014/main" id="{A556334C-E44D-42AD-240D-2CC4C8D20499}"/>
              </a:ext>
            </a:extLst>
          </p:cNvPr>
          <p:cNvSpPr>
            <a:spLocks noGrp="1" noChangeArrowheads="1"/>
          </p:cNvSpPr>
          <p:nvPr>
            <p:ph type="dt" sz="half" idx="10"/>
          </p:nvPr>
        </p:nvSpPr>
        <p:spPr>
          <a:ln/>
        </p:spPr>
        <p:txBody>
          <a:bodyPr/>
          <a:lstStyle>
            <a:lvl1pPr>
              <a:defRPr/>
            </a:lvl1pPr>
          </a:lstStyle>
          <a:p>
            <a:pPr>
              <a:defRPr/>
            </a:pPr>
            <a:endParaRPr lang="en-AU" altLang="en-US"/>
          </a:p>
        </p:txBody>
      </p:sp>
      <p:sp>
        <p:nvSpPr>
          <p:cNvPr id="6" name="Rectangle 60">
            <a:extLst>
              <a:ext uri="{FF2B5EF4-FFF2-40B4-BE49-F238E27FC236}">
                <a16:creationId xmlns:a16="http://schemas.microsoft.com/office/drawing/2014/main" id="{E157DFC1-F01E-411A-E680-44E09C36ED12}"/>
              </a:ext>
            </a:extLst>
          </p:cNvPr>
          <p:cNvSpPr>
            <a:spLocks noGrp="1" noChangeArrowheads="1"/>
          </p:cNvSpPr>
          <p:nvPr>
            <p:ph type="ftr" sz="quarter" idx="11"/>
          </p:nvPr>
        </p:nvSpPr>
        <p:spPr>
          <a:ln/>
        </p:spPr>
        <p:txBody>
          <a:bodyPr/>
          <a:lstStyle>
            <a:lvl1pPr>
              <a:defRPr/>
            </a:lvl1pPr>
          </a:lstStyle>
          <a:p>
            <a:pPr>
              <a:defRPr/>
            </a:pPr>
            <a:endParaRPr lang="en-AU" altLang="en-US"/>
          </a:p>
        </p:txBody>
      </p:sp>
      <p:sp>
        <p:nvSpPr>
          <p:cNvPr id="7" name="Rectangle 61">
            <a:extLst>
              <a:ext uri="{FF2B5EF4-FFF2-40B4-BE49-F238E27FC236}">
                <a16:creationId xmlns:a16="http://schemas.microsoft.com/office/drawing/2014/main" id="{262294A2-5151-126B-2DB9-DB45E70F2255}"/>
              </a:ext>
            </a:extLst>
          </p:cNvPr>
          <p:cNvSpPr>
            <a:spLocks noGrp="1" noChangeArrowheads="1"/>
          </p:cNvSpPr>
          <p:nvPr>
            <p:ph type="sldNum" sz="quarter" idx="12"/>
          </p:nvPr>
        </p:nvSpPr>
        <p:spPr>
          <a:ln/>
        </p:spPr>
        <p:txBody>
          <a:bodyPr/>
          <a:lstStyle>
            <a:lvl1pPr>
              <a:defRPr/>
            </a:lvl1pPr>
          </a:lstStyle>
          <a:p>
            <a:pPr>
              <a:defRPr/>
            </a:pPr>
            <a:fld id="{7F08F95D-AF6F-4A18-8A15-054FFFF29C8D}" type="slidenum">
              <a:rPr lang="en-AU" altLang="en-US"/>
              <a:pPr>
                <a:defRPr/>
              </a:pPr>
              <a:t>‹#›</a:t>
            </a:fld>
            <a:endParaRPr lang="en-AU" altLang="en-US"/>
          </a:p>
        </p:txBody>
      </p:sp>
    </p:spTree>
    <p:extLst>
      <p:ext uri="{BB962C8B-B14F-4D97-AF65-F5344CB8AC3E}">
        <p14:creationId xmlns:p14="http://schemas.microsoft.com/office/powerpoint/2010/main" val="70971294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59">
            <a:extLst>
              <a:ext uri="{FF2B5EF4-FFF2-40B4-BE49-F238E27FC236}">
                <a16:creationId xmlns:a16="http://schemas.microsoft.com/office/drawing/2014/main" id="{5748C41C-2585-6735-A2B8-58838DA0FA6E}"/>
              </a:ext>
            </a:extLst>
          </p:cNvPr>
          <p:cNvSpPr>
            <a:spLocks noGrp="1" noChangeArrowheads="1"/>
          </p:cNvSpPr>
          <p:nvPr>
            <p:ph type="dt" sz="half" idx="10"/>
          </p:nvPr>
        </p:nvSpPr>
        <p:spPr>
          <a:ln/>
        </p:spPr>
        <p:txBody>
          <a:bodyPr/>
          <a:lstStyle>
            <a:lvl1pPr>
              <a:defRPr/>
            </a:lvl1pPr>
          </a:lstStyle>
          <a:p>
            <a:pPr>
              <a:defRPr/>
            </a:pPr>
            <a:endParaRPr lang="en-AU" altLang="en-US"/>
          </a:p>
        </p:txBody>
      </p:sp>
      <p:sp>
        <p:nvSpPr>
          <p:cNvPr id="6" name="Rectangle 60">
            <a:extLst>
              <a:ext uri="{FF2B5EF4-FFF2-40B4-BE49-F238E27FC236}">
                <a16:creationId xmlns:a16="http://schemas.microsoft.com/office/drawing/2014/main" id="{7CE2B707-06E8-4731-4442-922506BE5AD6}"/>
              </a:ext>
            </a:extLst>
          </p:cNvPr>
          <p:cNvSpPr>
            <a:spLocks noGrp="1" noChangeArrowheads="1"/>
          </p:cNvSpPr>
          <p:nvPr>
            <p:ph type="ftr" sz="quarter" idx="11"/>
          </p:nvPr>
        </p:nvSpPr>
        <p:spPr>
          <a:ln/>
        </p:spPr>
        <p:txBody>
          <a:bodyPr/>
          <a:lstStyle>
            <a:lvl1pPr>
              <a:defRPr/>
            </a:lvl1pPr>
          </a:lstStyle>
          <a:p>
            <a:pPr>
              <a:defRPr/>
            </a:pPr>
            <a:endParaRPr lang="en-AU" altLang="en-US"/>
          </a:p>
        </p:txBody>
      </p:sp>
      <p:sp>
        <p:nvSpPr>
          <p:cNvPr id="7" name="Rectangle 61">
            <a:extLst>
              <a:ext uri="{FF2B5EF4-FFF2-40B4-BE49-F238E27FC236}">
                <a16:creationId xmlns:a16="http://schemas.microsoft.com/office/drawing/2014/main" id="{07125805-A22C-50A4-9943-EC8EAE1F5778}"/>
              </a:ext>
            </a:extLst>
          </p:cNvPr>
          <p:cNvSpPr>
            <a:spLocks noGrp="1" noChangeArrowheads="1"/>
          </p:cNvSpPr>
          <p:nvPr>
            <p:ph type="sldNum" sz="quarter" idx="12"/>
          </p:nvPr>
        </p:nvSpPr>
        <p:spPr>
          <a:ln/>
        </p:spPr>
        <p:txBody>
          <a:bodyPr/>
          <a:lstStyle>
            <a:lvl1pPr>
              <a:defRPr/>
            </a:lvl1pPr>
          </a:lstStyle>
          <a:p>
            <a:pPr>
              <a:defRPr/>
            </a:pPr>
            <a:fld id="{A3F2CDB4-DCAF-46D8-A75C-C930629D1D5F}" type="slidenum">
              <a:rPr lang="en-AU" altLang="en-US"/>
              <a:pPr>
                <a:defRPr/>
              </a:pPr>
              <a:t>‹#›</a:t>
            </a:fld>
            <a:endParaRPr lang="en-AU" altLang="en-US"/>
          </a:p>
        </p:txBody>
      </p:sp>
    </p:spTree>
    <p:extLst>
      <p:ext uri="{BB962C8B-B14F-4D97-AF65-F5344CB8AC3E}">
        <p14:creationId xmlns:p14="http://schemas.microsoft.com/office/powerpoint/2010/main" val="21130731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Rectangle 59">
            <a:extLst>
              <a:ext uri="{FF2B5EF4-FFF2-40B4-BE49-F238E27FC236}">
                <a16:creationId xmlns:a16="http://schemas.microsoft.com/office/drawing/2014/main" id="{25B512FF-88AF-739E-2668-63798D931991}"/>
              </a:ext>
            </a:extLst>
          </p:cNvPr>
          <p:cNvSpPr>
            <a:spLocks noGrp="1" noChangeArrowheads="1"/>
          </p:cNvSpPr>
          <p:nvPr>
            <p:ph type="dt" sz="half" idx="10"/>
          </p:nvPr>
        </p:nvSpPr>
        <p:spPr>
          <a:ln/>
        </p:spPr>
        <p:txBody>
          <a:bodyPr/>
          <a:lstStyle>
            <a:lvl1pPr>
              <a:defRPr/>
            </a:lvl1pPr>
          </a:lstStyle>
          <a:p>
            <a:pPr>
              <a:defRPr/>
            </a:pPr>
            <a:endParaRPr lang="en-AU" altLang="en-US"/>
          </a:p>
        </p:txBody>
      </p:sp>
      <p:sp>
        <p:nvSpPr>
          <p:cNvPr id="5" name="Rectangle 60">
            <a:extLst>
              <a:ext uri="{FF2B5EF4-FFF2-40B4-BE49-F238E27FC236}">
                <a16:creationId xmlns:a16="http://schemas.microsoft.com/office/drawing/2014/main" id="{1F4B4CF9-1D07-3DE4-E64A-7B6A03A28465}"/>
              </a:ext>
            </a:extLst>
          </p:cNvPr>
          <p:cNvSpPr>
            <a:spLocks noGrp="1" noChangeArrowheads="1"/>
          </p:cNvSpPr>
          <p:nvPr>
            <p:ph type="ftr" sz="quarter" idx="11"/>
          </p:nvPr>
        </p:nvSpPr>
        <p:spPr>
          <a:ln/>
        </p:spPr>
        <p:txBody>
          <a:bodyPr/>
          <a:lstStyle>
            <a:lvl1pPr>
              <a:defRPr/>
            </a:lvl1pPr>
          </a:lstStyle>
          <a:p>
            <a:pPr>
              <a:defRPr/>
            </a:pPr>
            <a:endParaRPr lang="en-AU" altLang="en-US"/>
          </a:p>
        </p:txBody>
      </p:sp>
      <p:sp>
        <p:nvSpPr>
          <p:cNvPr id="6" name="Rectangle 61">
            <a:extLst>
              <a:ext uri="{FF2B5EF4-FFF2-40B4-BE49-F238E27FC236}">
                <a16:creationId xmlns:a16="http://schemas.microsoft.com/office/drawing/2014/main" id="{86F0D373-14C7-3A18-A722-82D628C6A4AE}"/>
              </a:ext>
            </a:extLst>
          </p:cNvPr>
          <p:cNvSpPr>
            <a:spLocks noGrp="1" noChangeArrowheads="1"/>
          </p:cNvSpPr>
          <p:nvPr>
            <p:ph type="sldNum" sz="quarter" idx="12"/>
          </p:nvPr>
        </p:nvSpPr>
        <p:spPr>
          <a:ln/>
        </p:spPr>
        <p:txBody>
          <a:bodyPr/>
          <a:lstStyle>
            <a:lvl1pPr>
              <a:defRPr/>
            </a:lvl1pPr>
          </a:lstStyle>
          <a:p>
            <a:pPr>
              <a:defRPr/>
            </a:pPr>
            <a:fld id="{C016901A-6001-4E9D-86DA-C3140AB8CF4E}" type="slidenum">
              <a:rPr lang="en-AU" altLang="en-US"/>
              <a:pPr>
                <a:defRPr/>
              </a:pPr>
              <a:t>‹#›</a:t>
            </a:fld>
            <a:endParaRPr lang="en-AU" altLang="en-US"/>
          </a:p>
        </p:txBody>
      </p:sp>
    </p:spTree>
    <p:extLst>
      <p:ext uri="{BB962C8B-B14F-4D97-AF65-F5344CB8AC3E}">
        <p14:creationId xmlns:p14="http://schemas.microsoft.com/office/powerpoint/2010/main" val="6784802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70285" y="227014"/>
            <a:ext cx="2491316" cy="5868987"/>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292100" y="227014"/>
            <a:ext cx="7274984" cy="58689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Rectangle 59">
            <a:extLst>
              <a:ext uri="{FF2B5EF4-FFF2-40B4-BE49-F238E27FC236}">
                <a16:creationId xmlns:a16="http://schemas.microsoft.com/office/drawing/2014/main" id="{658F0952-E190-AD34-4774-FA5F2BC21444}"/>
              </a:ext>
            </a:extLst>
          </p:cNvPr>
          <p:cNvSpPr>
            <a:spLocks noGrp="1" noChangeArrowheads="1"/>
          </p:cNvSpPr>
          <p:nvPr>
            <p:ph type="dt" sz="half" idx="10"/>
          </p:nvPr>
        </p:nvSpPr>
        <p:spPr>
          <a:ln/>
        </p:spPr>
        <p:txBody>
          <a:bodyPr/>
          <a:lstStyle>
            <a:lvl1pPr>
              <a:defRPr/>
            </a:lvl1pPr>
          </a:lstStyle>
          <a:p>
            <a:pPr>
              <a:defRPr/>
            </a:pPr>
            <a:endParaRPr lang="en-AU" altLang="en-US"/>
          </a:p>
        </p:txBody>
      </p:sp>
      <p:sp>
        <p:nvSpPr>
          <p:cNvPr id="5" name="Rectangle 60">
            <a:extLst>
              <a:ext uri="{FF2B5EF4-FFF2-40B4-BE49-F238E27FC236}">
                <a16:creationId xmlns:a16="http://schemas.microsoft.com/office/drawing/2014/main" id="{29586897-3F29-578B-5972-BFD3076DA7A0}"/>
              </a:ext>
            </a:extLst>
          </p:cNvPr>
          <p:cNvSpPr>
            <a:spLocks noGrp="1" noChangeArrowheads="1"/>
          </p:cNvSpPr>
          <p:nvPr>
            <p:ph type="ftr" sz="quarter" idx="11"/>
          </p:nvPr>
        </p:nvSpPr>
        <p:spPr>
          <a:ln/>
        </p:spPr>
        <p:txBody>
          <a:bodyPr/>
          <a:lstStyle>
            <a:lvl1pPr>
              <a:defRPr/>
            </a:lvl1pPr>
          </a:lstStyle>
          <a:p>
            <a:pPr>
              <a:defRPr/>
            </a:pPr>
            <a:endParaRPr lang="en-AU" altLang="en-US"/>
          </a:p>
        </p:txBody>
      </p:sp>
      <p:sp>
        <p:nvSpPr>
          <p:cNvPr id="6" name="Rectangle 61">
            <a:extLst>
              <a:ext uri="{FF2B5EF4-FFF2-40B4-BE49-F238E27FC236}">
                <a16:creationId xmlns:a16="http://schemas.microsoft.com/office/drawing/2014/main" id="{72A4E3FC-82E5-5878-BC9E-654A6D90720F}"/>
              </a:ext>
            </a:extLst>
          </p:cNvPr>
          <p:cNvSpPr>
            <a:spLocks noGrp="1" noChangeArrowheads="1"/>
          </p:cNvSpPr>
          <p:nvPr>
            <p:ph type="sldNum" sz="quarter" idx="12"/>
          </p:nvPr>
        </p:nvSpPr>
        <p:spPr>
          <a:ln/>
        </p:spPr>
        <p:txBody>
          <a:bodyPr/>
          <a:lstStyle>
            <a:lvl1pPr>
              <a:defRPr/>
            </a:lvl1pPr>
          </a:lstStyle>
          <a:p>
            <a:pPr>
              <a:defRPr/>
            </a:pPr>
            <a:fld id="{75EAA67B-C2E7-4F4F-9763-D825DF00F596}" type="slidenum">
              <a:rPr lang="en-AU" altLang="en-US"/>
              <a:pPr>
                <a:defRPr/>
              </a:pPr>
              <a:t>‹#›</a:t>
            </a:fld>
            <a:endParaRPr lang="en-AU" altLang="en-US"/>
          </a:p>
        </p:txBody>
      </p:sp>
    </p:spTree>
    <p:extLst>
      <p:ext uri="{BB962C8B-B14F-4D97-AF65-F5344CB8AC3E}">
        <p14:creationId xmlns:p14="http://schemas.microsoft.com/office/powerpoint/2010/main" val="33057476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6.wmf"/><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2.xml"/><Relationship Id="rId17" Type="http://schemas.openxmlformats.org/officeDocument/2006/relationships/image" Target="../media/image10.png"/><Relationship Id="rId2" Type="http://schemas.openxmlformats.org/officeDocument/2006/relationships/slideLayout" Target="../slideLayouts/slideLayout58.xml"/><Relationship Id="rId16" Type="http://schemas.openxmlformats.org/officeDocument/2006/relationships/image" Target="../media/image9.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8.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09600" y="1381760"/>
            <a:ext cx="10972799" cy="7354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09600" y="2501206"/>
            <a:ext cx="10966703" cy="3722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09600" y="322731"/>
            <a:ext cx="914400" cy="286869"/>
          </a:xfrm>
          <a:prstGeom prst="rect">
            <a:avLst/>
          </a:prstGeom>
        </p:spPr>
        <p:txBody>
          <a:bodyPr vert="horz" lIns="91440" tIns="45720" rIns="91440" bIns="45720" rtlCol="0" anchor="ctr"/>
          <a:lstStyle>
            <a:lvl1pPr algn="l" rtl="0">
              <a:defRPr sz="1000" b="0" i="0" cap="all" baseline="0">
                <a:solidFill>
                  <a:schemeClr val="tx1"/>
                </a:solidFill>
                <a:latin typeface="+mn-lt"/>
              </a:defRPr>
            </a:lvl1pPr>
          </a:lstStyle>
          <a:p>
            <a:fld id="{135AEAE7-3C36-4273-AC18-E54349BDD515}" type="datetime1">
              <a:rPr lang="en-US" smtClean="0"/>
              <a:t>9/26/2026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2517648" y="322731"/>
            <a:ext cx="7150608" cy="286869"/>
          </a:xfrm>
          <a:prstGeom prst="rect">
            <a:avLst/>
          </a:prstGeom>
        </p:spPr>
        <p:txBody>
          <a:bodyPr vert="horz" lIns="91440" tIns="45720" rIns="91440" bIns="45720" rtlCol="0" anchor="ctr"/>
          <a:lstStyle>
            <a:lvl1pPr algn="ctr" rtl="0">
              <a:defRPr sz="1000" b="0" i="0" cap="all" baseline="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0661904" y="322731"/>
            <a:ext cx="914400" cy="286869"/>
          </a:xfrm>
          <a:prstGeom prst="rect">
            <a:avLst/>
          </a:prstGeom>
        </p:spPr>
        <p:txBody>
          <a:bodyPr vert="horz" lIns="91440" tIns="45720" rIns="91440" bIns="45720" rtlCol="0" anchor="ctr"/>
          <a:lstStyle>
            <a:lvl1pPr algn="r" rtl="0">
              <a:defRPr sz="1000" b="0" i="0" cap="all" baseline="0">
                <a:solidFill>
                  <a:schemeClr val="tx1"/>
                </a:solidFill>
                <a:latin typeface="+mn-lt"/>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3335085557"/>
      </p:ext>
    </p:extLst>
  </p:cSld>
  <p:clrMap bg1="dk1" tx1="lt1" bg2="dk2" tx2="lt2" accent1="accent1" accent2="accent2" accent3="accent3" accent4="accent4" accent5="accent5" accent6="accent6" hlink="hlink" folHlink="folHlink"/>
  <p:sldLayoutIdLst>
    <p:sldLayoutId id="2147483947" r:id="rId1"/>
    <p:sldLayoutId id="2147483894" r:id="rId2"/>
    <p:sldLayoutId id="2147483893"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48" r:id="rId13"/>
    <p:sldLayoutId id="2147483904" r:id="rId14"/>
    <p:sldLayoutId id="2147483905" r:id="rId15"/>
    <p:sldLayoutId id="2147483906" r:id="rId16"/>
    <p:sldLayoutId id="2147483907" r:id="rId17"/>
    <p:sldLayoutId id="2147483908" r:id="rId18"/>
    <p:sldLayoutId id="2147483951"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7" r:id="rId28"/>
    <p:sldLayoutId id="2147483918" r:id="rId29"/>
    <p:sldLayoutId id="2147483919" r:id="rId30"/>
    <p:sldLayoutId id="2147483920" r:id="rId31"/>
    <p:sldLayoutId id="2147483921" r:id="rId32"/>
    <p:sldLayoutId id="2147483922" r:id="rId33"/>
    <p:sldLayoutId id="2147483923" r:id="rId34"/>
    <p:sldLayoutId id="2147483924" r:id="rId35"/>
    <p:sldLayoutId id="2147483925" r:id="rId36"/>
    <p:sldLayoutId id="2147483926" r:id="rId37"/>
    <p:sldLayoutId id="2147483949" r:id="rId38"/>
    <p:sldLayoutId id="2147483950" r:id="rId39"/>
    <p:sldLayoutId id="2147483927" r:id="rId40"/>
    <p:sldLayoutId id="2147483928" r:id="rId41"/>
    <p:sldLayoutId id="2147483929" r:id="rId42"/>
    <p:sldLayoutId id="2147483931" r:id="rId43"/>
    <p:sldLayoutId id="2147483932" r:id="rId44"/>
    <p:sldLayoutId id="2147483952" r:id="rId45"/>
    <p:sldLayoutId id="2147483936" r:id="rId46"/>
    <p:sldLayoutId id="2147483937" r:id="rId47"/>
    <p:sldLayoutId id="2147483938" r:id="rId48"/>
    <p:sldLayoutId id="2147483939" r:id="rId49"/>
    <p:sldLayoutId id="2147483940" r:id="rId50"/>
    <p:sldLayoutId id="2147483941" r:id="rId51"/>
    <p:sldLayoutId id="2147483942" r:id="rId52"/>
    <p:sldLayoutId id="2147483943" r:id="rId53"/>
    <p:sldLayoutId id="2147483944" r:id="rId54"/>
    <p:sldLayoutId id="2147483945" r:id="rId55"/>
    <p:sldLayoutId id="2147483946" r:id="rId56"/>
  </p:sldLayoutIdLst>
  <p:hf sldNum="0" hdr="0" ftr="0" dt="0"/>
  <p:txStyles>
    <p:titleStyle>
      <a:lvl1pPr algn="l" defTabSz="914400" rtl="0" eaLnBrk="1" latinLnBrk="0" hangingPunct="1">
        <a:lnSpc>
          <a:spcPct val="80000"/>
        </a:lnSpc>
        <a:spcBef>
          <a:spcPct val="0"/>
        </a:spcBef>
        <a:buNone/>
        <a:defRPr sz="2400" b="1" i="0" kern="1200" cap="all"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cap="none" baseline="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5" pos="7296" userDrawn="1">
          <p15:clr>
            <a:srgbClr val="F26B43"/>
          </p15:clr>
        </p15:guide>
        <p15:guide id="26" pos="384" userDrawn="1">
          <p15:clr>
            <a:srgbClr val="F26B43"/>
          </p15:clr>
        </p15:guide>
        <p15:guide id="27" orient="horz" pos="192" userDrawn="1">
          <p15:clr>
            <a:srgbClr val="F26B43"/>
          </p15:clr>
        </p15:guide>
        <p15:guide id="28" orient="horz" pos="3936" userDrawn="1">
          <p15:clr>
            <a:srgbClr val="F26B43"/>
          </p15:clr>
        </p15:guide>
        <p15:guide id="29" orient="horz" pos="384" userDrawn="1">
          <p15:clr>
            <a:srgbClr val="F26B43"/>
          </p15:clr>
        </p15:guide>
        <p15:guide id="30" orient="horz" pos="4128" userDrawn="1">
          <p15:clr>
            <a:srgbClr val="F26B43"/>
          </p15:clr>
        </p15:guide>
        <p15:guide id="31" orient="horz" pos="864" userDrawn="1">
          <p15:clr>
            <a:srgbClr val="F26B43"/>
          </p15:clr>
        </p15:guide>
        <p15:guide id="32" pos="6720" userDrawn="1">
          <p15:clr>
            <a:srgbClr val="F26B43"/>
          </p15:clr>
        </p15:guide>
        <p15:guide id="33" pos="6096" userDrawn="1">
          <p15:clr>
            <a:srgbClr val="F26B43"/>
          </p15:clr>
        </p15:guide>
        <p15:guide id="34" pos="960" userDrawn="1">
          <p15:clr>
            <a:srgbClr val="F26B43"/>
          </p15:clr>
        </p15:guide>
        <p15:guide id="35" pos="15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0B0C41A9-1622-EBD6-26A7-387BBE30831F}"/>
              </a:ext>
            </a:extLst>
          </p:cNvPr>
          <p:cNvGrpSpPr>
            <a:grpSpLocks/>
          </p:cNvGrpSpPr>
          <p:nvPr/>
        </p:nvGrpSpPr>
        <p:grpSpPr bwMode="auto">
          <a:xfrm>
            <a:off x="1" y="0"/>
            <a:ext cx="12213167" cy="6870700"/>
            <a:chOff x="0" y="0"/>
            <a:chExt cx="5770" cy="4328"/>
          </a:xfrm>
        </p:grpSpPr>
        <p:sp>
          <p:nvSpPr>
            <p:cNvPr id="1032" name="Rectangle 3">
              <a:extLst>
                <a:ext uri="{FF2B5EF4-FFF2-40B4-BE49-F238E27FC236}">
                  <a16:creationId xmlns:a16="http://schemas.microsoft.com/office/drawing/2014/main" id="{CE5016AC-F55A-99B4-87BB-560DAD53B7A6}"/>
                </a:ext>
              </a:extLst>
            </p:cNvPr>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kumimoji="1" lang="en-US" altLang="en-US" sz="1800"/>
            </a:p>
          </p:txBody>
        </p:sp>
        <p:sp>
          <p:nvSpPr>
            <p:cNvPr id="1033" name="Rectangle 4">
              <a:extLst>
                <a:ext uri="{FF2B5EF4-FFF2-40B4-BE49-F238E27FC236}">
                  <a16:creationId xmlns:a16="http://schemas.microsoft.com/office/drawing/2014/main" id="{FBC4AE81-4326-ECF3-9DC5-FF3CB3130341}"/>
                </a:ext>
              </a:extLst>
            </p:cNvPr>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kumimoji="1" lang="en-US" altLang="en-US" sz="1800"/>
            </a:p>
          </p:txBody>
        </p:sp>
        <p:sp>
          <p:nvSpPr>
            <p:cNvPr id="76805" name="Rectangle 5">
              <a:extLst>
                <a:ext uri="{FF2B5EF4-FFF2-40B4-BE49-F238E27FC236}">
                  <a16:creationId xmlns:a16="http://schemas.microsoft.com/office/drawing/2014/main" id="{C7815F31-632E-97AD-B5D6-60BEAD5BEF8F}"/>
                </a:ext>
              </a:extLst>
            </p:cNvPr>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a:noFill/>
            </a:ln>
            <a:effectLst/>
          </p:spPr>
          <p:txBody>
            <a:bodyPr wrap="none" anchor="ctr"/>
            <a:lstStyle/>
            <a:p>
              <a:pPr algn="ctr" eaLnBrk="1" hangingPunct="1">
                <a:defRPr/>
              </a:pPr>
              <a:endParaRPr kumimoji="1" lang="en-US" altLang="en-US" sz="1800"/>
            </a:p>
          </p:txBody>
        </p:sp>
        <p:grpSp>
          <p:nvGrpSpPr>
            <p:cNvPr id="1035" name="Group 6">
              <a:extLst>
                <a:ext uri="{FF2B5EF4-FFF2-40B4-BE49-F238E27FC236}">
                  <a16:creationId xmlns:a16="http://schemas.microsoft.com/office/drawing/2014/main" id="{63A85BD1-5E8C-22A2-E907-93677E62C8F6}"/>
                </a:ext>
              </a:extLst>
            </p:cNvPr>
            <p:cNvGrpSpPr>
              <a:grpSpLocks/>
            </p:cNvGrpSpPr>
            <p:nvPr/>
          </p:nvGrpSpPr>
          <p:grpSpPr bwMode="auto">
            <a:xfrm>
              <a:off x="4944" y="1"/>
              <a:ext cx="816" cy="3974"/>
              <a:chOff x="4944" y="1"/>
              <a:chExt cx="816" cy="3974"/>
            </a:xfrm>
          </p:grpSpPr>
          <p:grpSp>
            <p:nvGrpSpPr>
              <p:cNvPr id="1047" name="Group 7">
                <a:extLst>
                  <a:ext uri="{FF2B5EF4-FFF2-40B4-BE49-F238E27FC236}">
                    <a16:creationId xmlns:a16="http://schemas.microsoft.com/office/drawing/2014/main" id="{464EEDD0-1B55-2AA5-5672-2700F1E41427}"/>
                  </a:ext>
                </a:extLst>
              </p:cNvPr>
              <p:cNvGrpSpPr>
                <a:grpSpLocks/>
              </p:cNvGrpSpPr>
              <p:nvPr userDrawn="1"/>
            </p:nvGrpSpPr>
            <p:grpSpPr bwMode="auto">
              <a:xfrm>
                <a:off x="5280" y="1"/>
                <a:ext cx="480" cy="1430"/>
                <a:chOff x="5280" y="1"/>
                <a:chExt cx="480" cy="1430"/>
              </a:xfrm>
            </p:grpSpPr>
            <p:grpSp>
              <p:nvGrpSpPr>
                <p:cNvPr id="1068" name="Group 8">
                  <a:extLst>
                    <a:ext uri="{FF2B5EF4-FFF2-40B4-BE49-F238E27FC236}">
                      <a16:creationId xmlns:a16="http://schemas.microsoft.com/office/drawing/2014/main" id="{209BDD6B-2553-A2A8-DC7F-42CF1970CB6E}"/>
                    </a:ext>
                  </a:extLst>
                </p:cNvPr>
                <p:cNvGrpSpPr>
                  <a:grpSpLocks/>
                </p:cNvGrpSpPr>
                <p:nvPr userDrawn="1"/>
              </p:nvGrpSpPr>
              <p:grpSpPr bwMode="auto">
                <a:xfrm rot="-5400000">
                  <a:off x="5484" y="0"/>
                  <a:ext cx="174" cy="176"/>
                  <a:chOff x="1657" y="323"/>
                  <a:chExt cx="1691" cy="2560"/>
                </a:xfrm>
              </p:grpSpPr>
              <p:grpSp>
                <p:nvGrpSpPr>
                  <p:cNvPr id="1077" name="Group 9">
                    <a:extLst>
                      <a:ext uri="{FF2B5EF4-FFF2-40B4-BE49-F238E27FC236}">
                        <a16:creationId xmlns:a16="http://schemas.microsoft.com/office/drawing/2014/main" id="{F2FE07FA-26E4-E503-9F30-DDAAA30C4B12}"/>
                      </a:ext>
                    </a:extLst>
                  </p:cNvPr>
                  <p:cNvGrpSpPr>
                    <a:grpSpLocks/>
                  </p:cNvGrpSpPr>
                  <p:nvPr/>
                </p:nvGrpSpPr>
                <p:grpSpPr bwMode="auto">
                  <a:xfrm>
                    <a:off x="1657" y="323"/>
                    <a:ext cx="1691" cy="2560"/>
                    <a:chOff x="1657" y="323"/>
                    <a:chExt cx="1691" cy="2560"/>
                  </a:xfrm>
                </p:grpSpPr>
                <p:sp>
                  <p:nvSpPr>
                    <p:cNvPr id="1084" name="Freeform 10">
                      <a:extLst>
                        <a:ext uri="{FF2B5EF4-FFF2-40B4-BE49-F238E27FC236}">
                          <a16:creationId xmlns:a16="http://schemas.microsoft.com/office/drawing/2014/main" id="{2D895198-FE85-1275-A0B1-51CB2AF6A4F0}"/>
                        </a:ext>
                      </a:extLst>
                    </p:cNvPr>
                    <p:cNvSpPr>
                      <a:spLocks/>
                    </p:cNvSpPr>
                    <p:nvPr/>
                  </p:nvSpPr>
                  <p:spPr bwMode="auto">
                    <a:xfrm>
                      <a:off x="2117" y="323"/>
                      <a:ext cx="1231" cy="2560"/>
                    </a:xfrm>
                    <a:custGeom>
                      <a:avLst/>
                      <a:gdLst>
                        <a:gd name="T0" fmla="*/ 337 w 1231"/>
                        <a:gd name="T1" fmla="*/ 283 h 2560"/>
                        <a:gd name="T2" fmla="*/ 415 w 1231"/>
                        <a:gd name="T3" fmla="*/ 115 h 2560"/>
                        <a:gd name="T4" fmla="*/ 583 w 1231"/>
                        <a:gd name="T5" fmla="*/ 7 h 2560"/>
                        <a:gd name="T6" fmla="*/ 895 w 1231"/>
                        <a:gd name="T7" fmla="*/ 61 h 2560"/>
                        <a:gd name="T8" fmla="*/ 1051 w 1231"/>
                        <a:gd name="T9" fmla="*/ 349 h 2560"/>
                        <a:gd name="T10" fmla="*/ 979 w 1231"/>
                        <a:gd name="T11" fmla="*/ 769 h 2560"/>
                        <a:gd name="T12" fmla="*/ 943 w 1231"/>
                        <a:gd name="T13" fmla="*/ 943 h 2560"/>
                        <a:gd name="T14" fmla="*/ 1105 w 1231"/>
                        <a:gd name="T15" fmla="*/ 1075 h 2560"/>
                        <a:gd name="T16" fmla="*/ 1231 w 1231"/>
                        <a:gd name="T17" fmla="*/ 1525 h 2560"/>
                        <a:gd name="T18" fmla="*/ 1123 w 1231"/>
                        <a:gd name="T19" fmla="*/ 1969 h 2560"/>
                        <a:gd name="T20" fmla="*/ 907 w 1231"/>
                        <a:gd name="T21" fmla="*/ 2077 h 2560"/>
                        <a:gd name="T22" fmla="*/ 721 w 1231"/>
                        <a:gd name="T23" fmla="*/ 2059 h 2560"/>
                        <a:gd name="T24" fmla="*/ 655 w 1231"/>
                        <a:gd name="T25" fmla="*/ 2251 h 2560"/>
                        <a:gd name="T26" fmla="*/ 529 w 1231"/>
                        <a:gd name="T27" fmla="*/ 2527 h 2560"/>
                        <a:gd name="T28" fmla="*/ 211 w 1231"/>
                        <a:gd name="T29" fmla="*/ 2509 h 2560"/>
                        <a:gd name="T30" fmla="*/ 31 w 1231"/>
                        <a:gd name="T31" fmla="*/ 2227 h 2560"/>
                        <a:gd name="T32" fmla="*/ 25 w 1231"/>
                        <a:gd name="T33" fmla="*/ 1969 h 2560"/>
                        <a:gd name="T34" fmla="*/ 145 w 1231"/>
                        <a:gd name="T35" fmla="*/ 1651 h 2560"/>
                        <a:gd name="T36" fmla="*/ 259 w 1231"/>
                        <a:gd name="T37" fmla="*/ 1513 h 2560"/>
                        <a:gd name="T38" fmla="*/ 217 w 1231"/>
                        <a:gd name="T39" fmla="*/ 1729 h 2560"/>
                        <a:gd name="T40" fmla="*/ 73 w 1231"/>
                        <a:gd name="T41" fmla="*/ 2023 h 2560"/>
                        <a:gd name="T42" fmla="*/ 169 w 1231"/>
                        <a:gd name="T43" fmla="*/ 2323 h 2560"/>
                        <a:gd name="T44" fmla="*/ 439 w 1231"/>
                        <a:gd name="T45" fmla="*/ 2431 h 2560"/>
                        <a:gd name="T46" fmla="*/ 595 w 1231"/>
                        <a:gd name="T47" fmla="*/ 2227 h 2560"/>
                        <a:gd name="T48" fmla="*/ 577 w 1231"/>
                        <a:gd name="T49" fmla="*/ 1807 h 2560"/>
                        <a:gd name="T50" fmla="*/ 493 w 1231"/>
                        <a:gd name="T51" fmla="*/ 1531 h 2560"/>
                        <a:gd name="T52" fmla="*/ 535 w 1231"/>
                        <a:gd name="T53" fmla="*/ 1459 h 2560"/>
                        <a:gd name="T54" fmla="*/ 625 w 1231"/>
                        <a:gd name="T55" fmla="*/ 1633 h 2560"/>
                        <a:gd name="T56" fmla="*/ 721 w 1231"/>
                        <a:gd name="T57" fmla="*/ 1933 h 2560"/>
                        <a:gd name="T58" fmla="*/ 967 w 1231"/>
                        <a:gd name="T59" fmla="*/ 1963 h 2560"/>
                        <a:gd name="T60" fmla="*/ 1135 w 1231"/>
                        <a:gd name="T61" fmla="*/ 1687 h 2560"/>
                        <a:gd name="T62" fmla="*/ 1117 w 1231"/>
                        <a:gd name="T63" fmla="*/ 1273 h 2560"/>
                        <a:gd name="T64" fmla="*/ 883 w 1231"/>
                        <a:gd name="T65" fmla="*/ 1057 h 2560"/>
                        <a:gd name="T66" fmla="*/ 679 w 1231"/>
                        <a:gd name="T67" fmla="*/ 1129 h 2560"/>
                        <a:gd name="T68" fmla="*/ 577 w 1231"/>
                        <a:gd name="T69" fmla="*/ 1117 h 2560"/>
                        <a:gd name="T70" fmla="*/ 619 w 1231"/>
                        <a:gd name="T71" fmla="*/ 1033 h 2560"/>
                        <a:gd name="T72" fmla="*/ 811 w 1231"/>
                        <a:gd name="T73" fmla="*/ 937 h 2560"/>
                        <a:gd name="T74" fmla="*/ 949 w 1231"/>
                        <a:gd name="T75" fmla="*/ 613 h 2560"/>
                        <a:gd name="T76" fmla="*/ 883 w 1231"/>
                        <a:gd name="T77" fmla="*/ 175 h 2560"/>
                        <a:gd name="T78" fmla="*/ 619 w 1231"/>
                        <a:gd name="T79" fmla="*/ 103 h 2560"/>
                        <a:gd name="T80" fmla="*/ 391 w 1231"/>
                        <a:gd name="T81" fmla="*/ 355 h 2560"/>
                        <a:gd name="T82" fmla="*/ 403 w 1231"/>
                        <a:gd name="T83" fmla="*/ 763 h 2560"/>
                        <a:gd name="T84" fmla="*/ 343 w 1231"/>
                        <a:gd name="T85" fmla="*/ 949 h 2560"/>
                        <a:gd name="T86" fmla="*/ 289 w 1231"/>
                        <a:gd name="T87" fmla="*/ 685 h 2560"/>
                        <a:gd name="T88" fmla="*/ 307 w 1231"/>
                        <a:gd name="T89" fmla="*/ 367 h 2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085" name="Freeform 11">
                      <a:extLst>
                        <a:ext uri="{FF2B5EF4-FFF2-40B4-BE49-F238E27FC236}">
                          <a16:creationId xmlns:a16="http://schemas.microsoft.com/office/drawing/2014/main" id="{83CED3B9-0D1B-1412-90F0-9B6683015CED}"/>
                        </a:ext>
                      </a:extLst>
                    </p:cNvPr>
                    <p:cNvSpPr>
                      <a:spLocks/>
                    </p:cNvSpPr>
                    <p:nvPr/>
                  </p:nvSpPr>
                  <p:spPr bwMode="auto">
                    <a:xfrm>
                      <a:off x="1657" y="376"/>
                      <a:ext cx="865" cy="2071"/>
                    </a:xfrm>
                    <a:custGeom>
                      <a:avLst/>
                      <a:gdLst>
                        <a:gd name="T0" fmla="*/ 785 w 865"/>
                        <a:gd name="T1" fmla="*/ 530 h 2071"/>
                        <a:gd name="T2" fmla="*/ 797 w 865"/>
                        <a:gd name="T3" fmla="*/ 350 h 2071"/>
                        <a:gd name="T4" fmla="*/ 863 w 865"/>
                        <a:gd name="T5" fmla="*/ 206 h 2071"/>
                        <a:gd name="T6" fmla="*/ 809 w 865"/>
                        <a:gd name="T7" fmla="*/ 218 h 2071"/>
                        <a:gd name="T8" fmla="*/ 749 w 865"/>
                        <a:gd name="T9" fmla="*/ 218 h 2071"/>
                        <a:gd name="T10" fmla="*/ 683 w 865"/>
                        <a:gd name="T11" fmla="*/ 116 h 2071"/>
                        <a:gd name="T12" fmla="*/ 611 w 865"/>
                        <a:gd name="T13" fmla="*/ 32 h 2071"/>
                        <a:gd name="T14" fmla="*/ 509 w 865"/>
                        <a:gd name="T15" fmla="*/ 2 h 2071"/>
                        <a:gd name="T16" fmla="*/ 407 w 865"/>
                        <a:gd name="T17" fmla="*/ 20 h 2071"/>
                        <a:gd name="T18" fmla="*/ 281 w 865"/>
                        <a:gd name="T19" fmla="*/ 74 h 2071"/>
                        <a:gd name="T20" fmla="*/ 173 w 865"/>
                        <a:gd name="T21" fmla="*/ 206 h 2071"/>
                        <a:gd name="T22" fmla="*/ 119 w 865"/>
                        <a:gd name="T23" fmla="*/ 404 h 2071"/>
                        <a:gd name="T24" fmla="*/ 131 w 865"/>
                        <a:gd name="T25" fmla="*/ 590 h 2071"/>
                        <a:gd name="T26" fmla="*/ 173 w 865"/>
                        <a:gd name="T27" fmla="*/ 782 h 2071"/>
                        <a:gd name="T28" fmla="*/ 197 w 865"/>
                        <a:gd name="T29" fmla="*/ 884 h 2071"/>
                        <a:gd name="T30" fmla="*/ 167 w 865"/>
                        <a:gd name="T31" fmla="*/ 986 h 2071"/>
                        <a:gd name="T32" fmla="*/ 65 w 865"/>
                        <a:gd name="T33" fmla="*/ 1124 h 2071"/>
                        <a:gd name="T34" fmla="*/ 17 w 865"/>
                        <a:gd name="T35" fmla="*/ 1298 h 2071"/>
                        <a:gd name="T36" fmla="*/ 5 w 865"/>
                        <a:gd name="T37" fmla="*/ 1550 h 2071"/>
                        <a:gd name="T38" fmla="*/ 47 w 865"/>
                        <a:gd name="T39" fmla="*/ 1748 h 2071"/>
                        <a:gd name="T40" fmla="*/ 131 w 865"/>
                        <a:gd name="T41" fmla="*/ 1898 h 2071"/>
                        <a:gd name="T42" fmla="*/ 299 w 865"/>
                        <a:gd name="T43" fmla="*/ 1988 h 2071"/>
                        <a:gd name="T44" fmla="*/ 425 w 865"/>
                        <a:gd name="T45" fmla="*/ 1982 h 2071"/>
                        <a:gd name="T46" fmla="*/ 467 w 865"/>
                        <a:gd name="T47" fmla="*/ 1994 h 2071"/>
                        <a:gd name="T48" fmla="*/ 497 w 865"/>
                        <a:gd name="T49" fmla="*/ 2066 h 2071"/>
                        <a:gd name="T50" fmla="*/ 497 w 865"/>
                        <a:gd name="T51" fmla="*/ 1964 h 2071"/>
                        <a:gd name="T52" fmla="*/ 557 w 865"/>
                        <a:gd name="T53" fmla="*/ 1778 h 2071"/>
                        <a:gd name="T54" fmla="*/ 617 w 865"/>
                        <a:gd name="T55" fmla="*/ 1658 h 2071"/>
                        <a:gd name="T56" fmla="*/ 581 w 865"/>
                        <a:gd name="T57" fmla="*/ 1700 h 2071"/>
                        <a:gd name="T58" fmla="*/ 515 w 865"/>
                        <a:gd name="T59" fmla="*/ 1820 h 2071"/>
                        <a:gd name="T60" fmla="*/ 407 w 865"/>
                        <a:gd name="T61" fmla="*/ 1904 h 2071"/>
                        <a:gd name="T62" fmla="*/ 269 w 865"/>
                        <a:gd name="T63" fmla="*/ 1898 h 2071"/>
                        <a:gd name="T64" fmla="*/ 179 w 865"/>
                        <a:gd name="T65" fmla="*/ 1814 h 2071"/>
                        <a:gd name="T66" fmla="*/ 113 w 865"/>
                        <a:gd name="T67" fmla="*/ 1640 h 2071"/>
                        <a:gd name="T68" fmla="*/ 107 w 865"/>
                        <a:gd name="T69" fmla="*/ 1394 h 2071"/>
                        <a:gd name="T70" fmla="*/ 137 w 865"/>
                        <a:gd name="T71" fmla="*/ 1190 h 2071"/>
                        <a:gd name="T72" fmla="*/ 203 w 865"/>
                        <a:gd name="T73" fmla="*/ 1070 h 2071"/>
                        <a:gd name="T74" fmla="*/ 323 w 865"/>
                        <a:gd name="T75" fmla="*/ 1022 h 2071"/>
                        <a:gd name="T76" fmla="*/ 509 w 865"/>
                        <a:gd name="T77" fmla="*/ 1076 h 2071"/>
                        <a:gd name="T78" fmla="*/ 611 w 865"/>
                        <a:gd name="T79" fmla="*/ 1124 h 2071"/>
                        <a:gd name="T80" fmla="*/ 665 w 865"/>
                        <a:gd name="T81" fmla="*/ 1100 h 2071"/>
                        <a:gd name="T82" fmla="*/ 659 w 865"/>
                        <a:gd name="T83" fmla="*/ 1046 h 2071"/>
                        <a:gd name="T84" fmla="*/ 611 w 865"/>
                        <a:gd name="T85" fmla="*/ 1004 h 2071"/>
                        <a:gd name="T86" fmla="*/ 497 w 865"/>
                        <a:gd name="T87" fmla="*/ 980 h 2071"/>
                        <a:gd name="T88" fmla="*/ 323 w 865"/>
                        <a:gd name="T89" fmla="*/ 896 h 2071"/>
                        <a:gd name="T90" fmla="*/ 233 w 865"/>
                        <a:gd name="T91" fmla="*/ 680 h 2071"/>
                        <a:gd name="T92" fmla="*/ 209 w 865"/>
                        <a:gd name="T93" fmla="*/ 416 h 2071"/>
                        <a:gd name="T94" fmla="*/ 317 w 865"/>
                        <a:gd name="T95" fmla="*/ 170 h 2071"/>
                        <a:gd name="T96" fmla="*/ 485 w 865"/>
                        <a:gd name="T97" fmla="*/ 110 h 2071"/>
                        <a:gd name="T98" fmla="*/ 617 w 865"/>
                        <a:gd name="T99" fmla="*/ 164 h 2071"/>
                        <a:gd name="T100" fmla="*/ 707 w 865"/>
                        <a:gd name="T101" fmla="*/ 290 h 2071"/>
                        <a:gd name="T102" fmla="*/ 737 w 865"/>
                        <a:gd name="T103" fmla="*/ 428 h 2071"/>
                        <a:gd name="T104" fmla="*/ 773 w 865"/>
                        <a:gd name="T105" fmla="*/ 602 h 2071"/>
                        <a:gd name="T106" fmla="*/ 809 w 865"/>
                        <a:gd name="T107" fmla="*/ 584 h 2071"/>
                        <a:gd name="T108" fmla="*/ 785 w 865"/>
                        <a:gd name="T109" fmla="*/ 530 h 20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grpSp>
              <p:sp>
                <p:nvSpPr>
                  <p:cNvPr id="1078" name="Oval 12">
                    <a:extLst>
                      <a:ext uri="{FF2B5EF4-FFF2-40B4-BE49-F238E27FC236}">
                        <a16:creationId xmlns:a16="http://schemas.microsoft.com/office/drawing/2014/main" id="{92EDA5D3-70DE-93B5-E22C-E3BDA098D7CF}"/>
                      </a:ext>
                    </a:extLst>
                  </p:cNvPr>
                  <p:cNvSpPr>
                    <a:spLocks noChangeArrowheads="1"/>
                  </p:cNvSpPr>
                  <p:nvPr/>
                </p:nvSpPr>
                <p:spPr bwMode="auto">
                  <a:xfrm>
                    <a:off x="2396" y="1428"/>
                    <a:ext cx="175" cy="247"/>
                  </a:xfrm>
                  <a:prstGeom prst="ellipse">
                    <a:avLst/>
                  </a:prstGeom>
                  <a:solidFill>
                    <a:srgbClr val="E7D6B7"/>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ltLang="en-US" sz="1800"/>
                  </a:p>
                </p:txBody>
              </p:sp>
              <p:sp>
                <p:nvSpPr>
                  <p:cNvPr id="1079" name="Freeform 13">
                    <a:extLst>
                      <a:ext uri="{FF2B5EF4-FFF2-40B4-BE49-F238E27FC236}">
                        <a16:creationId xmlns:a16="http://schemas.microsoft.com/office/drawing/2014/main" id="{1CC9717D-CC4F-9F37-9EB0-A39B0A1DA386}"/>
                      </a:ext>
                    </a:extLst>
                  </p:cNvPr>
                  <p:cNvSpPr>
                    <a:spLocks/>
                  </p:cNvSpPr>
                  <p:nvPr/>
                </p:nvSpPr>
                <p:spPr bwMode="auto">
                  <a:xfrm>
                    <a:off x="2595" y="741"/>
                    <a:ext cx="266" cy="521"/>
                  </a:xfrm>
                  <a:custGeom>
                    <a:avLst/>
                    <a:gdLst>
                      <a:gd name="T0" fmla="*/ 3 w 266"/>
                      <a:gd name="T1" fmla="*/ 483 h 521"/>
                      <a:gd name="T2" fmla="*/ 27 w 266"/>
                      <a:gd name="T3" fmla="*/ 273 h 521"/>
                      <a:gd name="T4" fmla="*/ 111 w 266"/>
                      <a:gd name="T5" fmla="*/ 45 h 521"/>
                      <a:gd name="T6" fmla="*/ 183 w 266"/>
                      <a:gd name="T7" fmla="*/ 3 h 521"/>
                      <a:gd name="T8" fmla="*/ 237 w 266"/>
                      <a:gd name="T9" fmla="*/ 39 h 521"/>
                      <a:gd name="T10" fmla="*/ 261 w 266"/>
                      <a:gd name="T11" fmla="*/ 129 h 521"/>
                      <a:gd name="T12" fmla="*/ 207 w 266"/>
                      <a:gd name="T13" fmla="*/ 273 h 521"/>
                      <a:gd name="T14" fmla="*/ 105 w 266"/>
                      <a:gd name="T15" fmla="*/ 477 h 521"/>
                      <a:gd name="T16" fmla="*/ 45 w 266"/>
                      <a:gd name="T17" fmla="*/ 501 h 521"/>
                      <a:gd name="T18" fmla="*/ 3 w 266"/>
                      <a:gd name="T19" fmla="*/ 483 h 5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080" name="Freeform 14">
                    <a:extLst>
                      <a:ext uri="{FF2B5EF4-FFF2-40B4-BE49-F238E27FC236}">
                        <a16:creationId xmlns:a16="http://schemas.microsoft.com/office/drawing/2014/main" id="{B651269F-581D-97A8-E045-C464FA3FBE07}"/>
                      </a:ext>
                    </a:extLst>
                  </p:cNvPr>
                  <p:cNvSpPr>
                    <a:spLocks/>
                  </p:cNvSpPr>
                  <p:nvPr/>
                </p:nvSpPr>
                <p:spPr bwMode="auto">
                  <a:xfrm>
                    <a:off x="2672" y="1593"/>
                    <a:ext cx="392" cy="340"/>
                  </a:xfrm>
                  <a:custGeom>
                    <a:avLst/>
                    <a:gdLst>
                      <a:gd name="T0" fmla="*/ 100 w 392"/>
                      <a:gd name="T1" fmla="*/ 201 h 340"/>
                      <a:gd name="T2" fmla="*/ 16 w 392"/>
                      <a:gd name="T3" fmla="*/ 87 h 340"/>
                      <a:gd name="T4" fmla="*/ 4 w 392"/>
                      <a:gd name="T5" fmla="*/ 45 h 340"/>
                      <a:gd name="T6" fmla="*/ 28 w 392"/>
                      <a:gd name="T7" fmla="*/ 3 h 340"/>
                      <a:gd name="T8" fmla="*/ 130 w 392"/>
                      <a:gd name="T9" fmla="*/ 27 h 340"/>
                      <a:gd name="T10" fmla="*/ 250 w 392"/>
                      <a:gd name="T11" fmla="*/ 75 h 340"/>
                      <a:gd name="T12" fmla="*/ 364 w 392"/>
                      <a:gd name="T13" fmla="*/ 159 h 340"/>
                      <a:gd name="T14" fmla="*/ 388 w 392"/>
                      <a:gd name="T15" fmla="*/ 273 h 340"/>
                      <a:gd name="T16" fmla="*/ 340 w 392"/>
                      <a:gd name="T17" fmla="*/ 333 h 340"/>
                      <a:gd name="T18" fmla="*/ 244 w 392"/>
                      <a:gd name="T19" fmla="*/ 315 h 340"/>
                      <a:gd name="T20" fmla="*/ 100 w 392"/>
                      <a:gd name="T21" fmla="*/ 201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081" name="Freeform 15">
                    <a:extLst>
                      <a:ext uri="{FF2B5EF4-FFF2-40B4-BE49-F238E27FC236}">
                        <a16:creationId xmlns:a16="http://schemas.microsoft.com/office/drawing/2014/main" id="{E40EEDEB-6D6B-2BAF-A806-CD451CD846B9}"/>
                      </a:ext>
                    </a:extLst>
                  </p:cNvPr>
                  <p:cNvSpPr>
                    <a:spLocks/>
                  </p:cNvSpPr>
                  <p:nvPr/>
                </p:nvSpPr>
                <p:spPr bwMode="auto">
                  <a:xfrm>
                    <a:off x="2412" y="1929"/>
                    <a:ext cx="151" cy="558"/>
                  </a:xfrm>
                  <a:custGeom>
                    <a:avLst/>
                    <a:gdLst>
                      <a:gd name="T0" fmla="*/ 18 w 151"/>
                      <a:gd name="T1" fmla="*/ 165 h 558"/>
                      <a:gd name="T2" fmla="*/ 42 w 151"/>
                      <a:gd name="T3" fmla="*/ 39 h 558"/>
                      <a:gd name="T4" fmla="*/ 66 w 151"/>
                      <a:gd name="T5" fmla="*/ 3 h 558"/>
                      <a:gd name="T6" fmla="*/ 108 w 151"/>
                      <a:gd name="T7" fmla="*/ 27 h 558"/>
                      <a:gd name="T8" fmla="*/ 138 w 151"/>
                      <a:gd name="T9" fmla="*/ 165 h 558"/>
                      <a:gd name="T10" fmla="*/ 144 w 151"/>
                      <a:gd name="T11" fmla="*/ 423 h 558"/>
                      <a:gd name="T12" fmla="*/ 96 w 151"/>
                      <a:gd name="T13" fmla="*/ 543 h 558"/>
                      <a:gd name="T14" fmla="*/ 24 w 151"/>
                      <a:gd name="T15" fmla="*/ 513 h 558"/>
                      <a:gd name="T16" fmla="*/ 0 w 151"/>
                      <a:gd name="T17" fmla="*/ 315 h 558"/>
                      <a:gd name="T18" fmla="*/ 18 w 151"/>
                      <a:gd name="T19" fmla="*/ 165 h 5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082" name="Freeform 16">
                    <a:extLst>
                      <a:ext uri="{FF2B5EF4-FFF2-40B4-BE49-F238E27FC236}">
                        <a16:creationId xmlns:a16="http://schemas.microsoft.com/office/drawing/2014/main" id="{8895A4DA-4FE1-AE0C-BCA5-4E3111E7870C}"/>
                      </a:ext>
                    </a:extLst>
                  </p:cNvPr>
                  <p:cNvSpPr>
                    <a:spLocks/>
                  </p:cNvSpPr>
                  <p:nvPr/>
                </p:nvSpPr>
                <p:spPr bwMode="auto">
                  <a:xfrm>
                    <a:off x="1907" y="1589"/>
                    <a:ext cx="392" cy="253"/>
                  </a:xfrm>
                  <a:custGeom>
                    <a:avLst/>
                    <a:gdLst>
                      <a:gd name="T0" fmla="*/ 175 w 392"/>
                      <a:gd name="T1" fmla="*/ 61 h 253"/>
                      <a:gd name="T2" fmla="*/ 307 w 392"/>
                      <a:gd name="T3" fmla="*/ 19 h 253"/>
                      <a:gd name="T4" fmla="*/ 367 w 392"/>
                      <a:gd name="T5" fmla="*/ 7 h 253"/>
                      <a:gd name="T6" fmla="*/ 385 w 392"/>
                      <a:gd name="T7" fmla="*/ 61 h 253"/>
                      <a:gd name="T8" fmla="*/ 325 w 392"/>
                      <a:gd name="T9" fmla="*/ 133 h 253"/>
                      <a:gd name="T10" fmla="*/ 193 w 392"/>
                      <a:gd name="T11" fmla="*/ 223 h 253"/>
                      <a:gd name="T12" fmla="*/ 37 w 392"/>
                      <a:gd name="T13" fmla="*/ 247 h 253"/>
                      <a:gd name="T14" fmla="*/ 1 w 392"/>
                      <a:gd name="T15" fmla="*/ 187 h 253"/>
                      <a:gd name="T16" fmla="*/ 43 w 392"/>
                      <a:gd name="T17" fmla="*/ 115 h 253"/>
                      <a:gd name="T18" fmla="*/ 175 w 392"/>
                      <a:gd name="T19" fmla="*/ 61 h 2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083" name="Freeform 17">
                    <a:extLst>
                      <a:ext uri="{FF2B5EF4-FFF2-40B4-BE49-F238E27FC236}">
                        <a16:creationId xmlns:a16="http://schemas.microsoft.com/office/drawing/2014/main" id="{FE6DA11A-4654-9D84-BE43-FB85BC1FBC11}"/>
                      </a:ext>
                    </a:extLst>
                  </p:cNvPr>
                  <p:cNvSpPr>
                    <a:spLocks/>
                  </p:cNvSpPr>
                  <p:nvPr/>
                </p:nvSpPr>
                <p:spPr bwMode="auto">
                  <a:xfrm>
                    <a:off x="2094" y="930"/>
                    <a:ext cx="238" cy="386"/>
                  </a:xfrm>
                  <a:custGeom>
                    <a:avLst/>
                    <a:gdLst>
                      <a:gd name="T0" fmla="*/ 78 w 238"/>
                      <a:gd name="T1" fmla="*/ 270 h 386"/>
                      <a:gd name="T2" fmla="*/ 24 w 238"/>
                      <a:gd name="T3" fmla="*/ 192 h 386"/>
                      <a:gd name="T4" fmla="*/ 0 w 238"/>
                      <a:gd name="T5" fmla="*/ 96 h 386"/>
                      <a:gd name="T6" fmla="*/ 24 w 238"/>
                      <a:gd name="T7" fmla="*/ 12 h 386"/>
                      <a:gd name="T8" fmla="*/ 120 w 238"/>
                      <a:gd name="T9" fmla="*/ 24 h 386"/>
                      <a:gd name="T10" fmla="*/ 180 w 238"/>
                      <a:gd name="T11" fmla="*/ 132 h 386"/>
                      <a:gd name="T12" fmla="*/ 234 w 238"/>
                      <a:gd name="T13" fmla="*/ 306 h 386"/>
                      <a:gd name="T14" fmla="*/ 204 w 238"/>
                      <a:gd name="T15" fmla="*/ 378 h 386"/>
                      <a:gd name="T16" fmla="*/ 168 w 238"/>
                      <a:gd name="T17" fmla="*/ 354 h 386"/>
                      <a:gd name="T18" fmla="*/ 78 w 238"/>
                      <a:gd name="T19" fmla="*/ 270 h 3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grpSp>
            <p:pic>
              <p:nvPicPr>
                <p:cNvPr id="1069" name="Picture 18">
                  <a:extLst>
                    <a:ext uri="{FF2B5EF4-FFF2-40B4-BE49-F238E27FC236}">
                      <a16:creationId xmlns:a16="http://schemas.microsoft.com/office/drawing/2014/main" id="{6A8EE408-0B79-84B0-C331-68126C18866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80" y="14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0" name="Picture 19">
                  <a:extLst>
                    <a:ext uri="{FF2B5EF4-FFF2-40B4-BE49-F238E27FC236}">
                      <a16:creationId xmlns:a16="http://schemas.microsoft.com/office/drawing/2014/main" id="{86A2B7C0-A82D-43AB-D802-27E90688AE2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574" y="14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1" name="Picture 20">
                  <a:extLst>
                    <a:ext uri="{FF2B5EF4-FFF2-40B4-BE49-F238E27FC236}">
                      <a16:creationId xmlns:a16="http://schemas.microsoft.com/office/drawing/2014/main" id="{4618E00A-9552-4334-CD00-2D0259307FC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424" y="33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2" name="Picture 21">
                  <a:extLst>
                    <a:ext uri="{FF2B5EF4-FFF2-40B4-BE49-F238E27FC236}">
                      <a16:creationId xmlns:a16="http://schemas.microsoft.com/office/drawing/2014/main" id="{758A38C2-8880-2CAC-E040-FBD5902184E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376" y="57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3" name="Picture 22">
                  <a:extLst>
                    <a:ext uri="{FF2B5EF4-FFF2-40B4-BE49-F238E27FC236}">
                      <a16:creationId xmlns:a16="http://schemas.microsoft.com/office/drawing/2014/main" id="{60DA6183-F050-2E22-E790-22DD5ABBD380}"/>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574" y="52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4" name="Picture 23">
                  <a:extLst>
                    <a:ext uri="{FF2B5EF4-FFF2-40B4-BE49-F238E27FC236}">
                      <a16:creationId xmlns:a16="http://schemas.microsoft.com/office/drawing/2014/main" id="{CE0699AA-AC5B-AA4F-471B-5F2B79968C6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472" y="76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5" name="Picture 24">
                  <a:extLst>
                    <a:ext uri="{FF2B5EF4-FFF2-40B4-BE49-F238E27FC236}">
                      <a16:creationId xmlns:a16="http://schemas.microsoft.com/office/drawing/2014/main" id="{3D3BC34E-AC1B-542A-3F4B-4C5C0386B39C}"/>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574" y="10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6" name="Picture 25">
                  <a:extLst>
                    <a:ext uri="{FF2B5EF4-FFF2-40B4-BE49-F238E27FC236}">
                      <a16:creationId xmlns:a16="http://schemas.microsoft.com/office/drawing/2014/main" id="{97FBE6C5-ACCA-5411-56BA-416FAA86FF7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574" y="124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48" name="Group 26">
                <a:extLst>
                  <a:ext uri="{FF2B5EF4-FFF2-40B4-BE49-F238E27FC236}">
                    <a16:creationId xmlns:a16="http://schemas.microsoft.com/office/drawing/2014/main" id="{B8EE45F2-B49B-0927-8FC0-0E2AE4AE79B8}"/>
                  </a:ext>
                </a:extLst>
              </p:cNvPr>
              <p:cNvGrpSpPr>
                <a:grpSpLocks/>
              </p:cNvGrpSpPr>
              <p:nvPr userDrawn="1"/>
            </p:nvGrpSpPr>
            <p:grpSpPr bwMode="auto">
              <a:xfrm>
                <a:off x="4944" y="1008"/>
                <a:ext cx="522" cy="2967"/>
                <a:chOff x="4944" y="1008"/>
                <a:chExt cx="522" cy="2967"/>
              </a:xfrm>
            </p:grpSpPr>
            <p:pic>
              <p:nvPicPr>
                <p:cNvPr id="1049" name="Picture 27">
                  <a:extLst>
                    <a:ext uri="{FF2B5EF4-FFF2-40B4-BE49-F238E27FC236}">
                      <a16:creationId xmlns:a16="http://schemas.microsoft.com/office/drawing/2014/main" id="{D25DA7B0-C617-483A-9877-DB5950FD852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136" y="10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0" name="Picture 28">
                  <a:extLst>
                    <a:ext uri="{FF2B5EF4-FFF2-40B4-BE49-F238E27FC236}">
                      <a16:creationId xmlns:a16="http://schemas.microsoft.com/office/drawing/2014/main" id="{696B321A-7BE4-34AB-B52F-A5E527AF802B}"/>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184" y="1200"/>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1" name="Picture 29">
                  <a:extLst>
                    <a:ext uri="{FF2B5EF4-FFF2-40B4-BE49-F238E27FC236}">
                      <a16:creationId xmlns:a16="http://schemas.microsoft.com/office/drawing/2014/main" id="{4727834B-0CEF-C79F-0D16-522C53B71DCA}"/>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136" y="158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2" name="Picture 30">
                  <a:extLst>
                    <a:ext uri="{FF2B5EF4-FFF2-40B4-BE49-F238E27FC236}">
                      <a16:creationId xmlns:a16="http://schemas.microsoft.com/office/drawing/2014/main" id="{8B67A84E-1459-DF61-7D94-3231E18CAD3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80" y="172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3" name="Picture 31">
                  <a:extLst>
                    <a:ext uri="{FF2B5EF4-FFF2-40B4-BE49-F238E27FC236}">
                      <a16:creationId xmlns:a16="http://schemas.microsoft.com/office/drawing/2014/main" id="{6A078B47-7DB9-B289-967B-4A566BC3BB6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040" y="182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4" name="Picture 32">
                  <a:extLst>
                    <a:ext uri="{FF2B5EF4-FFF2-40B4-BE49-F238E27FC236}">
                      <a16:creationId xmlns:a16="http://schemas.microsoft.com/office/drawing/2014/main" id="{750694BC-21C4-35FC-7A46-C7B506680F0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088" y="201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5" name="Picture 33">
                  <a:extLst>
                    <a:ext uri="{FF2B5EF4-FFF2-40B4-BE49-F238E27FC236}">
                      <a16:creationId xmlns:a16="http://schemas.microsoft.com/office/drawing/2014/main" id="{811D8733-8D25-DB3B-E148-AB7FF812F029}"/>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80" y="2064"/>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6" name="Picture 34">
                  <a:extLst>
                    <a:ext uri="{FF2B5EF4-FFF2-40B4-BE49-F238E27FC236}">
                      <a16:creationId xmlns:a16="http://schemas.microsoft.com/office/drawing/2014/main" id="{FA8240B3-61A7-9C9A-52F3-AFA7F742EB2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32" y="235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7" name="Picture 35">
                  <a:extLst>
                    <a:ext uri="{FF2B5EF4-FFF2-40B4-BE49-F238E27FC236}">
                      <a16:creationId xmlns:a16="http://schemas.microsoft.com/office/drawing/2014/main" id="{253E5607-2449-D5E3-2073-82F0C3577CD0}"/>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92" y="22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8" name="Picture 36">
                  <a:extLst>
                    <a:ext uri="{FF2B5EF4-FFF2-40B4-BE49-F238E27FC236}">
                      <a16:creationId xmlns:a16="http://schemas.microsoft.com/office/drawing/2014/main" id="{F49778B9-726B-EB7D-CF56-C23BE706289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92" y="244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9" name="Picture 37">
                  <a:extLst>
                    <a:ext uri="{FF2B5EF4-FFF2-40B4-BE49-F238E27FC236}">
                      <a16:creationId xmlns:a16="http://schemas.microsoft.com/office/drawing/2014/main" id="{6292662F-1FC9-E139-CFF7-9484CB2713F5}"/>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136" y="25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0" name="Picture 38">
                  <a:extLst>
                    <a:ext uri="{FF2B5EF4-FFF2-40B4-BE49-F238E27FC236}">
                      <a16:creationId xmlns:a16="http://schemas.microsoft.com/office/drawing/2014/main" id="{654F42AA-F5D9-F726-0332-583019D92249}"/>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32" y="13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1" name="Picture 39">
                  <a:extLst>
                    <a:ext uri="{FF2B5EF4-FFF2-40B4-BE49-F238E27FC236}">
                      <a16:creationId xmlns:a16="http://schemas.microsoft.com/office/drawing/2014/main" id="{010A856E-C61C-E11B-D8A3-375FD8C8CF3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44" y="273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2" name="Picture 40">
                  <a:extLst>
                    <a:ext uri="{FF2B5EF4-FFF2-40B4-BE49-F238E27FC236}">
                      <a16:creationId xmlns:a16="http://schemas.microsoft.com/office/drawing/2014/main" id="{31AF9494-8F17-A8DE-0554-B3B68F6478B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92" y="307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3" name="Picture 41">
                  <a:extLst>
                    <a:ext uri="{FF2B5EF4-FFF2-40B4-BE49-F238E27FC236}">
                      <a16:creationId xmlns:a16="http://schemas.microsoft.com/office/drawing/2014/main" id="{2402E37E-00B5-785E-171C-AEADD162E558}"/>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232" y="331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4" name="Picture 42">
                  <a:extLst>
                    <a:ext uri="{FF2B5EF4-FFF2-40B4-BE49-F238E27FC236}">
                      <a16:creationId xmlns:a16="http://schemas.microsoft.com/office/drawing/2014/main" id="{2B833A08-F55B-ADBB-E2E0-C435E85605D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92" y="3408"/>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5" name="Picture 43">
                  <a:extLst>
                    <a:ext uri="{FF2B5EF4-FFF2-40B4-BE49-F238E27FC236}">
                      <a16:creationId xmlns:a16="http://schemas.microsoft.com/office/drawing/2014/main" id="{6FE4C517-639F-D175-84CD-DCD9EF96B0C5}"/>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088" y="355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6" name="Picture 44">
                  <a:extLst>
                    <a:ext uri="{FF2B5EF4-FFF2-40B4-BE49-F238E27FC236}">
                      <a16:creationId xmlns:a16="http://schemas.microsoft.com/office/drawing/2014/main" id="{F0C936C5-45A7-DF68-D6FE-747F125F378E}"/>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992" y="3792"/>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7" name="Picture 45">
                  <a:extLst>
                    <a:ext uri="{FF2B5EF4-FFF2-40B4-BE49-F238E27FC236}">
                      <a16:creationId xmlns:a16="http://schemas.microsoft.com/office/drawing/2014/main" id="{E8805B8B-4FD4-6636-CACB-977EAD463CC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184" y="3696"/>
                  <a:ext cx="186"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1036" name="Freeform 46">
              <a:extLst>
                <a:ext uri="{FF2B5EF4-FFF2-40B4-BE49-F238E27FC236}">
                  <a16:creationId xmlns:a16="http://schemas.microsoft.com/office/drawing/2014/main" id="{2C4A1C0A-B653-9878-C96E-AD929DB2A5BA}"/>
                </a:ext>
              </a:extLst>
            </p:cNvPr>
            <p:cNvSpPr>
              <a:spLocks/>
            </p:cNvSpPr>
            <p:nvPr/>
          </p:nvSpPr>
          <p:spPr bwMode="auto">
            <a:xfrm>
              <a:off x="5010" y="3092"/>
              <a:ext cx="750" cy="1222"/>
            </a:xfrm>
            <a:custGeom>
              <a:avLst/>
              <a:gdLst>
                <a:gd name="T0" fmla="*/ 372 w 750"/>
                <a:gd name="T1" fmla="*/ 154 h 1222"/>
                <a:gd name="T2" fmla="*/ 378 w 750"/>
                <a:gd name="T3" fmla="*/ 412 h 1222"/>
                <a:gd name="T4" fmla="*/ 312 w 750"/>
                <a:gd name="T5" fmla="*/ 724 h 1222"/>
                <a:gd name="T6" fmla="*/ 138 w 750"/>
                <a:gd name="T7" fmla="*/ 928 h 1222"/>
                <a:gd name="T8" fmla="*/ 0 w 750"/>
                <a:gd name="T9" fmla="*/ 976 h 1222"/>
                <a:gd name="T10" fmla="*/ 0 w 750"/>
                <a:gd name="T11" fmla="*/ 1222 h 1222"/>
                <a:gd name="T12" fmla="*/ 750 w 750"/>
                <a:gd name="T13" fmla="*/ 1222 h 1222"/>
                <a:gd name="T14" fmla="*/ 750 w 750"/>
                <a:gd name="T15" fmla="*/ 178 h 1222"/>
                <a:gd name="T16" fmla="*/ 372 w 750"/>
                <a:gd name="T17" fmla="*/ 154 h 1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76847" name="Freeform 47">
              <a:extLst>
                <a:ext uri="{FF2B5EF4-FFF2-40B4-BE49-F238E27FC236}">
                  <a16:creationId xmlns:a16="http://schemas.microsoft.com/office/drawing/2014/main" id="{B1D35584-44B7-5996-B019-4B8E79F96288}"/>
                </a:ext>
              </a:extLst>
            </p:cNvPr>
            <p:cNvSpPr>
              <a:spLocks/>
            </p:cNvSpPr>
            <p:nvPr/>
          </p:nvSpPr>
          <p:spPr bwMode="auto">
            <a:xfrm>
              <a:off x="5001" y="3060"/>
              <a:ext cx="768" cy="1260"/>
            </a:xfrm>
            <a:custGeom>
              <a:avLst/>
              <a:gdLst>
                <a:gd name="T0" fmla="*/ 0 w 768"/>
                <a:gd name="T1" fmla="*/ 1260 h 1260"/>
                <a:gd name="T2" fmla="*/ 0 w 768"/>
                <a:gd name="T3" fmla="*/ 1134 h 1260"/>
                <a:gd name="T4" fmla="*/ 210 w 768"/>
                <a:gd name="T5" fmla="*/ 1032 h 1260"/>
                <a:gd name="T6" fmla="*/ 324 w 768"/>
                <a:gd name="T7" fmla="*/ 918 h 1260"/>
                <a:gd name="T8" fmla="*/ 414 w 768"/>
                <a:gd name="T9" fmla="*/ 714 h 1260"/>
                <a:gd name="T10" fmla="*/ 450 w 768"/>
                <a:gd name="T11" fmla="*/ 456 h 1260"/>
                <a:gd name="T12" fmla="*/ 438 w 768"/>
                <a:gd name="T13" fmla="*/ 258 h 1260"/>
                <a:gd name="T14" fmla="*/ 684 w 768"/>
                <a:gd name="T15" fmla="*/ 0 h 1260"/>
                <a:gd name="T16" fmla="*/ 768 w 768"/>
                <a:gd name="T17" fmla="*/ 18 h 1260"/>
                <a:gd name="T18" fmla="*/ 768 w 768"/>
                <a:gd name="T19" fmla="*/ 1254 h 1260"/>
                <a:gd name="T20" fmla="*/ 0 w 768"/>
                <a:gd name="T2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a:noFill/>
            </a:ln>
            <a:effectLst/>
          </p:spPr>
          <p:txBody>
            <a:bodyPr wrap="none" anchor="ctr"/>
            <a:lstStyle/>
            <a:p>
              <a:pPr eaLnBrk="1" hangingPunct="1">
                <a:defRPr/>
              </a:pPr>
              <a:endParaRPr lang="en-AU" sz="1800"/>
            </a:p>
          </p:txBody>
        </p:sp>
        <p:sp>
          <p:nvSpPr>
            <p:cNvPr id="76848" name="Freeform 48">
              <a:extLst>
                <a:ext uri="{FF2B5EF4-FFF2-40B4-BE49-F238E27FC236}">
                  <a16:creationId xmlns:a16="http://schemas.microsoft.com/office/drawing/2014/main" id="{4CB19C3D-D48F-CB9F-7C8D-1C3BC8444EE1}"/>
                </a:ext>
              </a:extLst>
            </p:cNvPr>
            <p:cNvSpPr>
              <a:spLocks/>
            </p:cNvSpPr>
            <p:nvPr/>
          </p:nvSpPr>
          <p:spPr bwMode="auto">
            <a:xfrm>
              <a:off x="4994" y="1775"/>
              <a:ext cx="776" cy="2543"/>
            </a:xfrm>
            <a:custGeom>
              <a:avLst/>
              <a:gdLst>
                <a:gd name="T0" fmla="*/ 550 w 776"/>
                <a:gd name="T1" fmla="*/ 115 h 2543"/>
                <a:gd name="T2" fmla="*/ 460 w 776"/>
                <a:gd name="T3" fmla="*/ 529 h 2543"/>
                <a:gd name="T4" fmla="*/ 298 w 776"/>
                <a:gd name="T5" fmla="*/ 925 h 2543"/>
                <a:gd name="T6" fmla="*/ 76 w 776"/>
                <a:gd name="T7" fmla="*/ 1267 h 2543"/>
                <a:gd name="T8" fmla="*/ 4 w 776"/>
                <a:gd name="T9" fmla="*/ 1339 h 2543"/>
                <a:gd name="T10" fmla="*/ 100 w 776"/>
                <a:gd name="T11" fmla="*/ 1351 h 2543"/>
                <a:gd name="T12" fmla="*/ 286 w 776"/>
                <a:gd name="T13" fmla="*/ 1399 h 2543"/>
                <a:gd name="T14" fmla="*/ 394 w 776"/>
                <a:gd name="T15" fmla="*/ 1525 h 2543"/>
                <a:gd name="T16" fmla="*/ 478 w 776"/>
                <a:gd name="T17" fmla="*/ 1705 h 2543"/>
                <a:gd name="T18" fmla="*/ 478 w 776"/>
                <a:gd name="T19" fmla="*/ 1969 h 2543"/>
                <a:gd name="T20" fmla="*/ 370 w 776"/>
                <a:gd name="T21" fmla="*/ 2263 h 2543"/>
                <a:gd name="T22" fmla="*/ 124 w 776"/>
                <a:gd name="T23" fmla="*/ 2479 h 2543"/>
                <a:gd name="T24" fmla="*/ 22 w 776"/>
                <a:gd name="T25" fmla="*/ 2515 h 2543"/>
                <a:gd name="T26" fmla="*/ 196 w 776"/>
                <a:gd name="T27" fmla="*/ 2533 h 2543"/>
                <a:gd name="T28" fmla="*/ 388 w 776"/>
                <a:gd name="T29" fmla="*/ 2455 h 2543"/>
                <a:gd name="T30" fmla="*/ 502 w 776"/>
                <a:gd name="T31" fmla="*/ 2299 h 2543"/>
                <a:gd name="T32" fmla="*/ 598 w 776"/>
                <a:gd name="T33" fmla="*/ 2197 h 2543"/>
                <a:gd name="T34" fmla="*/ 694 w 776"/>
                <a:gd name="T35" fmla="*/ 2197 h 2543"/>
                <a:gd name="T36" fmla="*/ 742 w 776"/>
                <a:gd name="T37" fmla="*/ 2230 h 2543"/>
                <a:gd name="T38" fmla="*/ 712 w 776"/>
                <a:gd name="T39" fmla="*/ 2137 h 2543"/>
                <a:gd name="T40" fmla="*/ 664 w 776"/>
                <a:gd name="T41" fmla="*/ 1807 h 2543"/>
                <a:gd name="T42" fmla="*/ 670 w 776"/>
                <a:gd name="T43" fmla="*/ 1561 h 2543"/>
                <a:gd name="T44" fmla="*/ 718 w 776"/>
                <a:gd name="T45" fmla="*/ 1393 h 2543"/>
                <a:gd name="T46" fmla="*/ 748 w 776"/>
                <a:gd name="T47" fmla="*/ 1219 h 2543"/>
                <a:gd name="T48" fmla="*/ 550 w 776"/>
                <a:gd name="T49" fmla="*/ 115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p:spPr>
          <p:txBody>
            <a:bodyPr wrap="none" anchor="ctr"/>
            <a:lstStyle/>
            <a:p>
              <a:pPr eaLnBrk="1" hangingPunct="1">
                <a:defRPr/>
              </a:pPr>
              <a:endParaRPr lang="en-AU" sz="1800"/>
            </a:p>
          </p:txBody>
        </p:sp>
        <p:sp>
          <p:nvSpPr>
            <p:cNvPr id="1039" name="Freeform 49" descr="kimonopat1">
              <a:extLst>
                <a:ext uri="{FF2B5EF4-FFF2-40B4-BE49-F238E27FC236}">
                  <a16:creationId xmlns:a16="http://schemas.microsoft.com/office/drawing/2014/main" id="{28DB66F1-F5FF-11D5-4EBB-4192A3892E82}"/>
                </a:ext>
              </a:extLst>
            </p:cNvPr>
            <p:cNvSpPr>
              <a:spLocks/>
            </p:cNvSpPr>
            <p:nvPr/>
          </p:nvSpPr>
          <p:spPr bwMode="auto">
            <a:xfrm>
              <a:off x="5046" y="2229"/>
              <a:ext cx="617" cy="1376"/>
            </a:xfrm>
            <a:custGeom>
              <a:avLst/>
              <a:gdLst>
                <a:gd name="T0" fmla="*/ 486 w 617"/>
                <a:gd name="T1" fmla="*/ 3 h 1376"/>
                <a:gd name="T2" fmla="*/ 402 w 617"/>
                <a:gd name="T3" fmla="*/ 381 h 1376"/>
                <a:gd name="T4" fmla="*/ 216 w 617"/>
                <a:gd name="T5" fmla="*/ 777 h 1376"/>
                <a:gd name="T6" fmla="*/ 0 w 617"/>
                <a:gd name="T7" fmla="*/ 1119 h 1376"/>
                <a:gd name="T8" fmla="*/ 102 w 617"/>
                <a:gd name="T9" fmla="*/ 1101 h 1376"/>
                <a:gd name="T10" fmla="*/ 282 w 617"/>
                <a:gd name="T11" fmla="*/ 1119 h 1376"/>
                <a:gd name="T12" fmla="*/ 378 w 617"/>
                <a:gd name="T13" fmla="*/ 1185 h 1376"/>
                <a:gd name="T14" fmla="*/ 432 w 617"/>
                <a:gd name="T15" fmla="*/ 1269 h 1376"/>
                <a:gd name="T16" fmla="*/ 444 w 617"/>
                <a:gd name="T17" fmla="*/ 1365 h 1376"/>
                <a:gd name="T18" fmla="*/ 498 w 617"/>
                <a:gd name="T19" fmla="*/ 1203 h 1376"/>
                <a:gd name="T20" fmla="*/ 564 w 617"/>
                <a:gd name="T21" fmla="*/ 825 h 1376"/>
                <a:gd name="T22" fmla="*/ 606 w 617"/>
                <a:gd name="T23" fmla="*/ 363 h 1376"/>
                <a:gd name="T24" fmla="*/ 486 w 617"/>
                <a:gd name="T25" fmla="*/ 3 h 13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14"/>
              <a:srcRect/>
              <a:tile tx="0" ty="0" sx="100000" sy="100000" flip="none" algn="tl"/>
            </a:blip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040" name="Freeform 50" descr="kimonopat1">
              <a:extLst>
                <a:ext uri="{FF2B5EF4-FFF2-40B4-BE49-F238E27FC236}">
                  <a16:creationId xmlns:a16="http://schemas.microsoft.com/office/drawing/2014/main" id="{E21761CB-F206-2EDB-3E6F-E667024EF637}"/>
                </a:ext>
              </a:extLst>
            </p:cNvPr>
            <p:cNvSpPr>
              <a:spLocks/>
            </p:cNvSpPr>
            <p:nvPr/>
          </p:nvSpPr>
          <p:spPr bwMode="auto">
            <a:xfrm>
              <a:off x="5193" y="269"/>
              <a:ext cx="576" cy="3180"/>
            </a:xfrm>
            <a:custGeom>
              <a:avLst/>
              <a:gdLst>
                <a:gd name="T0" fmla="*/ 42 w 576"/>
                <a:gd name="T1" fmla="*/ 61 h 3180"/>
                <a:gd name="T2" fmla="*/ 156 w 576"/>
                <a:gd name="T3" fmla="*/ 517 h 3180"/>
                <a:gd name="T4" fmla="*/ 288 w 576"/>
                <a:gd name="T5" fmla="*/ 991 h 3180"/>
                <a:gd name="T6" fmla="*/ 414 w 576"/>
                <a:gd name="T7" fmla="*/ 1435 h 3180"/>
                <a:gd name="T8" fmla="*/ 576 w 576"/>
                <a:gd name="T9" fmla="*/ 1807 h 3180"/>
                <a:gd name="T10" fmla="*/ 576 w 576"/>
                <a:gd name="T11" fmla="*/ 3055 h 3180"/>
                <a:gd name="T12" fmla="*/ 414 w 576"/>
                <a:gd name="T13" fmla="*/ 2557 h 3180"/>
                <a:gd name="T14" fmla="*/ 252 w 576"/>
                <a:gd name="T15" fmla="*/ 1765 h 3180"/>
                <a:gd name="T16" fmla="*/ 126 w 576"/>
                <a:gd name="T17" fmla="*/ 961 h 3180"/>
                <a:gd name="T18" fmla="*/ 12 w 576"/>
                <a:gd name="T19" fmla="*/ 151 h 3180"/>
                <a:gd name="T20" fmla="*/ 42 w 576"/>
                <a:gd name="T21" fmla="*/ 61 h 31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14"/>
              <a:srcRect/>
              <a:tile tx="0" ty="0" sx="100000" sy="100000" flip="none" algn="tl"/>
            </a:blip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041" name="Freeform 51">
              <a:extLst>
                <a:ext uri="{FF2B5EF4-FFF2-40B4-BE49-F238E27FC236}">
                  <a16:creationId xmlns:a16="http://schemas.microsoft.com/office/drawing/2014/main" id="{8F3DB085-BB8C-680E-4843-662C4FBFC92B}"/>
                </a:ext>
              </a:extLst>
            </p:cNvPr>
            <p:cNvSpPr>
              <a:spLocks/>
            </p:cNvSpPr>
            <p:nvPr/>
          </p:nvSpPr>
          <p:spPr bwMode="auto">
            <a:xfrm>
              <a:off x="5197" y="165"/>
              <a:ext cx="573" cy="1935"/>
            </a:xfrm>
            <a:custGeom>
              <a:avLst/>
              <a:gdLst>
                <a:gd name="T0" fmla="*/ 69 w 573"/>
                <a:gd name="T1" fmla="*/ 63 h 1935"/>
                <a:gd name="T2" fmla="*/ 207 w 573"/>
                <a:gd name="T3" fmla="*/ 549 h 1935"/>
                <a:gd name="T4" fmla="*/ 381 w 573"/>
                <a:gd name="T5" fmla="*/ 1101 h 1935"/>
                <a:gd name="T6" fmla="*/ 573 w 573"/>
                <a:gd name="T7" fmla="*/ 1575 h 1935"/>
                <a:gd name="T8" fmla="*/ 573 w 573"/>
                <a:gd name="T9" fmla="*/ 1935 h 1935"/>
                <a:gd name="T10" fmla="*/ 321 w 573"/>
                <a:gd name="T11" fmla="*/ 1449 h 1935"/>
                <a:gd name="T12" fmla="*/ 147 w 573"/>
                <a:gd name="T13" fmla="*/ 699 h 1935"/>
                <a:gd name="T14" fmla="*/ 15 w 573"/>
                <a:gd name="T15" fmla="*/ 171 h 1935"/>
                <a:gd name="T16" fmla="*/ 69 w 573"/>
                <a:gd name="T17" fmla="*/ 63 h 19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1042" name="Freeform 52">
              <a:extLst>
                <a:ext uri="{FF2B5EF4-FFF2-40B4-BE49-F238E27FC236}">
                  <a16:creationId xmlns:a16="http://schemas.microsoft.com/office/drawing/2014/main" id="{581625EB-BB81-25F3-E3B3-BCEFE6D2DEB4}"/>
                </a:ext>
              </a:extLst>
            </p:cNvPr>
            <p:cNvSpPr>
              <a:spLocks/>
            </p:cNvSpPr>
            <p:nvPr/>
          </p:nvSpPr>
          <p:spPr bwMode="auto">
            <a:xfrm>
              <a:off x="5004" y="0"/>
              <a:ext cx="363"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sz="1800"/>
            </a:p>
          </p:txBody>
        </p:sp>
        <p:sp>
          <p:nvSpPr>
            <p:cNvPr id="76853" name="Freeform 53">
              <a:extLst>
                <a:ext uri="{FF2B5EF4-FFF2-40B4-BE49-F238E27FC236}">
                  <a16:creationId xmlns:a16="http://schemas.microsoft.com/office/drawing/2014/main" id="{9C055110-FCE0-0C69-42E0-632B8E6B6662}"/>
                </a:ext>
              </a:extLst>
            </p:cNvPr>
            <p:cNvSpPr>
              <a:spLocks/>
            </p:cNvSpPr>
            <p:nvPr/>
          </p:nvSpPr>
          <p:spPr bwMode="auto">
            <a:xfrm>
              <a:off x="5004" y="1"/>
              <a:ext cx="189"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Lst>
              <a:ahLst/>
              <a:cxnLst>
                <a:cxn ang="0">
                  <a:pos x="T0" y="T1"/>
                </a:cxn>
                <a:cxn ang="0">
                  <a:pos x="T2" y="T3"/>
                </a:cxn>
                <a:cxn ang="0">
                  <a:pos x="T4" y="T5"/>
                </a:cxn>
                <a:cxn ang="0">
                  <a:pos x="T6" y="T7"/>
                </a:cxn>
                <a:cxn ang="0">
                  <a:pos x="T8" y="T9"/>
                </a:cxn>
                <a:cxn ang="0">
                  <a:pos x="T10" y="T11"/>
                </a:cxn>
                <a:cxn ang="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a:noFill/>
            </a:ln>
            <a:effectLst/>
          </p:spPr>
          <p:txBody>
            <a:bodyPr wrap="none" anchor="ctr"/>
            <a:lstStyle/>
            <a:p>
              <a:pPr eaLnBrk="1" hangingPunct="1">
                <a:defRPr/>
              </a:pPr>
              <a:endParaRPr lang="en-AU" sz="1800"/>
            </a:p>
          </p:txBody>
        </p:sp>
        <p:sp>
          <p:nvSpPr>
            <p:cNvPr id="1044" name="Rectangle 54">
              <a:extLst>
                <a:ext uri="{FF2B5EF4-FFF2-40B4-BE49-F238E27FC236}">
                  <a16:creationId xmlns:a16="http://schemas.microsoft.com/office/drawing/2014/main" id="{16EC0FBF-9925-65C0-7FC7-50B01F2E8165}"/>
                </a:ext>
              </a:extLst>
            </p:cNvPr>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kumimoji="1" lang="en-US" altLang="en-US" sz="1800"/>
            </a:p>
          </p:txBody>
        </p:sp>
        <p:sp>
          <p:nvSpPr>
            <p:cNvPr id="76855" name="Freeform 55">
              <a:extLst>
                <a:ext uri="{FF2B5EF4-FFF2-40B4-BE49-F238E27FC236}">
                  <a16:creationId xmlns:a16="http://schemas.microsoft.com/office/drawing/2014/main" id="{8EA4D2C1-5A7A-8919-D269-D4A2CC7E519F}"/>
                </a:ext>
              </a:extLst>
            </p:cNvPr>
            <p:cNvSpPr>
              <a:spLocks/>
            </p:cNvSpPr>
            <p:nvPr/>
          </p:nvSpPr>
          <p:spPr bwMode="auto">
            <a:xfrm>
              <a:off x="5013" y="3924"/>
              <a:ext cx="734" cy="390"/>
            </a:xfrm>
            <a:custGeom>
              <a:avLst/>
              <a:gdLst>
                <a:gd name="T0" fmla="*/ 1 w 692"/>
                <a:gd name="T1" fmla="*/ 357 h 378"/>
                <a:gd name="T2" fmla="*/ 109 w 692"/>
                <a:gd name="T3" fmla="*/ 341 h 378"/>
                <a:gd name="T4" fmla="*/ 241 w 692"/>
                <a:gd name="T5" fmla="*/ 305 h 378"/>
                <a:gd name="T6" fmla="*/ 353 w 692"/>
                <a:gd name="T7" fmla="*/ 209 h 378"/>
                <a:gd name="T8" fmla="*/ 429 w 692"/>
                <a:gd name="T9" fmla="*/ 89 h 378"/>
                <a:gd name="T10" fmla="*/ 493 w 692"/>
                <a:gd name="T11" fmla="*/ 17 h 378"/>
                <a:gd name="T12" fmla="*/ 577 w 692"/>
                <a:gd name="T13" fmla="*/ 1 h 378"/>
                <a:gd name="T14" fmla="*/ 629 w 692"/>
                <a:gd name="T15" fmla="*/ 21 h 378"/>
                <a:gd name="T16" fmla="*/ 673 w 692"/>
                <a:gd name="T17" fmla="*/ 65 h 378"/>
                <a:gd name="T18" fmla="*/ 673 w 692"/>
                <a:gd name="T19" fmla="*/ 137 h 378"/>
                <a:gd name="T20" fmla="*/ 561 w 692"/>
                <a:gd name="T21" fmla="*/ 225 h 378"/>
                <a:gd name="T22" fmla="*/ 425 w 692"/>
                <a:gd name="T23" fmla="*/ 297 h 378"/>
                <a:gd name="T24" fmla="*/ 245 w 692"/>
                <a:gd name="T25" fmla="*/ 357 h 378"/>
                <a:gd name="T26" fmla="*/ 113 w 692"/>
                <a:gd name="T27" fmla="*/ 377 h 378"/>
                <a:gd name="T28" fmla="*/ 1 w 692"/>
                <a:gd name="T29" fmla="*/ 35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a:noFill/>
            </a:ln>
            <a:effectLst/>
          </p:spPr>
          <p:txBody>
            <a:bodyPr wrap="none" anchor="ctr"/>
            <a:lstStyle/>
            <a:p>
              <a:pPr eaLnBrk="1" hangingPunct="1">
                <a:defRPr/>
              </a:pPr>
              <a:endParaRPr lang="en-AU" sz="1800"/>
            </a:p>
          </p:txBody>
        </p:sp>
        <p:sp>
          <p:nvSpPr>
            <p:cNvPr id="1046" name="AutoShape 56">
              <a:extLst>
                <a:ext uri="{FF2B5EF4-FFF2-40B4-BE49-F238E27FC236}">
                  <a16:creationId xmlns:a16="http://schemas.microsoft.com/office/drawing/2014/main" id="{A897EB48-A76C-E5E7-F710-E34C50DC664C}"/>
                </a:ext>
              </a:extLst>
            </p:cNvPr>
            <p:cNvSpPr>
              <a:spLocks noChangeArrowheads="1"/>
            </p:cNvSpPr>
            <p:nvPr/>
          </p:nvSpPr>
          <p:spPr bwMode="hidden">
            <a:xfrm rot="5400000">
              <a:off x="2724" y="2089"/>
              <a:ext cx="4320" cy="142"/>
            </a:xfrm>
            <a:custGeom>
              <a:avLst/>
              <a:gdLst>
                <a:gd name="T0" fmla="*/ 34 w 21600"/>
                <a:gd name="T1" fmla="*/ 0 h 21600"/>
                <a:gd name="T2" fmla="*/ 17 w 21600"/>
                <a:gd name="T3" fmla="*/ 0 h 21600"/>
                <a:gd name="T4" fmla="*/ 0 w 21600"/>
                <a:gd name="T5" fmla="*/ 0 h 21600"/>
                <a:gd name="T6" fmla="*/ 17 w 21600"/>
                <a:gd name="T7" fmla="*/ 0 h 21600"/>
                <a:gd name="T8" fmla="*/ 0 60000 65536"/>
                <a:gd name="T9" fmla="*/ 0 60000 65536"/>
                <a:gd name="T10" fmla="*/ 0 60000 65536"/>
                <a:gd name="T11" fmla="*/ 0 60000 65536"/>
                <a:gd name="T12" fmla="*/ 2105 w 21600"/>
                <a:gd name="T13" fmla="*/ 2130 h 21600"/>
                <a:gd name="T14" fmla="*/ 19495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07" y="21600"/>
                  </a:lnTo>
                  <a:lnTo>
                    <a:pt x="20993" y="21600"/>
                  </a:lnTo>
                  <a:lnTo>
                    <a:pt x="21600" y="0"/>
                  </a:lnTo>
                  <a:lnTo>
                    <a:pt x="0" y="0"/>
                  </a:lnTo>
                  <a:close/>
                </a:path>
              </a:pathLst>
            </a:custGeom>
            <a:gradFill rotWithShape="0">
              <a:gsLst>
                <a:gs pos="0">
                  <a:schemeClr val="bg1"/>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en-AU" sz="1800"/>
            </a:p>
          </p:txBody>
        </p:sp>
      </p:grpSp>
      <p:sp>
        <p:nvSpPr>
          <p:cNvPr id="1027" name="Rectangle 57">
            <a:extLst>
              <a:ext uri="{FF2B5EF4-FFF2-40B4-BE49-F238E27FC236}">
                <a16:creationId xmlns:a16="http://schemas.microsoft.com/office/drawing/2014/main" id="{002ED69D-1BB8-53FF-12CC-CAB2CEE386CE}"/>
              </a:ext>
            </a:extLst>
          </p:cNvPr>
          <p:cNvSpPr>
            <a:spLocks noGrp="1" noChangeArrowheads="1"/>
          </p:cNvSpPr>
          <p:nvPr>
            <p:ph type="title"/>
          </p:nvPr>
        </p:nvSpPr>
        <p:spPr bwMode="auto">
          <a:xfrm>
            <a:off x="292101" y="227013"/>
            <a:ext cx="99695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AU" altLang="en-US"/>
              <a:t>Click to edit Master title style</a:t>
            </a:r>
          </a:p>
        </p:txBody>
      </p:sp>
      <p:sp>
        <p:nvSpPr>
          <p:cNvPr id="1028" name="Rectangle 58">
            <a:extLst>
              <a:ext uri="{FF2B5EF4-FFF2-40B4-BE49-F238E27FC236}">
                <a16:creationId xmlns:a16="http://schemas.microsoft.com/office/drawing/2014/main" id="{1F9319D2-4299-7A17-6924-69A0566BA757}"/>
              </a:ext>
            </a:extLst>
          </p:cNvPr>
          <p:cNvSpPr>
            <a:spLocks noGrp="1" noChangeArrowheads="1"/>
          </p:cNvSpPr>
          <p:nvPr>
            <p:ph type="body" idx="1"/>
          </p:nvPr>
        </p:nvSpPr>
        <p:spPr bwMode="auto">
          <a:xfrm>
            <a:off x="351367" y="1598613"/>
            <a:ext cx="9848851" cy="449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altLang="en-US"/>
              <a:t>Click to edit Master text styles</a:t>
            </a:r>
          </a:p>
          <a:p>
            <a:pPr lvl="1"/>
            <a:r>
              <a:rPr lang="en-AU" altLang="en-US"/>
              <a:t>Second level</a:t>
            </a:r>
          </a:p>
          <a:p>
            <a:pPr lvl="2"/>
            <a:r>
              <a:rPr lang="en-AU" altLang="en-US"/>
              <a:t>Third level</a:t>
            </a:r>
          </a:p>
          <a:p>
            <a:pPr lvl="3"/>
            <a:r>
              <a:rPr lang="en-AU" altLang="en-US"/>
              <a:t>Fourth level</a:t>
            </a:r>
          </a:p>
          <a:p>
            <a:pPr lvl="4"/>
            <a:r>
              <a:rPr lang="en-AU" altLang="en-US"/>
              <a:t>Fifth level</a:t>
            </a:r>
          </a:p>
        </p:txBody>
      </p:sp>
      <p:sp>
        <p:nvSpPr>
          <p:cNvPr id="76859" name="Rectangle 59">
            <a:extLst>
              <a:ext uri="{FF2B5EF4-FFF2-40B4-BE49-F238E27FC236}">
                <a16:creationId xmlns:a16="http://schemas.microsoft.com/office/drawing/2014/main" id="{2DF95470-010E-414C-997A-AAA3C5A0F805}"/>
              </a:ext>
            </a:extLst>
          </p:cNvPr>
          <p:cNvSpPr>
            <a:spLocks noGrp="1" noChangeArrowheads="1"/>
          </p:cNvSpPr>
          <p:nvPr>
            <p:ph type="dt" sz="half" idx="2"/>
          </p:nvPr>
        </p:nvSpPr>
        <p:spPr bwMode="auto">
          <a:xfrm>
            <a:off x="402168" y="6242051"/>
            <a:ext cx="2377017"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lvl1pPr>
          </a:lstStyle>
          <a:p>
            <a:pPr>
              <a:defRPr/>
            </a:pPr>
            <a:endParaRPr lang="en-AU" altLang="en-US"/>
          </a:p>
        </p:txBody>
      </p:sp>
      <p:sp>
        <p:nvSpPr>
          <p:cNvPr id="76860" name="Rectangle 60">
            <a:extLst>
              <a:ext uri="{FF2B5EF4-FFF2-40B4-BE49-F238E27FC236}">
                <a16:creationId xmlns:a16="http://schemas.microsoft.com/office/drawing/2014/main" id="{86998385-7217-7E12-05AB-29B96A8B8E97}"/>
              </a:ext>
            </a:extLst>
          </p:cNvPr>
          <p:cNvSpPr>
            <a:spLocks noGrp="1" noChangeArrowheads="1"/>
          </p:cNvSpPr>
          <p:nvPr>
            <p:ph type="ftr" sz="quarter" idx="3"/>
          </p:nvPr>
        </p:nvSpPr>
        <p:spPr bwMode="auto">
          <a:xfrm>
            <a:off x="3009900" y="6248401"/>
            <a:ext cx="4607984"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00"/>
            </a:lvl1pPr>
          </a:lstStyle>
          <a:p>
            <a:pPr>
              <a:defRPr/>
            </a:pPr>
            <a:endParaRPr lang="en-AU" altLang="en-US"/>
          </a:p>
        </p:txBody>
      </p:sp>
      <p:sp>
        <p:nvSpPr>
          <p:cNvPr id="76861" name="Rectangle 61">
            <a:extLst>
              <a:ext uri="{FF2B5EF4-FFF2-40B4-BE49-F238E27FC236}">
                <a16:creationId xmlns:a16="http://schemas.microsoft.com/office/drawing/2014/main" id="{D45A3BFC-1E30-ABD5-77BB-313ACDE8D00D}"/>
              </a:ext>
            </a:extLst>
          </p:cNvPr>
          <p:cNvSpPr>
            <a:spLocks noGrp="1" noChangeArrowheads="1"/>
          </p:cNvSpPr>
          <p:nvPr>
            <p:ph type="sldNum" sz="quarter" idx="4"/>
          </p:nvPr>
        </p:nvSpPr>
        <p:spPr bwMode="auto">
          <a:xfrm>
            <a:off x="7823201" y="6248401"/>
            <a:ext cx="2341033"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A13D238A-A8DD-417C-BEE4-52985A536368}" type="slidenum">
              <a:rPr lang="en-AU" altLang="en-US"/>
              <a:pPr>
                <a:defRPr/>
              </a:pPr>
              <a:t>‹#›</a:t>
            </a:fld>
            <a:endParaRPr lang="en-AU" altLang="en-US"/>
          </a:p>
        </p:txBody>
      </p:sp>
    </p:spTree>
    <p:extLst>
      <p:ext uri="{BB962C8B-B14F-4D97-AF65-F5344CB8AC3E}">
        <p14:creationId xmlns:p14="http://schemas.microsoft.com/office/powerpoint/2010/main" val="1201010795"/>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panose="020B0604020202020204" pitchFamily="34" charset="0"/>
        </a:defRPr>
      </a:lvl2pPr>
      <a:lvl3pPr algn="l" rtl="0" eaLnBrk="0" fontAlgn="base" hangingPunct="0">
        <a:spcBef>
          <a:spcPct val="0"/>
        </a:spcBef>
        <a:spcAft>
          <a:spcPct val="0"/>
        </a:spcAft>
        <a:defRPr sz="4000">
          <a:solidFill>
            <a:schemeClr val="tx2"/>
          </a:solidFill>
          <a:latin typeface="Arial" panose="020B0604020202020204" pitchFamily="34" charset="0"/>
        </a:defRPr>
      </a:lvl3pPr>
      <a:lvl4pPr algn="l" rtl="0" eaLnBrk="0" fontAlgn="base" hangingPunct="0">
        <a:spcBef>
          <a:spcPct val="0"/>
        </a:spcBef>
        <a:spcAft>
          <a:spcPct val="0"/>
        </a:spcAft>
        <a:defRPr sz="4000">
          <a:solidFill>
            <a:schemeClr val="tx2"/>
          </a:solidFill>
          <a:latin typeface="Arial" panose="020B0604020202020204" pitchFamily="34" charset="0"/>
        </a:defRPr>
      </a:lvl4pPr>
      <a:lvl5pPr algn="l" rtl="0" eaLnBrk="0" fontAlgn="base" hangingPunct="0">
        <a:spcBef>
          <a:spcPct val="0"/>
        </a:spcBef>
        <a:spcAft>
          <a:spcPct val="0"/>
        </a:spcAft>
        <a:defRPr sz="4000">
          <a:solidFill>
            <a:schemeClr val="tx2"/>
          </a:solidFill>
          <a:latin typeface="Arial" panose="020B0604020202020204" pitchFamily="34" charset="0"/>
        </a:defRPr>
      </a:lvl5pPr>
      <a:lvl6pPr marL="457200" algn="l" rtl="0" fontAlgn="base">
        <a:spcBef>
          <a:spcPct val="0"/>
        </a:spcBef>
        <a:spcAft>
          <a:spcPct val="0"/>
        </a:spcAft>
        <a:defRPr sz="4000">
          <a:solidFill>
            <a:schemeClr val="tx2"/>
          </a:solidFill>
          <a:latin typeface="Arial" panose="020B0604020202020204" pitchFamily="34" charset="0"/>
        </a:defRPr>
      </a:lvl6pPr>
      <a:lvl7pPr marL="914400" algn="l" rtl="0" fontAlgn="base">
        <a:spcBef>
          <a:spcPct val="0"/>
        </a:spcBef>
        <a:spcAft>
          <a:spcPct val="0"/>
        </a:spcAft>
        <a:defRPr sz="4000">
          <a:solidFill>
            <a:schemeClr val="tx2"/>
          </a:solidFill>
          <a:latin typeface="Arial" panose="020B0604020202020204" pitchFamily="34" charset="0"/>
        </a:defRPr>
      </a:lvl7pPr>
      <a:lvl8pPr marL="1371600" algn="l" rtl="0" fontAlgn="base">
        <a:spcBef>
          <a:spcPct val="0"/>
        </a:spcBef>
        <a:spcAft>
          <a:spcPct val="0"/>
        </a:spcAft>
        <a:defRPr sz="4000">
          <a:solidFill>
            <a:schemeClr val="tx2"/>
          </a:solidFill>
          <a:latin typeface="Arial" panose="020B0604020202020204" pitchFamily="34" charset="0"/>
        </a:defRPr>
      </a:lvl8pPr>
      <a:lvl9pPr marL="1828800" algn="l" rtl="0" fontAlgn="base">
        <a:spcBef>
          <a:spcPct val="0"/>
        </a:spcBef>
        <a:spcAft>
          <a:spcPct val="0"/>
        </a:spcAft>
        <a:defRPr sz="40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Blip>
          <a:blip r:embed="rId15"/>
        </a:buBlip>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16"/>
        </a:buBlip>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SzPct val="70000"/>
        <a:buBlip>
          <a:blip r:embed="rId17"/>
        </a:buBlip>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8.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CFAEDA8-BAC7-A96A-B185-7BD741EA60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400" y="260648"/>
            <a:ext cx="10801200" cy="6336704"/>
          </a:xfrm>
          <a:prstGeom prst="rect">
            <a:avLst/>
          </a:prstGeom>
        </p:spPr>
      </p:pic>
      <p:sp>
        <p:nvSpPr>
          <p:cNvPr id="3" name="Subtitle 2">
            <a:extLst>
              <a:ext uri="{FF2B5EF4-FFF2-40B4-BE49-F238E27FC236}">
                <a16:creationId xmlns:a16="http://schemas.microsoft.com/office/drawing/2014/main" id="{829DA1EC-08F5-E372-8F75-321D772EE7F7}"/>
              </a:ext>
            </a:extLst>
          </p:cNvPr>
          <p:cNvSpPr>
            <a:spLocks noGrp="1"/>
          </p:cNvSpPr>
          <p:nvPr>
            <p:ph type="subTitle" idx="1"/>
          </p:nvPr>
        </p:nvSpPr>
        <p:spPr>
          <a:xfrm>
            <a:off x="5807968" y="5157192"/>
            <a:ext cx="4352927" cy="1142277"/>
          </a:xfrm>
        </p:spPr>
        <p:txBody>
          <a:bodyPr>
            <a:normAutofit/>
          </a:bodyPr>
          <a:lstStyle/>
          <a:p>
            <a:r>
              <a:rPr lang="en-US" sz="4400" dirty="0"/>
              <a:t>Chapter 5</a:t>
            </a:r>
          </a:p>
        </p:txBody>
      </p:sp>
    </p:spTree>
    <p:extLst>
      <p:ext uri="{BB962C8B-B14F-4D97-AF65-F5344CB8AC3E}">
        <p14:creationId xmlns:p14="http://schemas.microsoft.com/office/powerpoint/2010/main" val="88498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6C20-E35E-B58D-D3A5-2466A9D2538B}"/>
              </a:ext>
            </a:extLst>
          </p:cNvPr>
          <p:cNvSpPr>
            <a:spLocks noGrp="1"/>
          </p:cNvSpPr>
          <p:nvPr>
            <p:ph type="title"/>
          </p:nvPr>
        </p:nvSpPr>
        <p:spPr>
          <a:xfrm>
            <a:off x="119336" y="188640"/>
            <a:ext cx="10972799" cy="735400"/>
          </a:xfrm>
        </p:spPr>
        <p:txBody>
          <a:bodyPr>
            <a:normAutofit/>
          </a:bodyPr>
          <a:lstStyle/>
          <a:p>
            <a:r>
              <a:rPr lang="en-US" sz="3600" dirty="0"/>
              <a:t>Romans 5:1-5</a:t>
            </a:r>
            <a:endParaRPr lang="en-AU" sz="3600" dirty="0"/>
          </a:p>
        </p:txBody>
      </p:sp>
      <p:sp>
        <p:nvSpPr>
          <p:cNvPr id="3" name="Content Placeholder 2">
            <a:extLst>
              <a:ext uri="{FF2B5EF4-FFF2-40B4-BE49-F238E27FC236}">
                <a16:creationId xmlns:a16="http://schemas.microsoft.com/office/drawing/2014/main" id="{6E4B3939-FB19-D560-3D91-243CAB673A32}"/>
              </a:ext>
            </a:extLst>
          </p:cNvPr>
          <p:cNvSpPr>
            <a:spLocks noGrp="1"/>
          </p:cNvSpPr>
          <p:nvPr>
            <p:ph idx="1"/>
          </p:nvPr>
        </p:nvSpPr>
        <p:spPr>
          <a:xfrm>
            <a:off x="0" y="764704"/>
            <a:ext cx="12192000" cy="6093296"/>
          </a:xfrm>
        </p:spPr>
        <p:txBody>
          <a:bodyPr>
            <a:normAutofit fontScale="92500" lnSpcReduction="20000"/>
          </a:bodyPr>
          <a:lstStyle/>
          <a:p>
            <a:pPr marL="0" indent="0">
              <a:buNone/>
            </a:pPr>
            <a:r>
              <a:rPr lang="en-US" sz="3500" dirty="0"/>
              <a:t>The result is this: since we have been declared “in the right” on the basis of faith, we have peace with God through our Lord Jesus the Messiah. Through him we have been allowed to approach, by faith, into this grace in which we stand; and we celebrate the hope of the glory of God.</a:t>
            </a:r>
          </a:p>
          <a:p>
            <a:pPr marL="0" indent="0">
              <a:buNone/>
            </a:pPr>
            <a:r>
              <a:rPr lang="en-US" sz="3500" dirty="0"/>
              <a:t>That’s not all. We also celebrate in our sufferings, because we know that suffering produces patience, patience produces a well-formed character, and a character like that produces hope. Hope, in its turn, does not make us ashamed, because the love of God has been poured out in our hearts through the holy spirit who has been given to us.</a:t>
            </a:r>
          </a:p>
          <a:p>
            <a:pPr marL="0" indent="0">
              <a:buNone/>
            </a:pPr>
            <a:endParaRPr lang="en-US" sz="3200" dirty="0"/>
          </a:p>
        </p:txBody>
      </p:sp>
    </p:spTree>
    <p:extLst>
      <p:ext uri="{BB962C8B-B14F-4D97-AF65-F5344CB8AC3E}">
        <p14:creationId xmlns:p14="http://schemas.microsoft.com/office/powerpoint/2010/main" val="711152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A54AED0-C338-AFBE-533E-C6D8434827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19736" y="128113"/>
            <a:ext cx="3744415" cy="6681213"/>
          </a:xfrm>
        </p:spPr>
      </p:pic>
    </p:spTree>
    <p:extLst>
      <p:ext uri="{BB962C8B-B14F-4D97-AF65-F5344CB8AC3E}">
        <p14:creationId xmlns:p14="http://schemas.microsoft.com/office/powerpoint/2010/main" val="453473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C929BFE-AADC-6072-A087-603FF5359A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05174" y="5611"/>
            <a:ext cx="5095082" cy="6793443"/>
          </a:xfrm>
        </p:spPr>
      </p:pic>
    </p:spTree>
    <p:extLst>
      <p:ext uri="{BB962C8B-B14F-4D97-AF65-F5344CB8AC3E}">
        <p14:creationId xmlns:p14="http://schemas.microsoft.com/office/powerpoint/2010/main" val="2408316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3E57741-B637-0934-D14D-EB65F7C08853}"/>
              </a:ext>
            </a:extLst>
          </p:cNvPr>
          <p:cNvGraphicFramePr>
            <a:graphicFrameLocks noGrp="1"/>
          </p:cNvGraphicFramePr>
          <p:nvPr>
            <p:ph idx="1"/>
            <p:extLst>
              <p:ext uri="{D42A27DB-BD31-4B8C-83A1-F6EECF244321}">
                <p14:modId xmlns:p14="http://schemas.microsoft.com/office/powerpoint/2010/main" val="2312698994"/>
              </p:ext>
            </p:extLst>
          </p:nvPr>
        </p:nvGraphicFramePr>
        <p:xfrm>
          <a:off x="615949" y="1052736"/>
          <a:ext cx="10966450" cy="4358640"/>
        </p:xfrm>
        <a:graphic>
          <a:graphicData uri="http://schemas.openxmlformats.org/drawingml/2006/table">
            <a:tbl>
              <a:tblPr firstRow="1" bandRow="1">
                <a:tableStyleId>{5C22544A-7EE6-4342-B048-85BDC9FD1C3A}</a:tableStyleId>
              </a:tblPr>
              <a:tblGrid>
                <a:gridCol w="2174032">
                  <a:extLst>
                    <a:ext uri="{9D8B030D-6E8A-4147-A177-3AD203B41FA5}">
                      <a16:colId xmlns:a16="http://schemas.microsoft.com/office/drawing/2014/main" val="1432257544"/>
                    </a:ext>
                  </a:extLst>
                </a:gridCol>
                <a:gridCol w="8792418">
                  <a:extLst>
                    <a:ext uri="{9D8B030D-6E8A-4147-A177-3AD203B41FA5}">
                      <a16:colId xmlns:a16="http://schemas.microsoft.com/office/drawing/2014/main" val="4153432854"/>
                    </a:ext>
                  </a:extLst>
                </a:gridCol>
              </a:tblGrid>
              <a:tr h="370840">
                <a:tc>
                  <a:txBody>
                    <a:bodyPr/>
                    <a:lstStyle/>
                    <a:p>
                      <a:r>
                        <a:rPr lang="en-AU" sz="3200" dirty="0"/>
                        <a:t>Chapter</a:t>
                      </a:r>
                    </a:p>
                  </a:txBody>
                  <a:tcPr/>
                </a:tc>
                <a:tc>
                  <a:txBody>
                    <a:bodyPr/>
                    <a:lstStyle/>
                    <a:p>
                      <a:r>
                        <a:rPr lang="en-AU" sz="3200" dirty="0"/>
                        <a:t>Theme</a:t>
                      </a:r>
                    </a:p>
                  </a:txBody>
                  <a:tcPr/>
                </a:tc>
                <a:extLst>
                  <a:ext uri="{0D108BD9-81ED-4DB2-BD59-A6C34878D82A}">
                    <a16:rowId xmlns:a16="http://schemas.microsoft.com/office/drawing/2014/main" val="4157446790"/>
                  </a:ext>
                </a:extLst>
              </a:tr>
              <a:tr h="370840">
                <a:tc>
                  <a:txBody>
                    <a:bodyPr/>
                    <a:lstStyle/>
                    <a:p>
                      <a:r>
                        <a:rPr lang="en-AU" sz="3200" dirty="0"/>
                        <a:t>1</a:t>
                      </a:r>
                    </a:p>
                  </a:txBody>
                  <a:tcPr/>
                </a:tc>
                <a:tc>
                  <a:txBody>
                    <a:bodyPr/>
                    <a:lstStyle/>
                    <a:p>
                      <a:r>
                        <a:rPr lang="en-AU" sz="3200" dirty="0"/>
                        <a:t>Human rebellion and consequences</a:t>
                      </a:r>
                    </a:p>
                  </a:txBody>
                  <a:tcPr/>
                </a:tc>
                <a:extLst>
                  <a:ext uri="{0D108BD9-81ED-4DB2-BD59-A6C34878D82A}">
                    <a16:rowId xmlns:a16="http://schemas.microsoft.com/office/drawing/2014/main" val="3188086323"/>
                  </a:ext>
                </a:extLst>
              </a:tr>
              <a:tr h="370840">
                <a:tc>
                  <a:txBody>
                    <a:bodyPr/>
                    <a:lstStyle/>
                    <a:p>
                      <a:r>
                        <a:rPr lang="en-AU" sz="3200" dirty="0"/>
                        <a:t>2</a:t>
                      </a:r>
                    </a:p>
                  </a:txBody>
                  <a:tcPr/>
                </a:tc>
                <a:tc>
                  <a:txBody>
                    <a:bodyPr/>
                    <a:lstStyle/>
                    <a:p>
                      <a:r>
                        <a:rPr lang="en-AU" sz="3200" dirty="0"/>
                        <a:t>Everyone will be judged but by a good God and the result already decided – we are safe</a:t>
                      </a:r>
                    </a:p>
                  </a:txBody>
                  <a:tcPr/>
                </a:tc>
                <a:extLst>
                  <a:ext uri="{0D108BD9-81ED-4DB2-BD59-A6C34878D82A}">
                    <a16:rowId xmlns:a16="http://schemas.microsoft.com/office/drawing/2014/main" val="3878951704"/>
                  </a:ext>
                </a:extLst>
              </a:tr>
              <a:tr h="370840">
                <a:tc>
                  <a:txBody>
                    <a:bodyPr/>
                    <a:lstStyle/>
                    <a:p>
                      <a:r>
                        <a:rPr lang="en-AU" sz="3200" dirty="0"/>
                        <a:t>3</a:t>
                      </a:r>
                    </a:p>
                  </a:txBody>
                  <a:tcPr/>
                </a:tc>
                <a:tc>
                  <a:txBody>
                    <a:bodyPr/>
                    <a:lstStyle/>
                    <a:p>
                      <a:r>
                        <a:rPr lang="en-AU" sz="3200" dirty="0"/>
                        <a:t>Justified by Faith – we are declared in the right, by Jesus, before God  </a:t>
                      </a:r>
                    </a:p>
                  </a:txBody>
                  <a:tcPr/>
                </a:tc>
                <a:extLst>
                  <a:ext uri="{0D108BD9-81ED-4DB2-BD59-A6C34878D82A}">
                    <a16:rowId xmlns:a16="http://schemas.microsoft.com/office/drawing/2014/main" val="3565794780"/>
                  </a:ext>
                </a:extLst>
              </a:tr>
              <a:tr h="370840">
                <a:tc>
                  <a:txBody>
                    <a:bodyPr/>
                    <a:lstStyle/>
                    <a:p>
                      <a:r>
                        <a:rPr lang="en-AU" sz="3200" dirty="0"/>
                        <a:t>4</a:t>
                      </a:r>
                    </a:p>
                  </a:txBody>
                  <a:tcPr/>
                </a:tc>
                <a:tc>
                  <a:txBody>
                    <a:bodyPr/>
                    <a:lstStyle/>
                    <a:p>
                      <a:r>
                        <a:rPr lang="en-AU" sz="3200" dirty="0"/>
                        <a:t>Included in God’s family with Abraham as our father - We belong</a:t>
                      </a:r>
                    </a:p>
                  </a:txBody>
                  <a:tcPr/>
                </a:tc>
                <a:extLst>
                  <a:ext uri="{0D108BD9-81ED-4DB2-BD59-A6C34878D82A}">
                    <a16:rowId xmlns:a16="http://schemas.microsoft.com/office/drawing/2014/main" val="190506929"/>
                  </a:ext>
                </a:extLst>
              </a:tr>
            </a:tbl>
          </a:graphicData>
        </a:graphic>
      </p:graphicFrame>
    </p:spTree>
    <p:extLst>
      <p:ext uri="{BB962C8B-B14F-4D97-AF65-F5344CB8AC3E}">
        <p14:creationId xmlns:p14="http://schemas.microsoft.com/office/powerpoint/2010/main" val="3381928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44D947-092F-E878-6979-F2640180090A}"/>
              </a:ext>
            </a:extLst>
          </p:cNvPr>
          <p:cNvPicPr>
            <a:picLocks noChangeAspect="1"/>
          </p:cNvPicPr>
          <p:nvPr/>
        </p:nvPicPr>
        <p:blipFill>
          <a:blip r:embed="rId2"/>
          <a:stretch>
            <a:fillRect/>
          </a:stretch>
        </p:blipFill>
        <p:spPr>
          <a:xfrm>
            <a:off x="2005568" y="0"/>
            <a:ext cx="8180863" cy="6858000"/>
          </a:xfrm>
          <a:prstGeom prst="rect">
            <a:avLst/>
          </a:prstGeom>
        </p:spPr>
      </p:pic>
    </p:spTree>
    <p:extLst>
      <p:ext uri="{BB962C8B-B14F-4D97-AF65-F5344CB8AC3E}">
        <p14:creationId xmlns:p14="http://schemas.microsoft.com/office/powerpoint/2010/main" val="324504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3A46E-4FC8-ED9E-A34E-C766D007F4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ECF58B-906B-5BEC-47E0-CB66A9F7F3F8}"/>
              </a:ext>
            </a:extLst>
          </p:cNvPr>
          <p:cNvSpPr>
            <a:spLocks noGrp="1"/>
          </p:cNvSpPr>
          <p:nvPr>
            <p:ph type="title"/>
          </p:nvPr>
        </p:nvSpPr>
        <p:spPr>
          <a:xfrm>
            <a:off x="119336" y="188640"/>
            <a:ext cx="10972799" cy="735400"/>
          </a:xfrm>
        </p:spPr>
        <p:txBody>
          <a:bodyPr>
            <a:normAutofit/>
          </a:bodyPr>
          <a:lstStyle/>
          <a:p>
            <a:r>
              <a:rPr lang="en-US" sz="3600" dirty="0"/>
              <a:t>Romans 5:6-9</a:t>
            </a:r>
            <a:endParaRPr lang="en-AU" sz="3600" dirty="0"/>
          </a:p>
        </p:txBody>
      </p:sp>
      <p:sp>
        <p:nvSpPr>
          <p:cNvPr id="3" name="Content Placeholder 2">
            <a:extLst>
              <a:ext uri="{FF2B5EF4-FFF2-40B4-BE49-F238E27FC236}">
                <a16:creationId xmlns:a16="http://schemas.microsoft.com/office/drawing/2014/main" id="{B5D186AD-EF1F-E138-B558-315815153A3A}"/>
              </a:ext>
            </a:extLst>
          </p:cNvPr>
          <p:cNvSpPr>
            <a:spLocks noGrp="1"/>
          </p:cNvSpPr>
          <p:nvPr>
            <p:ph idx="1"/>
          </p:nvPr>
        </p:nvSpPr>
        <p:spPr>
          <a:xfrm>
            <a:off x="0" y="764704"/>
            <a:ext cx="12192000" cy="6093296"/>
          </a:xfrm>
        </p:spPr>
        <p:txBody>
          <a:bodyPr>
            <a:normAutofit/>
          </a:bodyPr>
          <a:lstStyle/>
          <a:p>
            <a:pPr marL="0" indent="0">
              <a:buNone/>
            </a:pPr>
            <a:r>
              <a:rPr lang="en-US" sz="3200" dirty="0"/>
              <a:t>This is all based on what the Messiah did: while we were still weak, at that very moment he died on behalf of the ungodly. It’s a rare thing to find someone who will die on behalf of an upright person—though I suppose someone might be brave enough to die for a good person. But this is how God demonstrates his own love for us: the Messiah died for us while we were still sinners.</a:t>
            </a:r>
          </a:p>
          <a:p>
            <a:pPr marL="0" indent="0">
              <a:buNone/>
            </a:pPr>
            <a:r>
              <a:rPr lang="en-US" sz="3200" dirty="0"/>
              <a:t>How much more, in that case—since we have been declared to be in the right by his blood—are we going to be saved by him from God’s coming anger! </a:t>
            </a:r>
          </a:p>
        </p:txBody>
      </p:sp>
    </p:spTree>
    <p:extLst>
      <p:ext uri="{BB962C8B-B14F-4D97-AF65-F5344CB8AC3E}">
        <p14:creationId xmlns:p14="http://schemas.microsoft.com/office/powerpoint/2010/main" val="1392382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7D90D-5976-27BD-4B8A-A764340206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12DD7B-E9F8-4CCE-528B-B08F1BA07A5E}"/>
              </a:ext>
            </a:extLst>
          </p:cNvPr>
          <p:cNvSpPr>
            <a:spLocks noGrp="1"/>
          </p:cNvSpPr>
          <p:nvPr>
            <p:ph type="title"/>
          </p:nvPr>
        </p:nvSpPr>
        <p:spPr>
          <a:xfrm>
            <a:off x="119336" y="188640"/>
            <a:ext cx="10972799" cy="735400"/>
          </a:xfrm>
        </p:spPr>
        <p:txBody>
          <a:bodyPr>
            <a:normAutofit/>
          </a:bodyPr>
          <a:lstStyle/>
          <a:p>
            <a:r>
              <a:rPr lang="en-US" sz="3600" dirty="0"/>
              <a:t>Romans 5:10-11</a:t>
            </a:r>
            <a:endParaRPr lang="en-AU" sz="3600" dirty="0"/>
          </a:p>
        </p:txBody>
      </p:sp>
      <p:sp>
        <p:nvSpPr>
          <p:cNvPr id="3" name="Content Placeholder 2">
            <a:extLst>
              <a:ext uri="{FF2B5EF4-FFF2-40B4-BE49-F238E27FC236}">
                <a16:creationId xmlns:a16="http://schemas.microsoft.com/office/drawing/2014/main" id="{8CE730C9-290B-C8C2-AE50-8B9CF8D54814}"/>
              </a:ext>
            </a:extLst>
          </p:cNvPr>
          <p:cNvSpPr>
            <a:spLocks noGrp="1"/>
          </p:cNvSpPr>
          <p:nvPr>
            <p:ph idx="1"/>
          </p:nvPr>
        </p:nvSpPr>
        <p:spPr>
          <a:xfrm>
            <a:off x="0" y="764704"/>
            <a:ext cx="12192000" cy="6093296"/>
          </a:xfrm>
        </p:spPr>
        <p:txBody>
          <a:bodyPr>
            <a:normAutofit/>
          </a:bodyPr>
          <a:lstStyle/>
          <a:p>
            <a:pPr marL="0" indent="0">
              <a:buNone/>
            </a:pPr>
            <a:r>
              <a:rPr lang="en-US" sz="3200" dirty="0"/>
              <a:t>When we were enemies, you see, we were reconciled to God through the death of his son; if that’s so, how much more, having already been reconciled, shall we be saved by his life.  And that’s not all. We even celebrate in God, through our Lord Jesus the Messiah, through whom we have now received this reconciliation.</a:t>
            </a:r>
          </a:p>
        </p:txBody>
      </p:sp>
    </p:spTree>
    <p:extLst>
      <p:ext uri="{BB962C8B-B14F-4D97-AF65-F5344CB8AC3E}">
        <p14:creationId xmlns:p14="http://schemas.microsoft.com/office/powerpoint/2010/main" val="951455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C691A-2D16-AB1B-1323-03C90CDC6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1BE7B-E38D-B3A4-A785-97004AA5C626}"/>
              </a:ext>
            </a:extLst>
          </p:cNvPr>
          <p:cNvSpPr>
            <a:spLocks noGrp="1"/>
          </p:cNvSpPr>
          <p:nvPr>
            <p:ph type="title"/>
          </p:nvPr>
        </p:nvSpPr>
        <p:spPr>
          <a:xfrm>
            <a:off x="119336" y="188640"/>
            <a:ext cx="10972799" cy="735400"/>
          </a:xfrm>
        </p:spPr>
        <p:txBody>
          <a:bodyPr>
            <a:normAutofit/>
          </a:bodyPr>
          <a:lstStyle/>
          <a:p>
            <a:r>
              <a:rPr lang="en-US" sz="3600" dirty="0"/>
              <a:t>Romans 5:12</a:t>
            </a:r>
            <a:endParaRPr lang="en-AU" sz="3600" dirty="0"/>
          </a:p>
        </p:txBody>
      </p:sp>
      <p:sp>
        <p:nvSpPr>
          <p:cNvPr id="3" name="Content Placeholder 2">
            <a:extLst>
              <a:ext uri="{FF2B5EF4-FFF2-40B4-BE49-F238E27FC236}">
                <a16:creationId xmlns:a16="http://schemas.microsoft.com/office/drawing/2014/main" id="{ACC5D090-0934-89D6-F155-EB31FEA7C7DD}"/>
              </a:ext>
            </a:extLst>
          </p:cNvPr>
          <p:cNvSpPr>
            <a:spLocks noGrp="1"/>
          </p:cNvSpPr>
          <p:nvPr>
            <p:ph idx="1"/>
          </p:nvPr>
        </p:nvSpPr>
        <p:spPr>
          <a:xfrm>
            <a:off x="0" y="764704"/>
            <a:ext cx="12192000" cy="6093296"/>
          </a:xfrm>
        </p:spPr>
        <p:txBody>
          <a:bodyPr>
            <a:normAutofit/>
          </a:bodyPr>
          <a:lstStyle/>
          <a:p>
            <a:pPr marL="0" indent="0">
              <a:buNone/>
            </a:pPr>
            <a:r>
              <a:rPr lang="en-US" sz="3200" dirty="0"/>
              <a:t>Therefore, just as sin came into the world through one human being, and death through sin, and in that way death spread to all humans, in that all sinned . . . </a:t>
            </a:r>
          </a:p>
        </p:txBody>
      </p:sp>
    </p:spTree>
    <p:extLst>
      <p:ext uri="{BB962C8B-B14F-4D97-AF65-F5344CB8AC3E}">
        <p14:creationId xmlns:p14="http://schemas.microsoft.com/office/powerpoint/2010/main" val="2698194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E6A45-82E4-34CE-3C79-BDEEF02D8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818092-BFFC-A17F-0C09-AF5BEB6FAC10}"/>
              </a:ext>
            </a:extLst>
          </p:cNvPr>
          <p:cNvSpPr>
            <a:spLocks noGrp="1"/>
          </p:cNvSpPr>
          <p:nvPr>
            <p:ph type="title"/>
          </p:nvPr>
        </p:nvSpPr>
        <p:spPr>
          <a:xfrm>
            <a:off x="119336" y="188640"/>
            <a:ext cx="10972799" cy="735400"/>
          </a:xfrm>
        </p:spPr>
        <p:txBody>
          <a:bodyPr>
            <a:normAutofit/>
          </a:bodyPr>
          <a:lstStyle/>
          <a:p>
            <a:r>
              <a:rPr lang="en-US" sz="3600" dirty="0"/>
              <a:t>Romans 5:13-15</a:t>
            </a:r>
            <a:endParaRPr lang="en-AU" sz="3600" dirty="0"/>
          </a:p>
        </p:txBody>
      </p:sp>
      <p:sp>
        <p:nvSpPr>
          <p:cNvPr id="3" name="Content Placeholder 2">
            <a:extLst>
              <a:ext uri="{FF2B5EF4-FFF2-40B4-BE49-F238E27FC236}">
                <a16:creationId xmlns:a16="http://schemas.microsoft.com/office/drawing/2014/main" id="{FA3AF55D-671F-0594-7FA4-9A95A593DBDF}"/>
              </a:ext>
            </a:extLst>
          </p:cNvPr>
          <p:cNvSpPr>
            <a:spLocks noGrp="1"/>
          </p:cNvSpPr>
          <p:nvPr>
            <p:ph idx="1"/>
          </p:nvPr>
        </p:nvSpPr>
        <p:spPr>
          <a:xfrm>
            <a:off x="0" y="764704"/>
            <a:ext cx="12192000" cy="6093296"/>
          </a:xfrm>
        </p:spPr>
        <p:txBody>
          <a:bodyPr>
            <a:normAutofit lnSpcReduction="10000"/>
          </a:bodyPr>
          <a:lstStyle/>
          <a:p>
            <a:pPr marL="0" indent="0">
              <a:buNone/>
            </a:pPr>
            <a:r>
              <a:rPr lang="en-AU" sz="3200" dirty="0"/>
              <a:t>Sin was in the world, you see, even in the absence of the law, though sin is not calculated where there is no law. But death reigned from Adam to Moses, even over the people who did not sin by breaking a command, as Adam had done—Adam, who was the imprint of the one who was to come.</a:t>
            </a:r>
          </a:p>
          <a:p>
            <a:pPr marL="0" indent="0">
              <a:buNone/>
            </a:pPr>
            <a:endParaRPr lang="en-AU" sz="3200" dirty="0"/>
          </a:p>
          <a:p>
            <a:pPr marL="0" indent="0">
              <a:buNone/>
            </a:pPr>
            <a:r>
              <a:rPr lang="en-AU" sz="3200" dirty="0"/>
              <a:t>But it isn’t “as the trespass, so also the gift.” For if many died by one person’s trespass, how much more has God’s grace, and the gift in grace through the one person Jesus the Messiah, abounded to the many? </a:t>
            </a:r>
            <a:endParaRPr lang="en-US" sz="6000" dirty="0"/>
          </a:p>
        </p:txBody>
      </p:sp>
    </p:spTree>
    <p:extLst>
      <p:ext uri="{BB962C8B-B14F-4D97-AF65-F5344CB8AC3E}">
        <p14:creationId xmlns:p14="http://schemas.microsoft.com/office/powerpoint/2010/main" val="3040759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35276-3D09-A52B-3C04-3AABA00B41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4EF352-635A-453A-20A8-A7A0DD233E54}"/>
              </a:ext>
            </a:extLst>
          </p:cNvPr>
          <p:cNvSpPr>
            <a:spLocks noGrp="1"/>
          </p:cNvSpPr>
          <p:nvPr>
            <p:ph type="title"/>
          </p:nvPr>
        </p:nvSpPr>
        <p:spPr>
          <a:xfrm>
            <a:off x="119336" y="188640"/>
            <a:ext cx="10972799" cy="735400"/>
          </a:xfrm>
        </p:spPr>
        <p:txBody>
          <a:bodyPr>
            <a:normAutofit/>
          </a:bodyPr>
          <a:lstStyle/>
          <a:p>
            <a:r>
              <a:rPr lang="en-US" sz="3600" dirty="0"/>
              <a:t>Romans 5:16-17</a:t>
            </a:r>
            <a:endParaRPr lang="en-AU" sz="3600" dirty="0"/>
          </a:p>
        </p:txBody>
      </p:sp>
      <p:sp>
        <p:nvSpPr>
          <p:cNvPr id="3" name="Content Placeholder 2">
            <a:extLst>
              <a:ext uri="{FF2B5EF4-FFF2-40B4-BE49-F238E27FC236}">
                <a16:creationId xmlns:a16="http://schemas.microsoft.com/office/drawing/2014/main" id="{6361FC6A-2C78-5499-0FB8-6F6CFAC6126E}"/>
              </a:ext>
            </a:extLst>
          </p:cNvPr>
          <p:cNvSpPr>
            <a:spLocks noGrp="1"/>
          </p:cNvSpPr>
          <p:nvPr>
            <p:ph idx="1"/>
          </p:nvPr>
        </p:nvSpPr>
        <p:spPr>
          <a:xfrm>
            <a:off x="125432" y="1124744"/>
            <a:ext cx="11947232" cy="5544616"/>
          </a:xfrm>
        </p:spPr>
        <p:txBody>
          <a:bodyPr>
            <a:normAutofit/>
          </a:bodyPr>
          <a:lstStyle/>
          <a:p>
            <a:pPr marL="0" indent="0">
              <a:buNone/>
            </a:pPr>
            <a:r>
              <a:rPr lang="en-US" sz="3200" dirty="0"/>
              <a:t>And nor is it “as through the sin of the one, so also the gift.” For the judgment which followed the one trespass resulted in a negative verdict, but the free gift which followed many trespasses resulted in a positive verdict. For if, by the trespass of the one, death reigned through that one, how much more will those who receive the abundance of grace, and of the gift of covenant membership, of “being in the right,” reign in life through the one man Jesus the Messiah?</a:t>
            </a:r>
          </a:p>
        </p:txBody>
      </p:sp>
    </p:spTree>
    <p:extLst>
      <p:ext uri="{BB962C8B-B14F-4D97-AF65-F5344CB8AC3E}">
        <p14:creationId xmlns:p14="http://schemas.microsoft.com/office/powerpoint/2010/main" val="1589733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2CABD40-8D5D-2542-30B9-7FB242BD947F}"/>
              </a:ext>
            </a:extLst>
          </p:cNvPr>
          <p:cNvPicPr>
            <a:picLocks noGrp="1" noChangeAspect="1"/>
          </p:cNvPicPr>
          <p:nvPr>
            <p:ph idx="1"/>
          </p:nvPr>
        </p:nvPicPr>
        <p:blipFill>
          <a:blip r:embed="rId2"/>
          <a:stretch>
            <a:fillRect/>
          </a:stretch>
        </p:blipFill>
        <p:spPr>
          <a:xfrm>
            <a:off x="3035660" y="-9071"/>
            <a:ext cx="6120680" cy="6867071"/>
          </a:xfrm>
          <a:prstGeom prst="rect">
            <a:avLst/>
          </a:prstGeom>
        </p:spPr>
      </p:pic>
    </p:spTree>
    <p:extLst>
      <p:ext uri="{BB962C8B-B14F-4D97-AF65-F5344CB8AC3E}">
        <p14:creationId xmlns:p14="http://schemas.microsoft.com/office/powerpoint/2010/main" val="3790598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8DF64-055E-D8AA-68F3-FCF26A0974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3C6DBD-A25D-3904-C8E6-C3F8A9D571E7}"/>
              </a:ext>
            </a:extLst>
          </p:cNvPr>
          <p:cNvSpPr>
            <a:spLocks noGrp="1"/>
          </p:cNvSpPr>
          <p:nvPr>
            <p:ph type="title"/>
          </p:nvPr>
        </p:nvSpPr>
        <p:spPr>
          <a:xfrm>
            <a:off x="119336" y="188640"/>
            <a:ext cx="10972799" cy="735400"/>
          </a:xfrm>
        </p:spPr>
        <p:txBody>
          <a:bodyPr>
            <a:normAutofit/>
          </a:bodyPr>
          <a:lstStyle/>
          <a:p>
            <a:r>
              <a:rPr lang="en-US" sz="3600" dirty="0"/>
              <a:t>Romans 5:18-21</a:t>
            </a:r>
            <a:endParaRPr lang="en-AU" sz="3600" dirty="0"/>
          </a:p>
        </p:txBody>
      </p:sp>
      <p:sp>
        <p:nvSpPr>
          <p:cNvPr id="3" name="Content Placeholder 2">
            <a:extLst>
              <a:ext uri="{FF2B5EF4-FFF2-40B4-BE49-F238E27FC236}">
                <a16:creationId xmlns:a16="http://schemas.microsoft.com/office/drawing/2014/main" id="{9E0B7A40-30CE-63A1-6B9C-CA811C719FC2}"/>
              </a:ext>
            </a:extLst>
          </p:cNvPr>
          <p:cNvSpPr>
            <a:spLocks noGrp="1"/>
          </p:cNvSpPr>
          <p:nvPr>
            <p:ph idx="1"/>
          </p:nvPr>
        </p:nvSpPr>
        <p:spPr>
          <a:xfrm>
            <a:off x="125432" y="620688"/>
            <a:ext cx="12066568" cy="6237312"/>
          </a:xfrm>
        </p:spPr>
        <p:txBody>
          <a:bodyPr>
            <a:normAutofit fontScale="92500" lnSpcReduction="20000"/>
          </a:bodyPr>
          <a:lstStyle/>
          <a:p>
            <a:pPr marL="0" indent="0">
              <a:buNone/>
            </a:pPr>
            <a:r>
              <a:rPr lang="en-US" sz="3500" dirty="0"/>
              <a:t>So, then, just as, through the trespass of one person, the result was condemnation for all people, even so, through the upright act of one person, the proper verdict is life for all people. For just as through the disobedience of one person many received the status of “sinner,” so through the obedience of one person many will receive the status of being “in the right.”</a:t>
            </a:r>
          </a:p>
          <a:p>
            <a:pPr marL="0" indent="0">
              <a:buNone/>
            </a:pPr>
            <a:r>
              <a:rPr lang="en-US" sz="3500" dirty="0"/>
              <a:t>The law came in alongside, so that the trespass might be filled out to its full extent. But where sin increased, grace increased all the more; so that, just as sin reigned in death, even so, through God’s faithful covenant justice, grace might reign to the life of the age to come, through Jesus the Messiah, our Lord.</a:t>
            </a:r>
          </a:p>
          <a:p>
            <a:pPr marL="0" indent="0">
              <a:buNone/>
            </a:pPr>
            <a:endParaRPr lang="en-US" sz="3200" dirty="0"/>
          </a:p>
        </p:txBody>
      </p:sp>
    </p:spTree>
    <p:extLst>
      <p:ext uri="{BB962C8B-B14F-4D97-AF65-F5344CB8AC3E}">
        <p14:creationId xmlns:p14="http://schemas.microsoft.com/office/powerpoint/2010/main" val="815782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BA6C91B-1B13-B788-EE96-2E522FEC8F07}"/>
              </a:ext>
            </a:extLst>
          </p:cNvPr>
          <p:cNvSpPr>
            <a:spLocks noGrp="1" noChangeArrowheads="1"/>
          </p:cNvSpPr>
          <p:nvPr>
            <p:ph type="title"/>
          </p:nvPr>
        </p:nvSpPr>
        <p:spPr>
          <a:xfrm>
            <a:off x="1743076" y="404814"/>
            <a:ext cx="7477125" cy="1728787"/>
          </a:xfrm>
        </p:spPr>
        <p:txBody>
          <a:bodyPr/>
          <a:lstStyle/>
          <a:p>
            <a:pPr algn="ctr" eaLnBrk="1" hangingPunct="1"/>
            <a:r>
              <a:rPr lang="en-AU" altLang="en-US"/>
              <a:t>Who we are Created to be</a:t>
            </a:r>
          </a:p>
        </p:txBody>
      </p:sp>
      <p:sp>
        <p:nvSpPr>
          <p:cNvPr id="4099" name="Rectangle 3">
            <a:extLst>
              <a:ext uri="{FF2B5EF4-FFF2-40B4-BE49-F238E27FC236}">
                <a16:creationId xmlns:a16="http://schemas.microsoft.com/office/drawing/2014/main" id="{8A61866C-8877-94FE-BF33-6C73B02A2825}"/>
              </a:ext>
            </a:extLst>
          </p:cNvPr>
          <p:cNvSpPr>
            <a:spLocks noGrp="1" noChangeArrowheads="1"/>
          </p:cNvSpPr>
          <p:nvPr>
            <p:ph type="subTitle" idx="4294967295"/>
          </p:nvPr>
        </p:nvSpPr>
        <p:spPr>
          <a:xfrm>
            <a:off x="2495551" y="2133600"/>
            <a:ext cx="6251575" cy="3455988"/>
          </a:xfrm>
        </p:spPr>
        <p:txBody>
          <a:bodyPr/>
          <a:lstStyle/>
          <a:p>
            <a:pPr marL="0" indent="0" algn="ctr" eaLnBrk="1" hangingPunct="1">
              <a:buNone/>
            </a:pPr>
            <a:r>
              <a:rPr lang="en-AU" altLang="en-US"/>
              <a:t>Adam and Eve in the garden  all was good. </a:t>
            </a:r>
          </a:p>
        </p:txBody>
      </p:sp>
      <p:sp>
        <p:nvSpPr>
          <p:cNvPr id="2" name="Heart 1">
            <a:extLst>
              <a:ext uri="{FF2B5EF4-FFF2-40B4-BE49-F238E27FC236}">
                <a16:creationId xmlns:a16="http://schemas.microsoft.com/office/drawing/2014/main" id="{344ABBA1-ECA2-2F7B-F90D-20B114D2D9D4}"/>
              </a:ext>
            </a:extLst>
          </p:cNvPr>
          <p:cNvSpPr/>
          <p:nvPr/>
        </p:nvSpPr>
        <p:spPr>
          <a:xfrm>
            <a:off x="2449513" y="4173539"/>
            <a:ext cx="1778000" cy="1203325"/>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AU">
              <a:solidFill>
                <a:srgbClr val="C16059"/>
              </a:solidFill>
              <a:latin typeface="Arial"/>
            </a:endParaRPr>
          </a:p>
        </p:txBody>
      </p:sp>
      <p:sp>
        <p:nvSpPr>
          <p:cNvPr id="3" name="Heart 2">
            <a:extLst>
              <a:ext uri="{FF2B5EF4-FFF2-40B4-BE49-F238E27FC236}">
                <a16:creationId xmlns:a16="http://schemas.microsoft.com/office/drawing/2014/main" id="{22AF1E79-BB2C-03DF-4F8E-241C927C2E0F}"/>
              </a:ext>
            </a:extLst>
          </p:cNvPr>
          <p:cNvSpPr/>
          <p:nvPr/>
        </p:nvSpPr>
        <p:spPr>
          <a:xfrm>
            <a:off x="5519738" y="3141664"/>
            <a:ext cx="2736850" cy="2065337"/>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AU">
              <a:solidFill>
                <a:srgbClr val="C16059"/>
              </a:solidFill>
              <a:latin typeface="Arial"/>
            </a:endParaRPr>
          </a:p>
        </p:txBody>
      </p:sp>
      <p:sp>
        <p:nvSpPr>
          <p:cNvPr id="4102" name="TextBox 5">
            <a:extLst>
              <a:ext uri="{FF2B5EF4-FFF2-40B4-BE49-F238E27FC236}">
                <a16:creationId xmlns:a16="http://schemas.microsoft.com/office/drawing/2014/main" id="{BA440BD9-8A15-367C-8C84-A78389A76122}"/>
              </a:ext>
            </a:extLst>
          </p:cNvPr>
          <p:cNvSpPr txBox="1">
            <a:spLocks noChangeArrowheads="1"/>
          </p:cNvSpPr>
          <p:nvPr/>
        </p:nvSpPr>
        <p:spPr bwMode="auto">
          <a:xfrm>
            <a:off x="2582863" y="4341814"/>
            <a:ext cx="15621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None/>
            </a:pPr>
            <a:r>
              <a:rPr lang="en-AU" altLang="en-US" sz="1800">
                <a:solidFill>
                  <a:srgbClr val="2F1311"/>
                </a:solidFill>
              </a:rPr>
              <a:t>Acceptance</a:t>
            </a:r>
          </a:p>
          <a:p>
            <a:pPr algn="ctr" fontAlgn="base">
              <a:spcBef>
                <a:spcPct val="0"/>
              </a:spcBef>
              <a:spcAft>
                <a:spcPct val="0"/>
              </a:spcAft>
              <a:buNone/>
            </a:pPr>
            <a:r>
              <a:rPr lang="en-AU" altLang="en-US" sz="1800">
                <a:solidFill>
                  <a:srgbClr val="2F1311"/>
                </a:solidFill>
              </a:rPr>
              <a:t>Belonging</a:t>
            </a:r>
          </a:p>
          <a:p>
            <a:pPr algn="ctr" fontAlgn="base">
              <a:spcBef>
                <a:spcPct val="0"/>
              </a:spcBef>
              <a:spcAft>
                <a:spcPct val="0"/>
              </a:spcAft>
              <a:buNone/>
            </a:pPr>
            <a:r>
              <a:rPr lang="en-AU" altLang="en-US" sz="1800">
                <a:solidFill>
                  <a:srgbClr val="2F1311"/>
                </a:solidFill>
              </a:rPr>
              <a:t> Value</a:t>
            </a:r>
          </a:p>
        </p:txBody>
      </p:sp>
      <p:sp>
        <p:nvSpPr>
          <p:cNvPr id="4103" name="TextBox 6">
            <a:extLst>
              <a:ext uri="{FF2B5EF4-FFF2-40B4-BE49-F238E27FC236}">
                <a16:creationId xmlns:a16="http://schemas.microsoft.com/office/drawing/2014/main" id="{434128FC-ADBC-6B68-3F7F-60BBC0C0E2B5}"/>
              </a:ext>
            </a:extLst>
          </p:cNvPr>
          <p:cNvSpPr txBox="1">
            <a:spLocks noChangeArrowheads="1"/>
          </p:cNvSpPr>
          <p:nvPr/>
        </p:nvSpPr>
        <p:spPr bwMode="auto">
          <a:xfrm>
            <a:off x="5822950" y="3638551"/>
            <a:ext cx="20891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None/>
            </a:pPr>
            <a:r>
              <a:rPr lang="en-AU" altLang="en-US" sz="1800">
                <a:solidFill>
                  <a:srgbClr val="2F1311"/>
                </a:solidFill>
              </a:rPr>
              <a:t>Intimacy</a:t>
            </a:r>
          </a:p>
          <a:p>
            <a:pPr algn="ctr" fontAlgn="base">
              <a:spcBef>
                <a:spcPct val="0"/>
              </a:spcBef>
              <a:spcAft>
                <a:spcPct val="0"/>
              </a:spcAft>
              <a:buNone/>
            </a:pPr>
            <a:r>
              <a:rPr lang="en-AU" altLang="en-US" sz="1800">
                <a:solidFill>
                  <a:srgbClr val="2F1311"/>
                </a:solidFill>
              </a:rPr>
              <a:t>Acceptance </a:t>
            </a:r>
          </a:p>
          <a:p>
            <a:pPr algn="ctr" fontAlgn="base">
              <a:spcBef>
                <a:spcPct val="0"/>
              </a:spcBef>
              <a:spcAft>
                <a:spcPct val="0"/>
              </a:spcAft>
              <a:buNone/>
            </a:pPr>
            <a:r>
              <a:rPr lang="en-AU" altLang="en-US" sz="1800">
                <a:solidFill>
                  <a:srgbClr val="2F1311"/>
                </a:solidFill>
              </a:rPr>
              <a:t>Belonging </a:t>
            </a:r>
          </a:p>
          <a:p>
            <a:pPr algn="ctr" fontAlgn="base">
              <a:spcBef>
                <a:spcPct val="0"/>
              </a:spcBef>
              <a:spcAft>
                <a:spcPct val="0"/>
              </a:spcAft>
              <a:buNone/>
            </a:pPr>
            <a:r>
              <a:rPr lang="en-AU" altLang="en-US" sz="1800">
                <a:solidFill>
                  <a:srgbClr val="2F1311"/>
                </a:solidFill>
              </a:rPr>
              <a:t>Value</a:t>
            </a:r>
          </a:p>
          <a:p>
            <a:pPr fontAlgn="base">
              <a:spcBef>
                <a:spcPct val="0"/>
              </a:spcBef>
              <a:spcAft>
                <a:spcPct val="0"/>
              </a:spcAft>
              <a:buNone/>
            </a:pPr>
            <a:endParaRPr lang="en-AU" altLang="en-US" sz="1800">
              <a:solidFill>
                <a:srgbClr val="2F1311"/>
              </a:solidFill>
            </a:endParaRPr>
          </a:p>
        </p:txBody>
      </p:sp>
      <p:cxnSp>
        <p:nvCxnSpPr>
          <p:cNvPr id="9" name="Straight Arrow Connector 8">
            <a:extLst>
              <a:ext uri="{FF2B5EF4-FFF2-40B4-BE49-F238E27FC236}">
                <a16:creationId xmlns:a16="http://schemas.microsoft.com/office/drawing/2014/main" id="{EFB9EFD9-32A3-B0FC-926E-C29EFB6067CF}"/>
              </a:ext>
            </a:extLst>
          </p:cNvPr>
          <p:cNvCxnSpPr/>
          <p:nvPr/>
        </p:nvCxnSpPr>
        <p:spPr>
          <a:xfrm flipV="1">
            <a:off x="4440238" y="4173539"/>
            <a:ext cx="1079500" cy="4079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ECF1649-67A1-501D-562F-0447D493F757}"/>
              </a:ext>
            </a:extLst>
          </p:cNvPr>
          <p:cNvCxnSpPr/>
          <p:nvPr/>
        </p:nvCxnSpPr>
        <p:spPr>
          <a:xfrm flipH="1">
            <a:off x="4227513" y="4508500"/>
            <a:ext cx="1466850" cy="433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06" name="TextBox 11">
            <a:extLst>
              <a:ext uri="{FF2B5EF4-FFF2-40B4-BE49-F238E27FC236}">
                <a16:creationId xmlns:a16="http://schemas.microsoft.com/office/drawing/2014/main" id="{2832B35E-471A-3F8D-3CE9-9D2D3ACFD39A}"/>
              </a:ext>
            </a:extLst>
          </p:cNvPr>
          <p:cNvSpPr txBox="1">
            <a:spLocks noChangeArrowheads="1"/>
          </p:cNvSpPr>
          <p:nvPr/>
        </p:nvSpPr>
        <p:spPr bwMode="auto">
          <a:xfrm rot="20435610">
            <a:off x="4303714" y="4391025"/>
            <a:ext cx="1368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None/>
            </a:pPr>
            <a:r>
              <a:rPr lang="en-AU" altLang="en-US" sz="1800">
                <a:solidFill>
                  <a:srgbClr val="2F1311"/>
                </a:solidFill>
              </a:rPr>
              <a:t>Reflection</a:t>
            </a:r>
          </a:p>
        </p:txBody>
      </p:sp>
      <p:sp>
        <p:nvSpPr>
          <p:cNvPr id="4107" name="TextBox 3">
            <a:extLst>
              <a:ext uri="{FF2B5EF4-FFF2-40B4-BE49-F238E27FC236}">
                <a16:creationId xmlns:a16="http://schemas.microsoft.com/office/drawing/2014/main" id="{58867DCE-2033-C83A-FC64-1E77CD936490}"/>
              </a:ext>
            </a:extLst>
          </p:cNvPr>
          <p:cNvSpPr txBox="1">
            <a:spLocks noChangeArrowheads="1"/>
          </p:cNvSpPr>
          <p:nvPr/>
        </p:nvSpPr>
        <p:spPr bwMode="auto">
          <a:xfrm>
            <a:off x="2449514" y="5589589"/>
            <a:ext cx="5807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0" fontAlgn="base" hangingPunct="0">
              <a:spcBef>
                <a:spcPct val="0"/>
              </a:spcBef>
              <a:spcAft>
                <a:spcPct val="0"/>
              </a:spcAft>
              <a:buNone/>
            </a:pPr>
            <a:r>
              <a:rPr lang="en-AU" altLang="en-US" sz="1800" b="1">
                <a:solidFill>
                  <a:srgbClr val="2F1311"/>
                </a:solidFill>
              </a:rPr>
              <a:t>The Image</a:t>
            </a:r>
            <a:r>
              <a:rPr lang="en-AU" altLang="en-US" sz="1800">
                <a:solidFill>
                  <a:srgbClr val="2F1311"/>
                </a:solidFill>
              </a:rPr>
              <a:t>	  Relationship	      </a:t>
            </a:r>
            <a:r>
              <a:rPr lang="en-AU" altLang="en-US" sz="1800" b="1">
                <a:solidFill>
                  <a:srgbClr val="2F1311"/>
                </a:solidFill>
              </a:rPr>
              <a:t>The Source </a:t>
            </a:r>
          </a:p>
        </p:txBody>
      </p:sp>
      <p:sp>
        <p:nvSpPr>
          <p:cNvPr id="5" name="Arrow: Left 4">
            <a:extLst>
              <a:ext uri="{FF2B5EF4-FFF2-40B4-BE49-F238E27FC236}">
                <a16:creationId xmlns:a16="http://schemas.microsoft.com/office/drawing/2014/main" id="{553E423B-0CFD-C9AE-FA93-D81E8170F510}"/>
              </a:ext>
            </a:extLst>
          </p:cNvPr>
          <p:cNvSpPr/>
          <p:nvPr/>
        </p:nvSpPr>
        <p:spPr>
          <a:xfrm>
            <a:off x="3662363" y="5624514"/>
            <a:ext cx="793750" cy="3143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AU">
              <a:solidFill>
                <a:srgbClr val="C16059"/>
              </a:solidFill>
              <a:latin typeface="Arial"/>
            </a:endParaRPr>
          </a:p>
        </p:txBody>
      </p:sp>
      <p:sp>
        <p:nvSpPr>
          <p:cNvPr id="6" name="Arrow: Right 5">
            <a:extLst>
              <a:ext uri="{FF2B5EF4-FFF2-40B4-BE49-F238E27FC236}">
                <a16:creationId xmlns:a16="http://schemas.microsoft.com/office/drawing/2014/main" id="{347BDB6C-A97D-DA3F-00CE-12FD0E4355CD}"/>
              </a:ext>
            </a:extLst>
          </p:cNvPr>
          <p:cNvSpPr/>
          <p:nvPr/>
        </p:nvSpPr>
        <p:spPr>
          <a:xfrm>
            <a:off x="5951539" y="5924550"/>
            <a:ext cx="46037" cy="444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AU">
              <a:solidFill>
                <a:srgbClr val="C16059"/>
              </a:solidFill>
              <a:latin typeface="Arial"/>
            </a:endParaRPr>
          </a:p>
        </p:txBody>
      </p:sp>
      <p:sp>
        <p:nvSpPr>
          <p:cNvPr id="7" name="Arrow: Right 6">
            <a:extLst>
              <a:ext uri="{FF2B5EF4-FFF2-40B4-BE49-F238E27FC236}">
                <a16:creationId xmlns:a16="http://schemas.microsoft.com/office/drawing/2014/main" id="{5F717D0D-2FD8-C7C1-F5BF-2FF2944626BF}"/>
              </a:ext>
            </a:extLst>
          </p:cNvPr>
          <p:cNvSpPr/>
          <p:nvPr/>
        </p:nvSpPr>
        <p:spPr>
          <a:xfrm>
            <a:off x="5786438" y="5653088"/>
            <a:ext cx="762000" cy="2984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AU">
              <a:solidFill>
                <a:srgbClr val="C16059"/>
              </a:solidFill>
              <a:latin typeface="Arial"/>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195474E5-B85B-8235-9E53-441DBAB0C51E}"/>
              </a:ext>
            </a:extLst>
          </p:cNvPr>
          <p:cNvSpPr>
            <a:spLocks noGrp="1" noChangeArrowheads="1"/>
          </p:cNvSpPr>
          <p:nvPr>
            <p:ph type="title"/>
          </p:nvPr>
        </p:nvSpPr>
        <p:spPr/>
        <p:txBody>
          <a:bodyPr/>
          <a:lstStyle/>
          <a:p>
            <a:pPr algn="ctr" eaLnBrk="1" hangingPunct="1"/>
            <a:r>
              <a:rPr lang="en-AU" altLang="en-US"/>
              <a:t>Consequences of the fall</a:t>
            </a:r>
          </a:p>
        </p:txBody>
      </p:sp>
      <p:sp>
        <p:nvSpPr>
          <p:cNvPr id="7" name="Heart 6">
            <a:extLst>
              <a:ext uri="{FF2B5EF4-FFF2-40B4-BE49-F238E27FC236}">
                <a16:creationId xmlns:a16="http://schemas.microsoft.com/office/drawing/2014/main" id="{A529CA00-CC09-D80E-B770-B26FA5816C13}"/>
              </a:ext>
            </a:extLst>
          </p:cNvPr>
          <p:cNvSpPr/>
          <p:nvPr/>
        </p:nvSpPr>
        <p:spPr>
          <a:xfrm>
            <a:off x="2855913" y="4292600"/>
            <a:ext cx="914400" cy="9144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AU">
              <a:solidFill>
                <a:srgbClr val="C16059"/>
              </a:solidFill>
              <a:latin typeface="Arial"/>
            </a:endParaRPr>
          </a:p>
        </p:txBody>
      </p:sp>
      <p:sp>
        <p:nvSpPr>
          <p:cNvPr id="6" name="Lightning Bolt 5">
            <a:extLst>
              <a:ext uri="{FF2B5EF4-FFF2-40B4-BE49-F238E27FC236}">
                <a16:creationId xmlns:a16="http://schemas.microsoft.com/office/drawing/2014/main" id="{89032E85-CA90-E9CB-6A2F-19F884FB7031}"/>
              </a:ext>
            </a:extLst>
          </p:cNvPr>
          <p:cNvSpPr/>
          <p:nvPr/>
        </p:nvSpPr>
        <p:spPr>
          <a:xfrm>
            <a:off x="2711451" y="4525964"/>
            <a:ext cx="1203325" cy="649287"/>
          </a:xfrm>
          <a:prstGeom prst="lightningBol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base">
              <a:spcBef>
                <a:spcPct val="0"/>
              </a:spcBef>
              <a:spcAft>
                <a:spcPct val="0"/>
              </a:spcAft>
              <a:defRPr/>
            </a:pPr>
            <a:endParaRPr lang="en-AU">
              <a:ln w="0"/>
              <a:solidFill>
                <a:srgbClr val="2F1311"/>
              </a:solidFill>
              <a:effectLst>
                <a:outerShdw blurRad="38100" dist="19050" dir="2700000" algn="tl" rotWithShape="0">
                  <a:srgbClr val="2F1311">
                    <a:alpha val="40000"/>
                  </a:srgbClr>
                </a:outerShdw>
              </a:effectLst>
              <a:latin typeface="Arial"/>
            </a:endParaRPr>
          </a:p>
        </p:txBody>
      </p:sp>
      <p:sp>
        <p:nvSpPr>
          <p:cNvPr id="8" name="Heart 7">
            <a:extLst>
              <a:ext uri="{FF2B5EF4-FFF2-40B4-BE49-F238E27FC236}">
                <a16:creationId xmlns:a16="http://schemas.microsoft.com/office/drawing/2014/main" id="{A7428A0A-F27E-FBE3-9CF7-1F3A4F0E89CA}"/>
              </a:ext>
            </a:extLst>
          </p:cNvPr>
          <p:cNvSpPr/>
          <p:nvPr/>
        </p:nvSpPr>
        <p:spPr>
          <a:xfrm>
            <a:off x="6311901" y="3500438"/>
            <a:ext cx="2016125" cy="1706562"/>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AU" dirty="0">
              <a:solidFill>
                <a:srgbClr val="C16059"/>
              </a:solidFill>
              <a:latin typeface="Arial"/>
            </a:endParaRPr>
          </a:p>
        </p:txBody>
      </p:sp>
      <p:sp>
        <p:nvSpPr>
          <p:cNvPr id="5126" name="TextBox 9">
            <a:extLst>
              <a:ext uri="{FF2B5EF4-FFF2-40B4-BE49-F238E27FC236}">
                <a16:creationId xmlns:a16="http://schemas.microsoft.com/office/drawing/2014/main" id="{DC73F132-D299-353F-F41A-C701D91D0EC7}"/>
              </a:ext>
            </a:extLst>
          </p:cNvPr>
          <p:cNvSpPr txBox="1">
            <a:spLocks noChangeArrowheads="1"/>
          </p:cNvSpPr>
          <p:nvPr/>
        </p:nvSpPr>
        <p:spPr bwMode="auto">
          <a:xfrm>
            <a:off x="2351089" y="1844676"/>
            <a:ext cx="324008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None/>
            </a:pPr>
            <a:r>
              <a:rPr lang="en-AU" altLang="en-US" sz="2400">
                <a:solidFill>
                  <a:srgbClr val="2F1311"/>
                </a:solidFill>
              </a:rPr>
              <a:t>Insecurity,  fear,</a:t>
            </a:r>
          </a:p>
          <a:p>
            <a:pPr fontAlgn="base">
              <a:spcBef>
                <a:spcPct val="0"/>
              </a:spcBef>
              <a:spcAft>
                <a:spcPct val="0"/>
              </a:spcAft>
              <a:buNone/>
            </a:pPr>
            <a:r>
              <a:rPr lang="en-AU" altLang="en-US" sz="2400">
                <a:solidFill>
                  <a:srgbClr val="2F1311"/>
                </a:solidFill>
              </a:rPr>
              <a:t>Inadequacy, denial,</a:t>
            </a:r>
          </a:p>
          <a:p>
            <a:pPr fontAlgn="base">
              <a:spcBef>
                <a:spcPct val="0"/>
              </a:spcBef>
              <a:spcAft>
                <a:spcPct val="0"/>
              </a:spcAft>
              <a:buNone/>
            </a:pPr>
            <a:r>
              <a:rPr lang="en-AU" altLang="en-US" sz="2400">
                <a:solidFill>
                  <a:srgbClr val="2F1311"/>
                </a:solidFill>
              </a:rPr>
              <a:t>Vulnerable,  blaming,</a:t>
            </a:r>
          </a:p>
          <a:p>
            <a:pPr fontAlgn="base">
              <a:spcBef>
                <a:spcPct val="0"/>
              </a:spcBef>
              <a:spcAft>
                <a:spcPct val="0"/>
              </a:spcAft>
              <a:buNone/>
            </a:pPr>
            <a:r>
              <a:rPr lang="en-AU" altLang="en-US" sz="2400">
                <a:solidFill>
                  <a:srgbClr val="2F1311"/>
                </a:solidFill>
              </a:rPr>
              <a:t>Guilt,  self-deception,</a:t>
            </a:r>
          </a:p>
          <a:p>
            <a:pPr fontAlgn="base">
              <a:spcBef>
                <a:spcPct val="0"/>
              </a:spcBef>
              <a:spcAft>
                <a:spcPct val="0"/>
              </a:spcAft>
              <a:buNone/>
            </a:pPr>
            <a:r>
              <a:rPr lang="en-AU" altLang="en-US" sz="2400">
                <a:solidFill>
                  <a:srgbClr val="2F1311"/>
                </a:solidFill>
              </a:rPr>
              <a:t>Shame, expelled</a:t>
            </a:r>
          </a:p>
          <a:p>
            <a:pPr fontAlgn="base">
              <a:spcBef>
                <a:spcPct val="0"/>
              </a:spcBef>
              <a:spcAft>
                <a:spcPct val="0"/>
              </a:spcAft>
              <a:buNone/>
            </a:pPr>
            <a:endParaRPr lang="en-AU" altLang="en-US" sz="2400">
              <a:solidFill>
                <a:srgbClr val="2F1311"/>
              </a:solidFill>
            </a:endParaRPr>
          </a:p>
        </p:txBody>
      </p:sp>
      <p:cxnSp>
        <p:nvCxnSpPr>
          <p:cNvPr id="12" name="Straight Arrow Connector 11">
            <a:extLst>
              <a:ext uri="{FF2B5EF4-FFF2-40B4-BE49-F238E27FC236}">
                <a16:creationId xmlns:a16="http://schemas.microsoft.com/office/drawing/2014/main" id="{893E7825-9596-B3FE-3791-3AF9F2FD454E}"/>
              </a:ext>
            </a:extLst>
          </p:cNvPr>
          <p:cNvCxnSpPr/>
          <p:nvPr/>
        </p:nvCxnSpPr>
        <p:spPr>
          <a:xfrm flipV="1">
            <a:off x="4079876" y="4365625"/>
            <a:ext cx="1223963" cy="1603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D333137-0838-9B85-B542-13EFD3B94C22}"/>
              </a:ext>
            </a:extLst>
          </p:cNvPr>
          <p:cNvCxnSpPr/>
          <p:nvPr/>
        </p:nvCxnSpPr>
        <p:spPr>
          <a:xfrm flipH="1" flipV="1">
            <a:off x="4803776" y="3559175"/>
            <a:ext cx="576263" cy="5143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29" name="TextBox 17">
            <a:extLst>
              <a:ext uri="{FF2B5EF4-FFF2-40B4-BE49-F238E27FC236}">
                <a16:creationId xmlns:a16="http://schemas.microsoft.com/office/drawing/2014/main" id="{32DC7E2F-9932-2600-2016-35BE7B1E5229}"/>
              </a:ext>
            </a:extLst>
          </p:cNvPr>
          <p:cNvSpPr txBox="1">
            <a:spLocks noChangeArrowheads="1"/>
          </p:cNvSpPr>
          <p:nvPr/>
        </p:nvSpPr>
        <p:spPr bwMode="auto">
          <a:xfrm>
            <a:off x="5481638" y="2133600"/>
            <a:ext cx="830262"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None/>
            </a:pPr>
            <a:r>
              <a:rPr lang="en-AU" altLang="en-US" sz="4000" b="1">
                <a:solidFill>
                  <a:srgbClr val="2F1311"/>
                </a:solidFill>
              </a:rPr>
              <a:t>J</a:t>
            </a:r>
          </a:p>
          <a:p>
            <a:pPr fontAlgn="base">
              <a:spcBef>
                <a:spcPct val="0"/>
              </a:spcBef>
              <a:spcAft>
                <a:spcPct val="0"/>
              </a:spcAft>
              <a:buNone/>
            </a:pPr>
            <a:r>
              <a:rPr lang="en-AU" altLang="en-US" sz="4000" b="1">
                <a:solidFill>
                  <a:srgbClr val="2F1311"/>
                </a:solidFill>
              </a:rPr>
              <a:t>U</a:t>
            </a:r>
          </a:p>
          <a:p>
            <a:pPr fontAlgn="base">
              <a:spcBef>
                <a:spcPct val="0"/>
              </a:spcBef>
              <a:spcAft>
                <a:spcPct val="0"/>
              </a:spcAft>
              <a:buNone/>
            </a:pPr>
            <a:r>
              <a:rPr lang="en-AU" altLang="en-US" sz="4000" b="1">
                <a:solidFill>
                  <a:srgbClr val="2F1311"/>
                </a:solidFill>
              </a:rPr>
              <a:t>D</a:t>
            </a:r>
          </a:p>
          <a:p>
            <a:pPr fontAlgn="base">
              <a:spcBef>
                <a:spcPct val="0"/>
              </a:spcBef>
              <a:spcAft>
                <a:spcPct val="0"/>
              </a:spcAft>
              <a:buNone/>
            </a:pPr>
            <a:r>
              <a:rPr lang="en-AU" altLang="en-US" sz="4000" b="1">
                <a:solidFill>
                  <a:srgbClr val="2F1311"/>
                </a:solidFill>
              </a:rPr>
              <a:t>G</a:t>
            </a:r>
          </a:p>
          <a:p>
            <a:pPr fontAlgn="base">
              <a:spcBef>
                <a:spcPct val="0"/>
              </a:spcBef>
              <a:spcAft>
                <a:spcPct val="0"/>
              </a:spcAft>
              <a:buNone/>
            </a:pPr>
            <a:r>
              <a:rPr lang="en-AU" altLang="en-US" sz="4000" b="1">
                <a:solidFill>
                  <a:srgbClr val="2F1311"/>
                </a:solidFill>
              </a:rPr>
              <a:t>E</a:t>
            </a:r>
          </a:p>
        </p:txBody>
      </p:sp>
      <p:sp>
        <p:nvSpPr>
          <p:cNvPr id="5130" name="TextBox 18">
            <a:extLst>
              <a:ext uri="{FF2B5EF4-FFF2-40B4-BE49-F238E27FC236}">
                <a16:creationId xmlns:a16="http://schemas.microsoft.com/office/drawing/2014/main" id="{02C15C5E-CA77-B9A9-38E4-59F860609034}"/>
              </a:ext>
            </a:extLst>
          </p:cNvPr>
          <p:cNvSpPr txBox="1">
            <a:spLocks noChangeArrowheads="1"/>
          </p:cNvSpPr>
          <p:nvPr/>
        </p:nvSpPr>
        <p:spPr bwMode="auto">
          <a:xfrm>
            <a:off x="6610350" y="2817814"/>
            <a:ext cx="18748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None/>
            </a:pPr>
            <a:r>
              <a:rPr lang="en-AU" altLang="en-US" b="1">
                <a:solidFill>
                  <a:srgbClr val="2F1311"/>
                </a:solidFill>
              </a:rPr>
              <a:t>Father</a:t>
            </a:r>
          </a:p>
        </p:txBody>
      </p:sp>
      <p:sp>
        <p:nvSpPr>
          <p:cNvPr id="5131" name="TextBox 19">
            <a:extLst>
              <a:ext uri="{FF2B5EF4-FFF2-40B4-BE49-F238E27FC236}">
                <a16:creationId xmlns:a16="http://schemas.microsoft.com/office/drawing/2014/main" id="{65252878-CE74-75EC-607E-6D9EB4546F9F}"/>
              </a:ext>
            </a:extLst>
          </p:cNvPr>
          <p:cNvSpPr txBox="1">
            <a:spLocks noChangeArrowheads="1"/>
          </p:cNvSpPr>
          <p:nvPr/>
        </p:nvSpPr>
        <p:spPr bwMode="auto">
          <a:xfrm>
            <a:off x="6221413" y="3697289"/>
            <a:ext cx="2284412"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None/>
            </a:pPr>
            <a:r>
              <a:rPr lang="en-AU" altLang="en-US" sz="1800">
                <a:solidFill>
                  <a:srgbClr val="2F1311"/>
                </a:solidFill>
              </a:rPr>
              <a:t>Intimacy</a:t>
            </a:r>
          </a:p>
          <a:p>
            <a:pPr algn="ctr" fontAlgn="base">
              <a:spcBef>
                <a:spcPct val="0"/>
              </a:spcBef>
              <a:spcAft>
                <a:spcPct val="0"/>
              </a:spcAft>
              <a:buNone/>
            </a:pPr>
            <a:r>
              <a:rPr lang="en-AU" altLang="en-US" sz="1800">
                <a:solidFill>
                  <a:srgbClr val="2F1311"/>
                </a:solidFill>
              </a:rPr>
              <a:t>Relationship</a:t>
            </a:r>
          </a:p>
          <a:p>
            <a:pPr algn="ctr" fontAlgn="base">
              <a:spcBef>
                <a:spcPct val="0"/>
              </a:spcBef>
              <a:spcAft>
                <a:spcPct val="0"/>
              </a:spcAft>
              <a:buNone/>
            </a:pPr>
            <a:r>
              <a:rPr lang="en-AU" altLang="en-US" sz="1800">
                <a:solidFill>
                  <a:srgbClr val="2F1311"/>
                </a:solidFill>
              </a:rPr>
              <a:t>Love</a:t>
            </a:r>
          </a:p>
          <a:p>
            <a:pPr algn="ctr" fontAlgn="base">
              <a:spcBef>
                <a:spcPct val="0"/>
              </a:spcBef>
              <a:spcAft>
                <a:spcPct val="0"/>
              </a:spcAft>
              <a:buNone/>
            </a:pPr>
            <a:r>
              <a:rPr lang="en-AU" altLang="en-US" sz="1800">
                <a:solidFill>
                  <a:srgbClr val="2F1311"/>
                </a:solidFill>
              </a:rPr>
              <a:t>Truth</a:t>
            </a:r>
          </a:p>
          <a:p>
            <a:pPr algn="ctr" fontAlgn="base">
              <a:spcBef>
                <a:spcPct val="0"/>
              </a:spcBef>
              <a:spcAft>
                <a:spcPct val="0"/>
              </a:spcAft>
              <a:buNone/>
            </a:pPr>
            <a:r>
              <a:rPr lang="en-AU" altLang="en-US" sz="1800">
                <a:solidFill>
                  <a:srgbClr val="2F1311"/>
                </a:solidFill>
              </a:rPr>
              <a:t>justice</a:t>
            </a:r>
          </a:p>
          <a:p>
            <a:pPr algn="ctr" fontAlgn="base">
              <a:spcBef>
                <a:spcPct val="0"/>
              </a:spcBef>
              <a:spcAft>
                <a:spcPct val="0"/>
              </a:spcAft>
              <a:buNone/>
            </a:pPr>
            <a:endParaRPr lang="en-AU" altLang="en-US" sz="1800">
              <a:solidFill>
                <a:srgbClr val="2F131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A1C34758-3277-9B57-EEE3-BF3DFC8D7B47}"/>
              </a:ext>
            </a:extLst>
          </p:cNvPr>
          <p:cNvSpPr>
            <a:spLocks noGrp="1" noChangeArrowheads="1"/>
          </p:cNvSpPr>
          <p:nvPr>
            <p:ph type="title"/>
          </p:nvPr>
        </p:nvSpPr>
        <p:spPr/>
        <p:txBody>
          <a:bodyPr/>
          <a:lstStyle/>
          <a:p>
            <a:pPr algn="ctr" eaLnBrk="1" hangingPunct="1"/>
            <a:r>
              <a:rPr lang="en-AU" altLang="en-US"/>
              <a:t>Consequences of the Fall </a:t>
            </a:r>
          </a:p>
        </p:txBody>
      </p:sp>
      <p:sp>
        <p:nvSpPr>
          <p:cNvPr id="3" name="Heart 2">
            <a:extLst>
              <a:ext uri="{FF2B5EF4-FFF2-40B4-BE49-F238E27FC236}">
                <a16:creationId xmlns:a16="http://schemas.microsoft.com/office/drawing/2014/main" id="{E3388856-7B7B-C6E2-2976-50108D76D6B6}"/>
              </a:ext>
            </a:extLst>
          </p:cNvPr>
          <p:cNvSpPr/>
          <p:nvPr/>
        </p:nvSpPr>
        <p:spPr>
          <a:xfrm>
            <a:off x="2711451" y="3573463"/>
            <a:ext cx="1008063" cy="9144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AU">
              <a:solidFill>
                <a:srgbClr val="C16059"/>
              </a:solidFill>
              <a:latin typeface="Arial"/>
            </a:endParaRPr>
          </a:p>
        </p:txBody>
      </p:sp>
      <p:sp>
        <p:nvSpPr>
          <p:cNvPr id="6" name="Heart 5">
            <a:extLst>
              <a:ext uri="{FF2B5EF4-FFF2-40B4-BE49-F238E27FC236}">
                <a16:creationId xmlns:a16="http://schemas.microsoft.com/office/drawing/2014/main" id="{1A54CB0F-5B25-B8E6-252B-B8BE727F4B86}"/>
              </a:ext>
            </a:extLst>
          </p:cNvPr>
          <p:cNvSpPr/>
          <p:nvPr/>
        </p:nvSpPr>
        <p:spPr>
          <a:xfrm>
            <a:off x="7165975" y="3541713"/>
            <a:ext cx="1130300" cy="914400"/>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AU">
              <a:solidFill>
                <a:srgbClr val="C16059"/>
              </a:solidFill>
              <a:latin typeface="Arial"/>
            </a:endParaRPr>
          </a:p>
        </p:txBody>
      </p:sp>
      <p:sp>
        <p:nvSpPr>
          <p:cNvPr id="7" name="Lightning Bolt 6">
            <a:extLst>
              <a:ext uri="{FF2B5EF4-FFF2-40B4-BE49-F238E27FC236}">
                <a16:creationId xmlns:a16="http://schemas.microsoft.com/office/drawing/2014/main" id="{C8F3E9E1-5793-8B70-84B7-3A78DCD9494F}"/>
              </a:ext>
            </a:extLst>
          </p:cNvPr>
          <p:cNvSpPr/>
          <p:nvPr/>
        </p:nvSpPr>
        <p:spPr>
          <a:xfrm rot="19261150">
            <a:off x="2714625" y="3732213"/>
            <a:ext cx="914400" cy="914400"/>
          </a:xfrm>
          <a:prstGeom prst="lightningBol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AU">
              <a:solidFill>
                <a:srgbClr val="C16059"/>
              </a:solidFill>
              <a:latin typeface="Arial"/>
            </a:endParaRPr>
          </a:p>
        </p:txBody>
      </p:sp>
      <p:sp>
        <p:nvSpPr>
          <p:cNvPr id="8" name="Lightning Bolt 7">
            <a:extLst>
              <a:ext uri="{FF2B5EF4-FFF2-40B4-BE49-F238E27FC236}">
                <a16:creationId xmlns:a16="http://schemas.microsoft.com/office/drawing/2014/main" id="{D3F5CB82-18BC-7658-2DB1-CFF3D6FAEC48}"/>
              </a:ext>
            </a:extLst>
          </p:cNvPr>
          <p:cNvSpPr/>
          <p:nvPr/>
        </p:nvSpPr>
        <p:spPr>
          <a:xfrm rot="18648078">
            <a:off x="7273925" y="3730625"/>
            <a:ext cx="914400" cy="914400"/>
          </a:xfrm>
          <a:prstGeom prst="lightningBol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AU">
              <a:solidFill>
                <a:srgbClr val="C16059"/>
              </a:solidFill>
              <a:latin typeface="Arial"/>
            </a:endParaRPr>
          </a:p>
        </p:txBody>
      </p:sp>
      <p:sp>
        <p:nvSpPr>
          <p:cNvPr id="6151" name="TextBox 8">
            <a:extLst>
              <a:ext uri="{FF2B5EF4-FFF2-40B4-BE49-F238E27FC236}">
                <a16:creationId xmlns:a16="http://schemas.microsoft.com/office/drawing/2014/main" id="{7F3DE46E-4976-C397-C232-1DB838D64D09}"/>
              </a:ext>
            </a:extLst>
          </p:cNvPr>
          <p:cNvSpPr txBox="1">
            <a:spLocks noChangeArrowheads="1"/>
          </p:cNvSpPr>
          <p:nvPr/>
        </p:nvSpPr>
        <p:spPr bwMode="auto">
          <a:xfrm>
            <a:off x="2208214" y="2781301"/>
            <a:ext cx="6480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None/>
            </a:pPr>
            <a:r>
              <a:rPr lang="en-AU" altLang="en-US" sz="2400">
                <a:solidFill>
                  <a:srgbClr val="2F1311"/>
                </a:solidFill>
              </a:rPr>
              <a:t>CRITICISM         REJECTION          FAILURE</a:t>
            </a:r>
            <a:endParaRPr lang="en-AU" altLang="en-US" sz="2000">
              <a:solidFill>
                <a:srgbClr val="2F1311"/>
              </a:solidFill>
            </a:endParaRPr>
          </a:p>
        </p:txBody>
      </p:sp>
      <p:sp>
        <p:nvSpPr>
          <p:cNvPr id="6152" name="TextBox 10">
            <a:extLst>
              <a:ext uri="{FF2B5EF4-FFF2-40B4-BE49-F238E27FC236}">
                <a16:creationId xmlns:a16="http://schemas.microsoft.com/office/drawing/2014/main" id="{7D95DB06-199F-78DB-D942-A9A9C19190BE}"/>
              </a:ext>
            </a:extLst>
          </p:cNvPr>
          <p:cNvSpPr txBox="1">
            <a:spLocks noChangeArrowheads="1"/>
          </p:cNvSpPr>
          <p:nvPr/>
        </p:nvSpPr>
        <p:spPr bwMode="auto">
          <a:xfrm>
            <a:off x="4295775" y="3573463"/>
            <a:ext cx="21605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fontAlgn="base">
              <a:spcBef>
                <a:spcPct val="0"/>
              </a:spcBef>
              <a:spcAft>
                <a:spcPct val="0"/>
              </a:spcAft>
              <a:buNone/>
            </a:pPr>
            <a:r>
              <a:rPr lang="en-AU" altLang="en-US" sz="1800">
                <a:solidFill>
                  <a:srgbClr val="2F1311"/>
                </a:solidFill>
              </a:rPr>
              <a:t>PERFORMANCE</a:t>
            </a:r>
          </a:p>
          <a:p>
            <a:pPr fontAlgn="base">
              <a:spcBef>
                <a:spcPct val="0"/>
              </a:spcBef>
              <a:spcAft>
                <a:spcPct val="0"/>
              </a:spcAft>
              <a:buNone/>
            </a:pPr>
            <a:endParaRPr lang="en-AU" altLang="en-US" sz="1800">
              <a:solidFill>
                <a:srgbClr val="2F1311"/>
              </a:solidFill>
            </a:endParaRPr>
          </a:p>
          <a:p>
            <a:pPr algn="ctr" fontAlgn="base">
              <a:spcBef>
                <a:spcPct val="0"/>
              </a:spcBef>
              <a:spcAft>
                <a:spcPct val="0"/>
              </a:spcAft>
              <a:buNone/>
            </a:pPr>
            <a:r>
              <a:rPr lang="en-AU" altLang="en-US" sz="1800">
                <a:solidFill>
                  <a:srgbClr val="2F1311"/>
                </a:solidFill>
              </a:rPr>
              <a:t>APPROVAL OF OTHERS</a:t>
            </a:r>
          </a:p>
        </p:txBody>
      </p:sp>
      <p:sp>
        <p:nvSpPr>
          <p:cNvPr id="6153" name="TextBox 11">
            <a:extLst>
              <a:ext uri="{FF2B5EF4-FFF2-40B4-BE49-F238E27FC236}">
                <a16:creationId xmlns:a16="http://schemas.microsoft.com/office/drawing/2014/main" id="{F1460529-AA84-1610-7E18-AA38FCAB0626}"/>
              </a:ext>
            </a:extLst>
          </p:cNvPr>
          <p:cNvSpPr txBox="1">
            <a:spLocks noChangeArrowheads="1"/>
          </p:cNvSpPr>
          <p:nvPr/>
        </p:nvSpPr>
        <p:spPr bwMode="auto">
          <a:xfrm>
            <a:off x="2528888" y="4487864"/>
            <a:ext cx="14795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None/>
            </a:pPr>
            <a:r>
              <a:rPr lang="en-AU" altLang="en-US" sz="1800">
                <a:solidFill>
                  <a:srgbClr val="2F1311"/>
                </a:solidFill>
              </a:rPr>
              <a:t>Acceptance </a:t>
            </a:r>
          </a:p>
          <a:p>
            <a:pPr algn="ctr" fontAlgn="base">
              <a:spcBef>
                <a:spcPct val="0"/>
              </a:spcBef>
              <a:spcAft>
                <a:spcPct val="0"/>
              </a:spcAft>
              <a:buNone/>
            </a:pPr>
            <a:r>
              <a:rPr lang="en-AU" altLang="en-US" sz="1800">
                <a:solidFill>
                  <a:srgbClr val="2F1311"/>
                </a:solidFill>
              </a:rPr>
              <a:t>Value</a:t>
            </a:r>
          </a:p>
          <a:p>
            <a:pPr algn="ctr" fontAlgn="base">
              <a:spcBef>
                <a:spcPct val="0"/>
              </a:spcBef>
              <a:spcAft>
                <a:spcPct val="0"/>
              </a:spcAft>
              <a:buNone/>
            </a:pPr>
            <a:r>
              <a:rPr lang="en-AU" altLang="en-US" sz="1800">
                <a:solidFill>
                  <a:srgbClr val="2F1311"/>
                </a:solidFill>
              </a:rPr>
              <a:t>Belonging</a:t>
            </a:r>
          </a:p>
        </p:txBody>
      </p:sp>
      <p:sp>
        <p:nvSpPr>
          <p:cNvPr id="6154" name="TextBox 12">
            <a:extLst>
              <a:ext uri="{FF2B5EF4-FFF2-40B4-BE49-F238E27FC236}">
                <a16:creationId xmlns:a16="http://schemas.microsoft.com/office/drawing/2014/main" id="{8853C14C-E7A7-1D49-1B21-CF05F2EE3C1C}"/>
              </a:ext>
            </a:extLst>
          </p:cNvPr>
          <p:cNvSpPr txBox="1">
            <a:spLocks noChangeArrowheads="1"/>
          </p:cNvSpPr>
          <p:nvPr/>
        </p:nvSpPr>
        <p:spPr bwMode="auto">
          <a:xfrm>
            <a:off x="7050089" y="4535489"/>
            <a:ext cx="1601787"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chemeClr val="tx1"/>
                </a:solidFill>
                <a:latin typeface="Arial" panose="020B0604020202020204" pitchFamily="34" charset="0"/>
              </a:defRPr>
            </a:lvl1pPr>
            <a:lvl2pPr marL="742950" indent="-285750">
              <a:spcBef>
                <a:spcPct val="20000"/>
              </a:spcBef>
              <a:buSzPct val="80000"/>
              <a:buBlip>
                <a:blip r:embed="rId3"/>
              </a:buBlip>
              <a:defRPr sz="2800">
                <a:solidFill>
                  <a:schemeClr val="tx1"/>
                </a:solidFill>
                <a:latin typeface="Arial" panose="020B0604020202020204" pitchFamily="34" charset="0"/>
              </a:defRPr>
            </a:lvl2pPr>
            <a:lvl3pPr marL="1143000" indent="-228600">
              <a:spcBef>
                <a:spcPct val="20000"/>
              </a:spcBef>
              <a:buSzPct val="70000"/>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fontAlgn="base">
              <a:spcBef>
                <a:spcPct val="0"/>
              </a:spcBef>
              <a:spcAft>
                <a:spcPct val="0"/>
              </a:spcAft>
              <a:buNone/>
            </a:pPr>
            <a:r>
              <a:rPr lang="en-AU" altLang="en-US" sz="1800">
                <a:solidFill>
                  <a:srgbClr val="2F1311"/>
                </a:solidFill>
              </a:rPr>
              <a:t>Acceptance  Value</a:t>
            </a:r>
          </a:p>
          <a:p>
            <a:pPr algn="ctr" fontAlgn="base">
              <a:spcBef>
                <a:spcPct val="0"/>
              </a:spcBef>
              <a:spcAft>
                <a:spcPct val="0"/>
              </a:spcAft>
              <a:buNone/>
            </a:pPr>
            <a:r>
              <a:rPr lang="en-AU" altLang="en-US" sz="1800">
                <a:solidFill>
                  <a:srgbClr val="2F1311"/>
                </a:solidFill>
              </a:rPr>
              <a:t>Belonging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1325C-4325-FC2A-BD50-9D3D262DEB1E}"/>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4D24900C-6673-A41F-06DD-F8CBB5EA836C}"/>
              </a:ext>
            </a:extLst>
          </p:cNvPr>
          <p:cNvSpPr>
            <a:spLocks noGrp="1"/>
          </p:cNvSpPr>
          <p:nvPr>
            <p:ph idx="1"/>
          </p:nvPr>
        </p:nvSpPr>
        <p:spPr/>
        <p:txBody>
          <a:bodyPr/>
          <a:lstStyle/>
          <a:p>
            <a:endParaRPr lang="en-AU" dirty="0"/>
          </a:p>
        </p:txBody>
      </p:sp>
      <p:pic>
        <p:nvPicPr>
          <p:cNvPr id="5" name="Picture 4">
            <a:extLst>
              <a:ext uri="{FF2B5EF4-FFF2-40B4-BE49-F238E27FC236}">
                <a16:creationId xmlns:a16="http://schemas.microsoft.com/office/drawing/2014/main" id="{E6222422-9F2B-F93C-5DD3-A06F2E470AE6}"/>
              </a:ext>
            </a:extLst>
          </p:cNvPr>
          <p:cNvPicPr>
            <a:picLocks noChangeAspect="1"/>
          </p:cNvPicPr>
          <p:nvPr/>
        </p:nvPicPr>
        <p:blipFill>
          <a:blip r:embed="rId2"/>
          <a:stretch>
            <a:fillRect/>
          </a:stretch>
        </p:blipFill>
        <p:spPr>
          <a:xfrm>
            <a:off x="0" y="-13049"/>
            <a:ext cx="12192000" cy="6852058"/>
          </a:xfrm>
          <a:prstGeom prst="rect">
            <a:avLst/>
          </a:prstGeom>
        </p:spPr>
      </p:pic>
    </p:spTree>
    <p:extLst>
      <p:ext uri="{BB962C8B-B14F-4D97-AF65-F5344CB8AC3E}">
        <p14:creationId xmlns:p14="http://schemas.microsoft.com/office/powerpoint/2010/main" val="382605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CB095-DF55-48BC-5061-D9F58FCEBE28}"/>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44D28C4-01C9-1F09-C2A5-E8C59DBDCBC3}"/>
              </a:ext>
            </a:extLst>
          </p:cNvPr>
          <p:cNvPicPr>
            <a:picLocks noGrp="1" noChangeAspect="1"/>
          </p:cNvPicPr>
          <p:nvPr>
            <p:ph idx="1"/>
          </p:nvPr>
        </p:nvPicPr>
        <p:blipFill>
          <a:blip r:embed="rId2"/>
          <a:stretch>
            <a:fillRect/>
          </a:stretch>
        </p:blipFill>
        <p:spPr>
          <a:xfrm>
            <a:off x="3035660" y="-9071"/>
            <a:ext cx="6120680" cy="6867071"/>
          </a:xfrm>
          <a:prstGeom prst="rect">
            <a:avLst/>
          </a:prstGeom>
        </p:spPr>
      </p:pic>
    </p:spTree>
    <p:extLst>
      <p:ext uri="{BB962C8B-B14F-4D97-AF65-F5344CB8AC3E}">
        <p14:creationId xmlns:p14="http://schemas.microsoft.com/office/powerpoint/2010/main" val="4257750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6ECE4-3643-3D35-1B1C-85C9782E271D}"/>
              </a:ext>
            </a:extLst>
          </p:cNvPr>
          <p:cNvSpPr>
            <a:spLocks noGrp="1"/>
          </p:cNvSpPr>
          <p:nvPr>
            <p:ph type="title"/>
          </p:nvPr>
        </p:nvSpPr>
        <p:spPr>
          <a:xfrm>
            <a:off x="335360" y="404664"/>
            <a:ext cx="10972799" cy="735400"/>
          </a:xfrm>
        </p:spPr>
        <p:txBody>
          <a:bodyPr/>
          <a:lstStyle/>
          <a:p>
            <a:r>
              <a:rPr lang="en-AU" dirty="0"/>
              <a:t>Reflect AND Discuss</a:t>
            </a:r>
          </a:p>
        </p:txBody>
      </p:sp>
      <p:sp>
        <p:nvSpPr>
          <p:cNvPr id="3" name="Content Placeholder 2">
            <a:extLst>
              <a:ext uri="{FF2B5EF4-FFF2-40B4-BE49-F238E27FC236}">
                <a16:creationId xmlns:a16="http://schemas.microsoft.com/office/drawing/2014/main" id="{92B02F18-0667-0D3D-424A-816866547E71}"/>
              </a:ext>
            </a:extLst>
          </p:cNvPr>
          <p:cNvSpPr>
            <a:spLocks noGrp="1"/>
          </p:cNvSpPr>
          <p:nvPr>
            <p:ph idx="1"/>
          </p:nvPr>
        </p:nvSpPr>
        <p:spPr>
          <a:xfrm>
            <a:off x="551384" y="1154803"/>
            <a:ext cx="10966703" cy="3722408"/>
          </a:xfrm>
        </p:spPr>
        <p:txBody>
          <a:bodyPr>
            <a:normAutofit/>
          </a:bodyPr>
          <a:lstStyle/>
          <a:p>
            <a:r>
              <a:rPr lang="en-AU" sz="3200" dirty="0"/>
              <a:t>What does reconciliation with God mean for you?</a:t>
            </a:r>
          </a:p>
          <a:p>
            <a:r>
              <a:rPr lang="en-AU" sz="3200" dirty="0"/>
              <a:t>What does it actually mean when we talk about a “relationship” with Jesus?</a:t>
            </a:r>
          </a:p>
        </p:txBody>
      </p:sp>
    </p:spTree>
    <p:extLst>
      <p:ext uri="{BB962C8B-B14F-4D97-AF65-F5344CB8AC3E}">
        <p14:creationId xmlns:p14="http://schemas.microsoft.com/office/powerpoint/2010/main" val="2554578519"/>
      </p:ext>
    </p:extLst>
  </p:cSld>
  <p:clrMapOvr>
    <a:masterClrMapping/>
  </p:clrMapOvr>
</p:sld>
</file>

<file path=ppt/theme/theme1.xml><?xml version="1.0" encoding="utf-8"?>
<a:theme xmlns:a="http://schemas.openxmlformats.org/drawingml/2006/main" name="Monochrome blac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77">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nochrome black_5bea5add-6c97-4a41-a1fa-a039388976df_wac_v2" id="{9B2EB732-E258-47BC-8927-E73431036F1F}" vid="{31795664-2011-4E74-82BD-ADEEE70EBCA3}"/>
    </a:ext>
  </a:extLst>
</a:theme>
</file>

<file path=ppt/theme/theme2.xml><?xml version="1.0" encoding="utf-8"?>
<a:theme xmlns:a="http://schemas.openxmlformats.org/drawingml/2006/main" name="Kimono">
  <a:themeElements>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fontScheme name="Kimon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2">
        <a:dk1>
          <a:srgbClr val="000000"/>
        </a:dk1>
        <a:lt1>
          <a:srgbClr val="FFFFFF"/>
        </a:lt1>
        <a:dk2>
          <a:srgbClr val="000000"/>
        </a:dk2>
        <a:lt2>
          <a:srgbClr val="F7D47D"/>
        </a:lt2>
        <a:accent1>
          <a:srgbClr val="C19341"/>
        </a:accent1>
        <a:accent2>
          <a:srgbClr val="60A265"/>
        </a:accent2>
        <a:accent3>
          <a:srgbClr val="AAAAAA"/>
        </a:accent3>
        <a:accent4>
          <a:srgbClr val="DADADA"/>
        </a:accent4>
        <a:accent5>
          <a:srgbClr val="DDC8B0"/>
        </a:accent5>
        <a:accent6>
          <a:srgbClr val="56925B"/>
        </a:accent6>
        <a:hlink>
          <a:srgbClr val="EB9F17"/>
        </a:hlink>
        <a:folHlink>
          <a:srgbClr val="CF7625"/>
        </a:folHlink>
      </a:clrScheme>
      <a:clrMap bg1="dk2" tx1="lt1" bg2="dk1" tx2="lt2" accent1="accent1" accent2="accent2" accent3="accent3" accent4="accent4" accent5="accent5" accent6="accent6" hlink="hlink" folHlink="folHlink"/>
    </a:extraClrScheme>
    <a:extraClrScheme>
      <a:clrScheme name="Kimono 3">
        <a:dk1>
          <a:srgbClr val="00002E"/>
        </a:dk1>
        <a:lt1>
          <a:srgbClr val="FFFFFF"/>
        </a:lt1>
        <a:dk2>
          <a:srgbClr val="003399"/>
        </a:dk2>
        <a:lt2>
          <a:srgbClr val="F4BC40"/>
        </a:lt2>
        <a:accent1>
          <a:srgbClr val="9280CC"/>
        </a:accent1>
        <a:accent2>
          <a:srgbClr val="BD51A1"/>
        </a:accent2>
        <a:accent3>
          <a:srgbClr val="AAADCA"/>
        </a:accent3>
        <a:accent4>
          <a:srgbClr val="DADADA"/>
        </a:accent4>
        <a:accent5>
          <a:srgbClr val="C7C0E2"/>
        </a:accent5>
        <a:accent6>
          <a:srgbClr val="AB4991"/>
        </a:accent6>
        <a:hlink>
          <a:srgbClr val="CC66FF"/>
        </a:hlink>
        <a:folHlink>
          <a:srgbClr val="824F99"/>
        </a:folHlink>
      </a:clrScheme>
      <a:clrMap bg1="dk2" tx1="lt1" bg2="dk1" tx2="lt2" accent1="accent1" accent2="accent2" accent3="accent3" accent4="accent4" accent5="accent5" accent6="accent6" hlink="hlink" folHlink="folHlink"/>
    </a:extraClrScheme>
    <a:extraClrScheme>
      <a:clrScheme name="Kimono 4">
        <a:dk1>
          <a:srgbClr val="2F1311"/>
        </a:dk1>
        <a:lt1>
          <a:srgbClr val="7A8E9C"/>
        </a:lt1>
        <a:dk2>
          <a:srgbClr val="FDF4DF"/>
        </a:dk2>
        <a:lt2>
          <a:srgbClr val="3E4A52"/>
        </a:lt2>
        <a:accent1>
          <a:srgbClr val="81ABA0"/>
        </a:accent1>
        <a:accent2>
          <a:srgbClr val="CD817B"/>
        </a:accent2>
        <a:accent3>
          <a:srgbClr val="BEC6CB"/>
        </a:accent3>
        <a:accent4>
          <a:srgbClr val="270E0D"/>
        </a:accent4>
        <a:accent5>
          <a:srgbClr val="C1D2CD"/>
        </a:accent5>
        <a:accent6>
          <a:srgbClr val="BA746F"/>
        </a:accent6>
        <a:hlink>
          <a:srgbClr val="BEBC76"/>
        </a:hlink>
        <a:folHlink>
          <a:srgbClr val="668E69"/>
        </a:folHlink>
      </a:clrScheme>
      <a:clrMap bg1="lt1" tx1="dk1" bg2="lt2" tx2="dk2" accent1="accent1" accent2="accent2" accent3="accent3" accent4="accent4" accent5="accent5" accent6="accent6" hlink="hlink" folHlink="folHlink"/>
    </a:extraClrScheme>
    <a:extraClrScheme>
      <a:clrScheme name="Kimono 5">
        <a:dk1>
          <a:srgbClr val="2F1311"/>
        </a:dk1>
        <a:lt1>
          <a:srgbClr val="7A9C7C"/>
        </a:lt1>
        <a:dk2>
          <a:srgbClr val="FBEBC3"/>
        </a:dk2>
        <a:lt2>
          <a:srgbClr val="3C503D"/>
        </a:lt2>
        <a:accent1>
          <a:srgbClr val="D5B781"/>
        </a:accent1>
        <a:accent2>
          <a:srgbClr val="C16059"/>
        </a:accent2>
        <a:accent3>
          <a:srgbClr val="BECBBF"/>
        </a:accent3>
        <a:accent4>
          <a:srgbClr val="270E0D"/>
        </a:accent4>
        <a:accent5>
          <a:srgbClr val="E7D8C1"/>
        </a:accent5>
        <a:accent6>
          <a:srgbClr val="AF5650"/>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6">
        <a:dk1>
          <a:srgbClr val="000000"/>
        </a:dk1>
        <a:lt1>
          <a:srgbClr val="D9EFE0"/>
        </a:lt1>
        <a:dk2>
          <a:srgbClr val="30605A"/>
        </a:dk2>
        <a:lt2>
          <a:srgbClr val="15331E"/>
        </a:lt2>
        <a:accent1>
          <a:srgbClr val="A4C6BA"/>
        </a:accent1>
        <a:accent2>
          <a:srgbClr val="558F7D"/>
        </a:accent2>
        <a:accent3>
          <a:srgbClr val="E9F6ED"/>
        </a:accent3>
        <a:accent4>
          <a:srgbClr val="000000"/>
        </a:accent4>
        <a:accent5>
          <a:srgbClr val="CFDFD9"/>
        </a:accent5>
        <a:accent6>
          <a:srgbClr val="4C8171"/>
        </a:accent6>
        <a:hlink>
          <a:srgbClr val="C1C177"/>
        </a:hlink>
        <a:folHlink>
          <a:srgbClr val="A08F5E"/>
        </a:folHlink>
      </a:clrScheme>
      <a:clrMap bg1="lt1" tx1="dk1" bg2="lt2" tx2="dk2" accent1="accent1" accent2="accent2" accent3="accent3" accent4="accent4" accent5="accent5" accent6="accent6" hlink="hlink" folHlink="folHlink"/>
    </a:extraClrScheme>
    <a:extraClrScheme>
      <a:clrScheme name="Kimono 7">
        <a:dk1>
          <a:srgbClr val="2F1311"/>
        </a:dk1>
        <a:lt1>
          <a:srgbClr val="CFC7B5"/>
        </a:lt1>
        <a:dk2>
          <a:srgbClr val="853F35"/>
        </a:dk2>
        <a:lt2>
          <a:srgbClr val="8E7F5E"/>
        </a:lt2>
        <a:accent1>
          <a:srgbClr val="EBD2A5"/>
        </a:accent1>
        <a:accent2>
          <a:srgbClr val="A5C9A8"/>
        </a:accent2>
        <a:accent3>
          <a:srgbClr val="E4E0D7"/>
        </a:accent3>
        <a:accent4>
          <a:srgbClr val="270E0D"/>
        </a:accent4>
        <a:accent5>
          <a:srgbClr val="F3E5CF"/>
        </a:accent5>
        <a:accent6>
          <a:srgbClr val="95B698"/>
        </a:accent6>
        <a:hlink>
          <a:srgbClr val="C68510"/>
        </a:hlink>
        <a:folHlink>
          <a:srgbClr val="E5A871"/>
        </a:folHlink>
      </a:clrScheme>
      <a:clrMap bg1="lt1" tx1="dk1" bg2="lt2" tx2="dk2" accent1="accent1" accent2="accent2" accent3="accent3" accent4="accent4" accent5="accent5" accent6="accent6" hlink="hlink" folHlink="folHlink"/>
    </a:extraClrScheme>
    <a:extraClrScheme>
      <a:clrScheme name="Kimono 8">
        <a:dk1>
          <a:srgbClr val="000000"/>
        </a:dk1>
        <a:lt1>
          <a:srgbClr val="F0EED8"/>
        </a:lt1>
        <a:dk2>
          <a:srgbClr val="666729"/>
        </a:dk2>
        <a:lt2>
          <a:srgbClr val="3F3B19"/>
        </a:lt2>
        <a:accent1>
          <a:srgbClr val="E9D47D"/>
        </a:accent1>
        <a:accent2>
          <a:srgbClr val="D4DD91"/>
        </a:accent2>
        <a:accent3>
          <a:srgbClr val="F6F5E9"/>
        </a:accent3>
        <a:accent4>
          <a:srgbClr val="000000"/>
        </a:accent4>
        <a:accent5>
          <a:srgbClr val="F2E6BF"/>
        </a:accent5>
        <a:accent6>
          <a:srgbClr val="C0C883"/>
        </a:accent6>
        <a:hlink>
          <a:srgbClr val="9D943F"/>
        </a:hlink>
        <a:folHlink>
          <a:srgbClr val="C9C1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2.xml><?xml version="1.0" encoding="utf-8"?>
<ds:datastoreItem xmlns:ds="http://schemas.openxmlformats.org/officeDocument/2006/customXml" ds:itemID="{4B99ED26-B189-4BA1-99D0-1112D8C2F10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56DDBEB5-7F5E-4A92-A1BA-0EEE5C60A0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{A0C73E89-7ADD-48B0-ABDF-F0859336C625}b1461aca-2317-43ae-b059-ba831cfc0fef-TF5bea5add-6c97-4a41-a1fa-a039388976df789966be_win32</Template>
  <TotalTime>9325</TotalTime>
  <Words>901</Words>
  <Application>Microsoft Office PowerPoint</Application>
  <PresentationFormat>Widescreen</PresentationFormat>
  <Paragraphs>71</Paragraphs>
  <Slides>19</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Aptos</vt:lpstr>
      <vt:lpstr>Arial</vt:lpstr>
      <vt:lpstr>Neue Haas Grotesk Text Pro</vt:lpstr>
      <vt:lpstr>Monochrome black</vt:lpstr>
      <vt:lpstr>Kimono</vt:lpstr>
      <vt:lpstr>PowerPoint Presentation</vt:lpstr>
      <vt:lpstr>Romans 5:1-5</vt:lpstr>
      <vt:lpstr>PowerPoint Presentation</vt:lpstr>
      <vt:lpstr>PowerPoint Presentation</vt:lpstr>
      <vt:lpstr>PowerPoint Presentation</vt:lpstr>
      <vt:lpstr>PowerPoint Presentation</vt:lpstr>
      <vt:lpstr>Romans 5:6-9</vt:lpstr>
      <vt:lpstr>Romans 5:10-11</vt:lpstr>
      <vt:lpstr>Romans 5:12</vt:lpstr>
      <vt:lpstr>Romans 5:13-15</vt:lpstr>
      <vt:lpstr>Romans 5:16-17</vt:lpstr>
      <vt:lpstr>PowerPoint Presentation</vt:lpstr>
      <vt:lpstr>Romans 5:18-21</vt:lpstr>
      <vt:lpstr>Who we are Created to be</vt:lpstr>
      <vt:lpstr>Consequences of the fall</vt:lpstr>
      <vt:lpstr>Consequences of the Fall </vt:lpstr>
      <vt:lpstr>PowerPoint Presentation</vt:lpstr>
      <vt:lpstr>PowerPoint Presentation</vt:lpstr>
      <vt:lpstr>Reflect AND Discuss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Crighton</dc:creator>
  <cp:lastModifiedBy>Shane Matterson</cp:lastModifiedBy>
  <cp:revision>12</cp:revision>
  <dcterms:created xsi:type="dcterms:W3CDTF">2026-07-11T01:09:50Z</dcterms:created>
  <dcterms:modified xsi:type="dcterms:W3CDTF">2026-09-26T02:29:08Z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