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4"/>
  </p:sldMasterIdLst>
  <p:notesMasterIdLst>
    <p:notesMasterId r:id="rId27"/>
  </p:notesMasterIdLst>
  <p:handoutMasterIdLst>
    <p:handoutMasterId r:id="rId28"/>
  </p:handoutMasterIdLst>
  <p:sldIdLst>
    <p:sldId id="256" r:id="rId5"/>
    <p:sldId id="257" r:id="rId6"/>
    <p:sldId id="299" r:id="rId7"/>
    <p:sldId id="310" r:id="rId8"/>
    <p:sldId id="311" r:id="rId9"/>
    <p:sldId id="277" r:id="rId10"/>
    <p:sldId id="312" r:id="rId11"/>
    <p:sldId id="313" r:id="rId12"/>
    <p:sldId id="314" r:id="rId13"/>
    <p:sldId id="315" r:id="rId14"/>
    <p:sldId id="316" r:id="rId15"/>
    <p:sldId id="317" r:id="rId16"/>
    <p:sldId id="295" r:id="rId17"/>
    <p:sldId id="318" r:id="rId18"/>
    <p:sldId id="309" r:id="rId19"/>
    <p:sldId id="301" r:id="rId20"/>
    <p:sldId id="319" r:id="rId21"/>
    <p:sldId id="320" r:id="rId22"/>
    <p:sldId id="321" r:id="rId23"/>
    <p:sldId id="296" r:id="rId24"/>
    <p:sldId id="322" r:id="rId25"/>
    <p:sldId id="32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2" autoAdjust="0"/>
    <p:restoredTop sz="94720"/>
  </p:normalViewPr>
  <p:slideViewPr>
    <p:cSldViewPr showGuides="1">
      <p:cViewPr varScale="1">
        <p:scale>
          <a:sx n="84" d="100"/>
          <a:sy n="84" d="100"/>
        </p:scale>
        <p:origin x="360" y="90"/>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87" d="100"/>
          <a:sy n="87" d="100"/>
        </p:scale>
        <p:origin x="700"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10/8/2026</a:t>
            </a:fld>
            <a:endParaRPr lang="en-US" dirty="0"/>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dirty="0"/>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10/8/2026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dirty="0"/>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606196"/>
            <a:ext cx="4352927" cy="114227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29472" y="606196"/>
            <a:ext cx="4352927" cy="1142277"/>
          </a:xfrm>
        </p:spPr>
        <p:txBody>
          <a:bodyPr vert="horz" lIns="91440" tIns="45720" rIns="91440" bIns="45720" rtlCol="0" anchor="t">
            <a:normAutofit/>
          </a:bodyPr>
          <a:lstStyle>
            <a:lvl1pPr marL="0" indent="0" algn="r">
              <a:lnSpc>
                <a:spcPct val="120000"/>
              </a:lnSpc>
              <a:spcBef>
                <a:spcPts val="0"/>
              </a:spcBef>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59722DCF-3C86-4CA9-A79C-7A01DC917267}" type="datetime1">
              <a:rPr lang="en-US" smtClean="0"/>
              <a:t>10/8/2026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 y="2132520"/>
            <a:ext cx="10972800" cy="411588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65978731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92815CB-5A42-4381-B4B5-1F0A0AD684E0}" type="datetime1">
              <a:rPr lang="en-US" smtClean="0"/>
              <a:t>10/8/2026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2544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4840225"/>
            <a:ext cx="10963658" cy="799655"/>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5845175"/>
            <a:ext cx="10963658" cy="365125"/>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26D2EC77-EDF2-486F-BC40-B49DAB22DB64}" type="datetime1">
              <a:rPr lang="en-US" smtClean="0"/>
              <a:t>10/8/2026</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1" y="647700"/>
            <a:ext cx="10972800" cy="3808477"/>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8880612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530569" y="606195"/>
            <a:ext cx="4045735" cy="3998595"/>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530569" y="4870174"/>
            <a:ext cx="3755116" cy="1033669"/>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3464"/>
          </a:xfrm>
        </p:spPr>
        <p:txBody>
          <a:bodyPr anchor="ctr"/>
          <a:lstStyle>
            <a:lvl1pPr>
              <a:defRPr>
                <a:solidFill>
                  <a:schemeClr val="tx1"/>
                </a:solidFill>
                <a:effectLst/>
              </a:defRPr>
            </a:lvl1pPr>
          </a:lstStyle>
          <a:p>
            <a:fld id="{162E3648-85D4-4FD7-B855-79C521A61C61}" type="datetime1">
              <a:rPr lang="en-US" smtClean="0"/>
              <a:t>10/8/2026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3464"/>
          </a:xfrm>
        </p:spPr>
        <p:txBody>
          <a:bodyPr anchor="ctr"/>
          <a:lstStyle>
            <a:lvl1pPr algn="ctr">
              <a:defRPr/>
            </a:lvl1pPr>
          </a:lstStyle>
          <a:p>
            <a:pPr algn="ctr"/>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3464"/>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600" y="609600"/>
            <a:ext cx="6534582" cy="5638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solidFill>
                  <a:schemeClr val="bg1"/>
                </a:solidFill>
              </a:defRPr>
            </a:lvl1pPr>
          </a:lstStyle>
          <a:p>
            <a:r>
              <a:rPr lang="en-US" dirty="0"/>
              <a:t>   </a:t>
            </a:r>
          </a:p>
        </p:txBody>
      </p:sp>
    </p:spTree>
    <p:extLst>
      <p:ext uri="{BB962C8B-B14F-4D97-AF65-F5344CB8AC3E}">
        <p14:creationId xmlns:p14="http://schemas.microsoft.com/office/powerpoint/2010/main" val="105105885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29600" y="1411358"/>
            <a:ext cx="3352800" cy="284556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28973" y="4403039"/>
            <a:ext cx="3347330" cy="1123122"/>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599" y="322731"/>
            <a:ext cx="914401" cy="286868"/>
          </a:xfrm>
        </p:spPr>
        <p:txBody>
          <a:bodyPr anchor="ctr"/>
          <a:lstStyle>
            <a:lvl1pPr>
              <a:defRPr>
                <a:solidFill>
                  <a:schemeClr val="tx1"/>
                </a:solidFill>
                <a:effectLst/>
              </a:defRPr>
            </a:lvl1pPr>
          </a:lstStyle>
          <a:p>
            <a:fld id="{047E6C56-E35A-43C4-BAC8-C635905FE141}" type="datetime1">
              <a:rPr lang="en-US" smtClean="0"/>
              <a:t>10/8/2026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6869"/>
          </a:xfrm>
        </p:spPr>
        <p:txBody>
          <a:bodyPr anchor="ct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6869"/>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599" y="1371600"/>
            <a:ext cx="7239001" cy="4876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7540303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1371600"/>
            <a:ext cx="3892269" cy="3276599"/>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032606"/>
            <a:ext cx="3177209" cy="871237"/>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111FFCFE-B194-4E5A-862C-339E8FEE7136}" type="datetime1">
              <a:rPr lang="en-US" smtClean="0"/>
              <a:t>10/8/2026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111574" y="1371600"/>
            <a:ext cx="6470826"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5791974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1371600"/>
            <a:ext cx="10049256" cy="3505200"/>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76800"/>
            <a:ext cx="7769354" cy="1371600"/>
          </a:xfrm>
        </p:spPr>
        <p:txBody>
          <a:bodyPr vert="horz" lIns="91440" tIns="45720" rIns="91440" bIns="45720" rtlCol="0" anchor="b">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1CEBACA-C806-48AD-B735-075EFFDC0FB5}" type="datetime1">
              <a:rPr lang="en-US" smtClean="0"/>
              <a:t>10/8/2026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364251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401420"/>
            <a:ext cx="9140954" cy="2836729"/>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622197"/>
            <a:ext cx="7312153" cy="1014984"/>
          </a:xfrm>
        </p:spPr>
        <p:txBody>
          <a:bodyPr vert="horz" lIns="91440" tIns="45720" rIns="91440" bIns="45720" rtlCol="0">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6869"/>
          </a:xfrm>
        </p:spPr>
        <p:txBody>
          <a:bodyPr/>
          <a:lstStyle/>
          <a:p>
            <a:fld id="{28F25336-016D-4162-B545-E54B089028A6}" type="datetime1">
              <a:rPr lang="en-US" smtClean="0"/>
              <a:t>10/8/2026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7649"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1904" y="322731"/>
            <a:ext cx="914400" cy="286869"/>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7357190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71600"/>
            <a:ext cx="8229600" cy="2567855"/>
          </a:xfrm>
        </p:spPr>
        <p:txBody>
          <a:bodyPr anchor="b">
            <a:normAutofit/>
          </a:bodyPr>
          <a:lstStyle>
            <a:lvl1pPr algn="ctr">
              <a:defRPr sz="3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375642"/>
            <a:ext cx="7588155" cy="1029310"/>
          </a:xfrm>
        </p:spPr>
        <p:txBody>
          <a:bodyPr>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CD4DBA1-4626-47FC-856E-159D7E28D490}" type="datetime1">
              <a:rPr lang="en-US" smtClean="0"/>
              <a:t>10/8/2026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20696"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946275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417671"/>
            <a:ext cx="7909560" cy="4830729"/>
          </a:xfrm>
        </p:spPr>
        <p:txBody>
          <a:bodyPr vert="horz" lIns="91440" tIns="45720" rIns="91440" bIns="45720" rtlCol="0" anchor="b">
            <a:normAutofit/>
          </a:bodyPr>
          <a:lstStyle>
            <a:lvl1pPr>
              <a:defRPr lang="en-US" sz="3200" dirty="0">
                <a:solidFill>
                  <a:schemeClr val="tx1"/>
                </a:solidFill>
              </a:defRPr>
            </a:lvl1pPr>
          </a:lstStyle>
          <a:p>
            <a:pPr lvl="0"/>
            <a:r>
              <a:rPr lang="en-US" dirty="0"/>
              <a:t>Section Header</a:t>
            </a:r>
          </a:p>
        </p:txBody>
      </p:sp>
      <p:sp>
        <p:nvSpPr>
          <p:cNvPr id="3" name="Date Placeholder 2">
            <a:extLst>
              <a:ext uri="{FF2B5EF4-FFF2-40B4-BE49-F238E27FC236}">
                <a16:creationId xmlns:a16="http://schemas.microsoft.com/office/drawing/2014/main" id="{171F2818-3D93-3C9A-E504-3D8A33F2BA9D}"/>
              </a:ext>
            </a:extLst>
          </p:cNvPr>
          <p:cNvSpPr>
            <a:spLocks noGrp="1"/>
          </p:cNvSpPr>
          <p:nvPr>
            <p:ph type="dt" sz="half" idx="10"/>
          </p:nvPr>
        </p:nvSpPr>
        <p:spPr/>
        <p:txBody>
          <a:bodyPr/>
          <a:lstStyle/>
          <a:p>
            <a:fld id="{98E2C3C3-8EE0-4646-AF47-12E3116D59C3}" type="datetime1">
              <a:rPr lang="en-US" smtClean="0"/>
              <a:t>10/8/2026</a:t>
            </a:fld>
            <a:endParaRPr lang="en-US" dirty="0"/>
          </a:p>
        </p:txBody>
      </p:sp>
      <p:sp>
        <p:nvSpPr>
          <p:cNvPr id="7" name="Footer Placeholder 6">
            <a:extLst>
              <a:ext uri="{FF2B5EF4-FFF2-40B4-BE49-F238E27FC236}">
                <a16:creationId xmlns:a16="http://schemas.microsoft.com/office/drawing/2014/main" id="{40C970B7-D89D-4042-9AC8-32C22BDD29AD}"/>
              </a:ext>
            </a:extLst>
          </p:cNvPr>
          <p:cNvSpPr>
            <a:spLocks noGrp="1"/>
          </p:cNvSpPr>
          <p:nvPr>
            <p:ph type="ftr" sz="quarter" idx="11"/>
          </p:nvPr>
        </p:nvSpPr>
        <p:spPr/>
        <p:txBody>
          <a:bodyPr/>
          <a:lstStyle/>
          <a:p>
            <a:r>
              <a:rPr lang="en-US" dirty="0"/>
              <a:t>Sample Footer Text</a:t>
            </a:r>
          </a:p>
        </p:txBody>
      </p:sp>
      <p:sp>
        <p:nvSpPr>
          <p:cNvPr id="8" name="Slide Number Placeholder 7">
            <a:extLst>
              <a:ext uri="{FF2B5EF4-FFF2-40B4-BE49-F238E27FC236}">
                <a16:creationId xmlns:a16="http://schemas.microsoft.com/office/drawing/2014/main" id="{A7A35D86-D074-E057-C950-943CC0E1CBA4}"/>
              </a:ext>
            </a:extLst>
          </p:cNvPr>
          <p:cNvSpPr>
            <a:spLocks noGrp="1"/>
          </p:cNvSpPr>
          <p:nvPr>
            <p:ph type="sldNum" sz="quarter" idx="12"/>
          </p:nvPr>
        </p:nvSpPr>
        <p:spPr/>
        <p:txBody>
          <a:body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67096526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8066" y="1371600"/>
            <a:ext cx="8470605" cy="1041436"/>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D252E1C-7EB3-405E-81B2-32E332CACA0F}" type="datetime1">
              <a:rPr lang="en-US" smtClean="0"/>
              <a:t>10/8/2026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 y="2797083"/>
            <a:ext cx="8470605" cy="3451317"/>
          </a:xfrm>
        </p:spPr>
        <p:txBody>
          <a:bodyPr>
            <a:normAutofit/>
          </a:bodyPr>
          <a:lstStyle>
            <a:lvl1pPr marL="457200" indent="-457200">
              <a:buFont typeface="+mj-lt"/>
              <a:buAutoNum type="arabicPeriod"/>
              <a:defRPr sz="1400"/>
            </a:lvl1pPr>
            <a:lvl2pPr marL="685800" indent="-4572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48801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59795" y="1371600"/>
            <a:ext cx="5916508" cy="1052105"/>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09601" y="322731"/>
            <a:ext cx="914400" cy="283464"/>
          </a:xfrm>
        </p:spPr>
        <p:txBody>
          <a:bodyPr/>
          <a:lstStyle/>
          <a:p>
            <a:fld id="{1FE93670-5DDA-427C-9657-21A216413B90}" type="datetime1">
              <a:rPr lang="en-US" smtClean="0"/>
              <a:t>10/8/2026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09600" y="1371599"/>
            <a:ext cx="4663806"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59796" y="2807753"/>
            <a:ext cx="5916507" cy="3440647"/>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7585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34031" y="1371600"/>
            <a:ext cx="2441448" cy="4876800"/>
          </a:xfrm>
        </p:spPr>
        <p:txBody>
          <a:bodyPr anchor="t">
            <a:normAutofit/>
          </a:bodyPr>
          <a:lstStyle>
            <a:lvl1pPr>
              <a:defRPr sz="2400"/>
            </a:lvl1pPr>
          </a:lstStyle>
          <a:p>
            <a:r>
              <a:rPr lang="en-US"/>
              <a:t>Click to edit Master title style</a:t>
            </a:r>
            <a:endParaRPr lang="en-US" dirty="0"/>
          </a:p>
        </p:txBody>
      </p:sp>
      <p:sp>
        <p:nvSpPr>
          <p:cNvPr id="8" name="Date Placeholder 2">
            <a:extLst>
              <a:ext uri="{FF2B5EF4-FFF2-40B4-BE49-F238E27FC236}">
                <a16:creationId xmlns:a16="http://schemas.microsoft.com/office/drawing/2014/main" id="{4C796253-2EF8-E90A-A94F-8CFC6E39EE48}"/>
              </a:ext>
            </a:extLst>
          </p:cNvPr>
          <p:cNvSpPr>
            <a:spLocks noGrp="1"/>
          </p:cNvSpPr>
          <p:nvPr>
            <p:ph type="dt" sz="half" idx="10"/>
          </p:nvPr>
        </p:nvSpPr>
        <p:spPr>
          <a:xfrm>
            <a:off x="609601" y="322731"/>
            <a:ext cx="914400" cy="286869"/>
          </a:xfrm>
        </p:spPr>
        <p:txBody>
          <a:bodyPr/>
          <a:lstStyle/>
          <a:p>
            <a:fld id="{88F73B11-D0F5-4A08-A19E-C560E2C4116F}" type="datetime1">
              <a:rPr lang="en-US" smtClean="0"/>
              <a:t>10/8/2026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6869"/>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6869"/>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3460625" y="1371599"/>
            <a:ext cx="5272821"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9134856" y="1371600"/>
            <a:ext cx="2441448" cy="4876800"/>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1957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p:spPr>
        <p:txBody>
          <a:bodyPr anchor="b">
            <a:normAutofit/>
          </a:bodyPr>
          <a:lstStyle>
            <a:lvl1pPr algn="ctr">
              <a:defRPr sz="32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761C04-CC91-4AAF-9006-A3A27BF33173}" type="datetime1">
              <a:rPr lang="en-US" smtClean="0"/>
              <a:t>10/8/2026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768786" y="3588424"/>
            <a:ext cx="4659735" cy="1645198"/>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199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543291" y="1373986"/>
            <a:ext cx="3493858" cy="3456894"/>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05EDACB-E986-4E04-ADB1-8913384D68D3}" type="datetime1">
              <a:rPr lang="en-US" smtClean="0"/>
              <a:t>10/8/2026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373986"/>
            <a:ext cx="4956175" cy="3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0355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C338E35-CB21-4D15-A87F-675D4C9EDCA4}" type="datetime1">
              <a:rPr lang="en-US" smtClean="0"/>
              <a:t>10/8/2026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22181" y="1389134"/>
            <a:ext cx="627922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9312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371600"/>
            <a:ext cx="3496147" cy="487680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71CA9EE-AFE9-47E0-9F22-915E0A45E5AF}" type="datetime1">
              <a:rPr lang="en-US" smtClean="0"/>
              <a:t>10/8/2026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94872" y="1371600"/>
            <a:ext cx="7081431"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89597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3349754" cy="272145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7C504BF7-6B14-4333-B52B-ADBC1BCF47B5}" type="datetime1">
              <a:rPr lang="en-US" smtClean="0"/>
              <a:t>10/8/2026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43402" y="1371600"/>
            <a:ext cx="7232901"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9094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4352926" cy="766774"/>
          </a:xfrm>
        </p:spPr>
        <p:txBody>
          <a:bodyPr anchor="t">
            <a:normAutofit/>
          </a:bodyPr>
          <a:lstStyle>
            <a:lvl1pPr>
              <a:defRPr sz="2400"/>
            </a:lvl1pPr>
          </a:lstStyle>
          <a:p>
            <a:r>
              <a:rPr lang="en-US"/>
              <a:t>Click to edit Master title style</a:t>
            </a:r>
            <a:endParaRPr lang="en-US" dirty="0"/>
          </a:p>
        </p:txBody>
      </p:sp>
      <p:sp>
        <p:nvSpPr>
          <p:cNvPr id="7" name="Subtitle 2">
            <a:extLst>
              <a:ext uri="{FF2B5EF4-FFF2-40B4-BE49-F238E27FC236}">
                <a16:creationId xmlns:a16="http://schemas.microsoft.com/office/drawing/2014/main" id="{684DE9B9-A2D7-1C5E-03A8-327B24C29FD9}"/>
              </a:ext>
            </a:extLst>
          </p:cNvPr>
          <p:cNvSpPr>
            <a:spLocks noGrp="1"/>
          </p:cNvSpPr>
          <p:nvPr>
            <p:ph type="subTitle" idx="1"/>
          </p:nvPr>
        </p:nvSpPr>
        <p:spPr>
          <a:xfrm>
            <a:off x="634029" y="2522423"/>
            <a:ext cx="4328497" cy="3700576"/>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C1C21BA4-3737-442B-A21A-11EEBBB51C57}" type="datetime1">
              <a:rPr lang="en-US" smtClean="0"/>
              <a:t>10/8/2026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22724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50289" y="1371601"/>
            <a:ext cx="6632111" cy="60688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609600" y="322731"/>
            <a:ext cx="914400" cy="283464"/>
          </a:xfrm>
        </p:spPr>
        <p:txBody>
          <a:bodyPr/>
          <a:lstStyle/>
          <a:p>
            <a:fld id="{8EF3DE08-A0D1-4FD8-A862-5499266B124D}" type="datetime1">
              <a:rPr lang="en-US" smtClean="0"/>
              <a:t>10/8/2026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0661904" y="322731"/>
            <a:ext cx="914400" cy="283464"/>
          </a:xfrm>
        </p:spPr>
        <p:txBody>
          <a:bodyP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60960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50290" y="2362534"/>
            <a:ext cx="6626014" cy="3901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8303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599"/>
            <a:ext cx="6632111" cy="606888"/>
          </a:xfrm>
        </p:spPr>
        <p:txBody>
          <a:bodyPr anchor="t"/>
          <a:lstStyle/>
          <a:p>
            <a:r>
              <a:rPr lang="en-US"/>
              <a:t>Click to edit Master title style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609600" y="322731"/>
            <a:ext cx="914400" cy="283464"/>
          </a:xfrm>
        </p:spPr>
        <p:txBody>
          <a:bodyPr/>
          <a:lstStyle/>
          <a:p>
            <a:fld id="{6C5A15EF-D72C-40D5-8663-2C77F9B42EC1}" type="datetime1">
              <a:rPr lang="en-US" smtClean="0"/>
              <a:t>10/8/2026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0653334"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2362534"/>
            <a:ext cx="6631984" cy="3885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13">
            <a:extLst>
              <a:ext uri="{FF2B5EF4-FFF2-40B4-BE49-F238E27FC236}">
                <a16:creationId xmlns:a16="http://schemas.microsoft.com/office/drawing/2014/main" id="{D62B7BD4-B0D6-F90A-8AD2-9FA1574A17A8}"/>
              </a:ext>
            </a:extLst>
          </p:cNvPr>
          <p:cNvSpPr>
            <a:spLocks noGrp="1"/>
          </p:cNvSpPr>
          <p:nvPr>
            <p:ph type="pic" sz="quarter" idx="18" hasCustomPrompt="1"/>
          </p:nvPr>
        </p:nvSpPr>
        <p:spPr>
          <a:xfrm>
            <a:off x="761688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768809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10118" y="1371600"/>
            <a:ext cx="7172282" cy="60688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609600" y="322731"/>
            <a:ext cx="914400" cy="283464"/>
          </a:xfrm>
        </p:spPr>
        <p:txBody>
          <a:bodyPr/>
          <a:lstStyle/>
          <a:p>
            <a:fld id="{D56F8A71-DDE0-43CA-81C3-EA9C4963E6AE}" type="datetime1">
              <a:rPr lang="en-US" smtClean="0"/>
              <a:t>10/8/2026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10118" y="2362534"/>
            <a:ext cx="7172282"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25821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1371600"/>
            <a:ext cx="7166187" cy="606886"/>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E525A034-19B5-40C2-A08C-916D805B8A45}" type="datetime1">
              <a:rPr lang="en-US" smtClean="0"/>
              <a:t>10/8/2026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3"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362534"/>
            <a:ext cx="7166188"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3B8151E2-ED8A-E9B1-A83A-CF01A37B5F98}"/>
              </a:ext>
            </a:extLst>
          </p:cNvPr>
          <p:cNvSpPr>
            <a:spLocks noGrp="1"/>
          </p:cNvSpPr>
          <p:nvPr>
            <p:ph type="pic" sz="quarter" idx="13" hasCustomPrompt="1"/>
          </p:nvPr>
        </p:nvSpPr>
        <p:spPr>
          <a:xfrm>
            <a:off x="8165593" y="1373529"/>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2623733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904077" y="1371599"/>
            <a:ext cx="4667987" cy="606887"/>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ADD95619-B63B-77E6-BE04-262FAAD12CB4}"/>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2C5EE04-1B51-44BB-A7D3-16AEE79C4983}" type="datetime1">
              <a:rPr lang="en-US" smtClean="0"/>
              <a:t>10/8/2026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906805" y="2362535"/>
            <a:ext cx="4675596"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7734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1371600"/>
            <a:ext cx="4700225" cy="606887"/>
          </a:xfrm>
        </p:spPr>
        <p:txBody>
          <a:bodyPr anchor="t">
            <a:normAutofit/>
          </a:bodyPr>
          <a:lstStyle>
            <a:lvl1pPr>
              <a:defRPr sz="2400"/>
            </a:lvl1pPr>
          </a:lstStyle>
          <a:p>
            <a:r>
              <a:rPr lang="en-US"/>
              <a:t>Click to edit Master title style</a:t>
            </a:r>
            <a:endParaRPr lang="en-US" dirty="0"/>
          </a:p>
        </p:txBody>
      </p:sp>
      <p:sp>
        <p:nvSpPr>
          <p:cNvPr id="10" name="Date Placeholder 4">
            <a:extLst>
              <a:ext uri="{FF2B5EF4-FFF2-40B4-BE49-F238E27FC236}">
                <a16:creationId xmlns:a16="http://schemas.microsoft.com/office/drawing/2014/main" id="{84676EBB-6E0A-AD72-143B-39A640FF3585}"/>
              </a:ext>
            </a:extLst>
          </p:cNvPr>
          <p:cNvSpPr>
            <a:spLocks noGrp="1"/>
          </p:cNvSpPr>
          <p:nvPr>
            <p:ph type="dt" sz="half" idx="10"/>
          </p:nvPr>
        </p:nvSpPr>
        <p:spPr>
          <a:xfrm>
            <a:off x="609600" y="322731"/>
            <a:ext cx="914400" cy="283464"/>
          </a:xfrm>
        </p:spPr>
        <p:txBody>
          <a:bodyPr/>
          <a:lstStyle>
            <a:lvl1pPr>
              <a:defRPr>
                <a:solidFill>
                  <a:schemeClr val="tx1"/>
                </a:solidFill>
              </a:defRPr>
            </a:lvl1pPr>
          </a:lstStyle>
          <a:p>
            <a:fld id="{E79D7598-9667-4FA1-B20E-133F7DF30C66}" type="datetime1">
              <a:rPr lang="en-US" smtClean="0"/>
              <a:t>10/8/2026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lvl1pPr>
              <a:defRPr>
                <a:solidFill>
                  <a:schemeClr val="tx1"/>
                </a:solidFill>
                <a:effectLst/>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362534"/>
            <a:ext cx="4700225"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87DB94FD-8F2A-F0DB-71EB-3565077D4A20}"/>
              </a:ext>
            </a:extLst>
          </p:cNvPr>
          <p:cNvSpPr>
            <a:spLocks noGrp="1"/>
          </p:cNvSpPr>
          <p:nvPr>
            <p:ph type="pic" sz="quarter" idx="15" hasCustomPrompt="1"/>
          </p:nvPr>
        </p:nvSpPr>
        <p:spPr>
          <a:xfrm>
            <a:off x="5699758"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940440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1371599"/>
            <a:ext cx="3363514" cy="914401"/>
          </a:xfrm>
        </p:spPr>
        <p:txBody>
          <a:bodyPr anchor="t">
            <a:normAutofit/>
          </a:bodyPr>
          <a:lstStyle>
            <a:lvl1pPr>
              <a:defRPr sz="2400"/>
            </a:lvl1pPr>
          </a:lstStyle>
          <a:p>
            <a:r>
              <a:rPr lang="en-US"/>
              <a:t>Click to edit Master title style</a:t>
            </a:r>
            <a:endParaRPr lang="en-US" dirty="0"/>
          </a:p>
        </p:txBody>
      </p:sp>
      <p:sp>
        <p:nvSpPr>
          <p:cNvPr id="6" name="Date Placeholder 3">
            <a:extLst>
              <a:ext uri="{FF2B5EF4-FFF2-40B4-BE49-F238E27FC236}">
                <a16:creationId xmlns:a16="http://schemas.microsoft.com/office/drawing/2014/main" id="{CBA07C19-A01D-B0B9-930B-9E9E7D2E653C}"/>
              </a:ext>
            </a:extLst>
          </p:cNvPr>
          <p:cNvSpPr>
            <a:spLocks noGrp="1"/>
          </p:cNvSpPr>
          <p:nvPr>
            <p:ph type="dt" sz="half" idx="15"/>
          </p:nvPr>
        </p:nvSpPr>
        <p:spPr>
          <a:xfrm>
            <a:off x="609600" y="322731"/>
            <a:ext cx="914400" cy="283464"/>
          </a:xfrm>
        </p:spPr>
        <p:txBody>
          <a:bodyPr/>
          <a:lstStyle/>
          <a:p>
            <a:fld id="{E0F4D2D3-E754-452C-996E-A69280848F28}" type="datetime1">
              <a:rPr lang="en-US" smtClean="0"/>
              <a:t>10/8/2026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903"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8887" y="2670047"/>
            <a:ext cx="3363513"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74191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599"/>
            <a:ext cx="3363513" cy="91440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609600" y="322731"/>
            <a:ext cx="914400" cy="283464"/>
          </a:xfrm>
        </p:spPr>
        <p:txBody>
          <a:bodyPr/>
          <a:lstStyle/>
          <a:p>
            <a:fld id="{17A20D89-EAE3-437D-A562-62F383E1F1E4}" type="datetime1">
              <a:rPr lang="en-US" smtClean="0"/>
              <a:t>10/8/2026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776"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5" y="2670047"/>
            <a:ext cx="3363386"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158FD965-81B2-7E47-FC2D-2FFFA61C3D06}"/>
              </a:ext>
            </a:extLst>
          </p:cNvPr>
          <p:cNvSpPr>
            <a:spLocks noGrp="1"/>
          </p:cNvSpPr>
          <p:nvPr>
            <p:ph type="pic" sz="quarter" idx="18" hasCustomPrompt="1"/>
          </p:nvPr>
        </p:nvSpPr>
        <p:spPr>
          <a:xfrm>
            <a:off x="4378198"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1462785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1371600"/>
            <a:ext cx="2699254" cy="1836503"/>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481F196-B1D0-4451-BD57-0DCCBF9A6C9D}" type="datetime1">
              <a:rPr lang="en-US" smtClean="0"/>
              <a:t>10/8/2026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1"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15697"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3147" y="3592150"/>
            <a:ext cx="2699254"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443800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600"/>
            <a:ext cx="2699254" cy="1858941"/>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E2505D57-3CC9-48CD-A7D7-2BE3E605D0A5}" type="datetime1">
              <a:rPr lang="en-US" smtClean="0"/>
              <a:t>10/8/2026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592150"/>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9">
            <a:extLst>
              <a:ext uri="{FF2B5EF4-FFF2-40B4-BE49-F238E27FC236}">
                <a16:creationId xmlns:a16="http://schemas.microsoft.com/office/drawing/2014/main" id="{7A8F660F-60A6-785B-047B-B48856C7BBFC}"/>
              </a:ext>
            </a:extLst>
          </p:cNvPr>
          <p:cNvSpPr>
            <a:spLocks noGrp="1"/>
          </p:cNvSpPr>
          <p:nvPr>
            <p:ph type="pic" sz="quarter" idx="15" hasCustomPrompt="1"/>
          </p:nvPr>
        </p:nvSpPr>
        <p:spPr>
          <a:xfrm>
            <a:off x="3696794"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264009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5012267"/>
            <a:ext cx="4019522" cy="1236133"/>
          </a:xfrm>
        </p:spPr>
        <p:txBody>
          <a:bodyPr anchor="t">
            <a:normAutofit/>
          </a:bodyPr>
          <a:lstStyle>
            <a:lvl1pPr>
              <a:defRPr sz="2400"/>
            </a:lvl1pPr>
          </a:lstStyle>
          <a:p>
            <a:r>
              <a:rPr lang="en-US"/>
              <a:t>Click to edit Master title style</a:t>
            </a:r>
            <a:endParaRPr lang="en-US" dirty="0"/>
          </a:p>
        </p:txBody>
      </p:sp>
      <p:sp>
        <p:nvSpPr>
          <p:cNvPr id="12" name="Date Placeholder 4">
            <a:extLst>
              <a:ext uri="{FF2B5EF4-FFF2-40B4-BE49-F238E27FC236}">
                <a16:creationId xmlns:a16="http://schemas.microsoft.com/office/drawing/2014/main" id="{2D9E4C7C-63E4-6DA5-5108-15D4DA6D0607}"/>
              </a:ext>
            </a:extLst>
          </p:cNvPr>
          <p:cNvSpPr>
            <a:spLocks noGrp="1"/>
          </p:cNvSpPr>
          <p:nvPr>
            <p:ph type="dt" sz="half" idx="10"/>
          </p:nvPr>
        </p:nvSpPr>
        <p:spPr>
          <a:xfrm>
            <a:off x="609600" y="322731"/>
            <a:ext cx="914400" cy="286869"/>
          </a:xfrm>
        </p:spPr>
        <p:txBody>
          <a:bodyPr/>
          <a:lstStyle/>
          <a:p>
            <a:fld id="{3F2E167B-0B78-4B36-8A57-49085AADF134}" type="datetime1">
              <a:rPr lang="en-US" smtClean="0"/>
              <a:t>10/8/2026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3256619"/>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018927" y="5012267"/>
            <a:ext cx="6563474" cy="123613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32469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205330"/>
            <a:ext cx="3044954" cy="2019586"/>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E59D63EA-A363-194D-0D29-EB63BC89E3E3}"/>
              </a:ext>
            </a:extLst>
          </p:cNvPr>
          <p:cNvSpPr>
            <a:spLocks noGrp="1"/>
          </p:cNvSpPr>
          <p:nvPr>
            <p:ph type="dt" sz="half" idx="10"/>
          </p:nvPr>
        </p:nvSpPr>
        <p:spPr>
          <a:xfrm>
            <a:off x="609600" y="322731"/>
            <a:ext cx="914400" cy="286869"/>
          </a:xfrm>
        </p:spPr>
        <p:txBody>
          <a:bodyPr/>
          <a:lstStyle/>
          <a:p>
            <a:fld id="{B9462E82-6E33-4AEF-AE7B-DF7C6F462D56}" type="datetime1">
              <a:rPr lang="en-US" smtClean="0"/>
              <a:t>10/8/2026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244968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44358" y="4205331"/>
            <a:ext cx="7538041" cy="201958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85680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1390892"/>
            <a:ext cx="3021873" cy="1773540"/>
          </a:xfrm>
        </p:spPr>
        <p:txBody>
          <a:bodyPr anchor="t">
            <a:normAutofit/>
          </a:bodyPr>
          <a:lstStyle>
            <a:lvl1pPr>
              <a:defRPr sz="28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p>
            <a:fld id="{83BF6E84-C156-49F4-8E82-3F8A64544B22}" type="datetime1">
              <a:rPr lang="en-US" smtClean="0"/>
              <a:t>10/8/2026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1390891"/>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09599" y="4127577"/>
            <a:ext cx="10972801" cy="2120823"/>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06492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9"/>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001F9C0A-11C5-40F2-BD0E-27AA70E2625D}" type="datetime1">
              <a:rPr lang="en-US" smtClean="0"/>
              <a:t>10/8/2026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2"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512485"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25885909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60"/>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9CDFB84F-677F-480D-99C2-22BB3A82E4AD}" type="datetime1">
              <a:rPr lang="en-US" smtClean="0"/>
              <a:t>10/8/2026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7999"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931835"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931240" y="2501206"/>
            <a:ext cx="5651159" cy="3747194"/>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3278988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1C640349-FC90-47D1-9F46-4D34EA792223}" type="datetime1">
              <a:rPr lang="en-US" smtClean="0"/>
              <a:t>10/8/2026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14" name="Content Placeholder 7">
            <a:extLst>
              <a:ext uri="{FF2B5EF4-FFF2-40B4-BE49-F238E27FC236}">
                <a16:creationId xmlns:a16="http://schemas.microsoft.com/office/drawing/2014/main" id="{BB848C29-CF42-98B7-D019-4F384E06AD99}"/>
              </a:ext>
            </a:extLst>
          </p:cNvPr>
          <p:cNvSpPr>
            <a:spLocks noGrp="1"/>
          </p:cNvSpPr>
          <p:nvPr>
            <p:ph sz="quarter" idx="18"/>
          </p:nvPr>
        </p:nvSpPr>
        <p:spPr>
          <a:xfrm>
            <a:off x="7069321"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404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1371600"/>
            <a:ext cx="4675633" cy="9906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8587C5F-6A61-4864-9518-A5514F3191A0}" type="datetime1">
              <a:rPr lang="en-US" smtClean="0"/>
              <a:t>10/8/2026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2746246"/>
            <a:ext cx="4675632" cy="350215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12502" y="1371600"/>
            <a:ext cx="586989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762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1371600"/>
            <a:ext cx="3425954" cy="91745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B95669B-9B51-4A21-90C8-BB2E110B3FD6}" type="datetime1">
              <a:rPr lang="en-US" smtClean="0"/>
              <a:t>10/8/2026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1" y="2673096"/>
            <a:ext cx="3429000" cy="357530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25359" y="1371600"/>
            <a:ext cx="715227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8536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524A6D49-9F84-4D2B-BCDD-C2F0AED64BFE}" type="datetime1">
              <a:rPr lang="en-US" smtClean="0"/>
              <a:t>10/8/2026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154876"/>
            <a:ext cx="8499719" cy="409352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9496414" y="2154876"/>
            <a:ext cx="2085986" cy="4093524"/>
          </a:xfrm>
        </p:spPr>
        <p:txBody>
          <a:bodyPr anchor="t"/>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734932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275F2D28-3585-40CA-9EB9-F9971C1AA1E0}" type="datetime1">
              <a:rPr lang="en-US" smtClean="0"/>
              <a:t>10/8/2026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3" name="Picture Placeholder 10">
            <a:extLst>
              <a:ext uri="{FF2B5EF4-FFF2-40B4-BE49-F238E27FC236}">
                <a16:creationId xmlns:a16="http://schemas.microsoft.com/office/drawing/2014/main" id="{B8BA6868-FD5D-17A2-6CAE-853852E8704F}"/>
              </a:ext>
            </a:extLst>
          </p:cNvPr>
          <p:cNvSpPr>
            <a:spLocks noGrp="1"/>
          </p:cNvSpPr>
          <p:nvPr>
            <p:ph type="pic" sz="quarter" idx="13" hasCustomPrompt="1"/>
          </p:nvPr>
        </p:nvSpPr>
        <p:spPr>
          <a:xfrm>
            <a:off x="609599" y="2169506"/>
            <a:ext cx="10966705" cy="329251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609600" y="5846064"/>
            <a:ext cx="10972800" cy="402336"/>
          </a:xfrm>
        </p:spPr>
        <p:txBody>
          <a:bodyPr anchor="b"/>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9097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5325034"/>
            <a:ext cx="9762068" cy="916369"/>
          </a:xfrm>
        </p:spPr>
        <p:txBody>
          <a:bodyPr anchor="b">
            <a:normAutofit/>
          </a:bodyPr>
          <a:lstStyle>
            <a:lvl1pPr algn="ctr">
              <a:lnSpc>
                <a:spcPct val="110000"/>
              </a:lnSpc>
              <a:defRPr sz="2400" b="1" i="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E73000B7-56E6-4A26-8487-963BD31161AF}" type="datetime1">
              <a:rPr lang="en-US" smtClean="0"/>
              <a:t>10/8/2026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09600" y="914400"/>
            <a:ext cx="10972800" cy="4105835"/>
          </a:xfrm>
        </p:spPr>
        <p:txBody>
          <a:bodyPr anchor="t">
            <a:normAutofit/>
          </a:bodyPr>
          <a:lstStyle>
            <a:lvl1pPr marL="0" indent="0" algn="ctr">
              <a:lnSpc>
                <a:spcPct val="90000"/>
              </a:lnSpc>
              <a:buNone/>
              <a:defRPr sz="275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16851345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37F0C99-9A58-96BA-B51F-4BEDCF1AA120}"/>
              </a:ext>
            </a:extLst>
          </p:cNvPr>
          <p:cNvSpPr>
            <a:spLocks noGrp="1"/>
          </p:cNvSpPr>
          <p:nvPr>
            <p:ph type="title"/>
          </p:nvPr>
        </p:nvSpPr>
        <p:spPr>
          <a:xfrm>
            <a:off x="609601" y="5257802"/>
            <a:ext cx="10052304" cy="990598"/>
          </a:xfrm>
        </p:spPr>
        <p:txBody>
          <a:bodyPr/>
          <a:lstStyle>
            <a:lvl1pPr>
              <a:lnSpc>
                <a:spcPct val="110000"/>
              </a:lnSpc>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6C671BD4-4E81-464B-A994-00077AEC80C3}" type="datetime1">
              <a:rPr lang="en-US" smtClean="0"/>
              <a:t>10/8/2026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11" name="Content Placeholder 10">
            <a:extLst>
              <a:ext uri="{FF2B5EF4-FFF2-40B4-BE49-F238E27FC236}">
                <a16:creationId xmlns:a16="http://schemas.microsoft.com/office/drawing/2014/main" id="{F859DF22-2D22-B432-1B7E-1CCD6DA9C571}"/>
              </a:ext>
            </a:extLst>
          </p:cNvPr>
          <p:cNvSpPr>
            <a:spLocks noGrp="1"/>
          </p:cNvSpPr>
          <p:nvPr>
            <p:ph sz="quarter" idx="14" hasCustomPrompt="1"/>
          </p:nvPr>
        </p:nvSpPr>
        <p:spPr>
          <a:xfrm>
            <a:off x="609600" y="904875"/>
            <a:ext cx="10052050" cy="4038600"/>
          </a:xfrm>
        </p:spPr>
        <p:txBody>
          <a:bodyPr anchor="t"/>
          <a:lstStyle>
            <a:lvl1pPr>
              <a:lnSpc>
                <a:spcPct val="90000"/>
              </a:lnSpc>
              <a:buNone/>
              <a:defRPr sz="30000"/>
            </a:lvl1pPr>
          </a:lstStyle>
          <a:p>
            <a:pPr lvl="0"/>
            <a:r>
              <a:rPr lang="en-US" dirty="0"/>
              <a:t>##%</a:t>
            </a:r>
          </a:p>
        </p:txBody>
      </p:sp>
    </p:spTree>
    <p:extLst>
      <p:ext uri="{BB962C8B-B14F-4D97-AF65-F5344CB8AC3E}">
        <p14:creationId xmlns:p14="http://schemas.microsoft.com/office/powerpoint/2010/main" val="33919335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9E00404-475A-8BBB-C6CE-9106DE692A22}"/>
              </a:ext>
            </a:extLst>
          </p:cNvPr>
          <p:cNvSpPr>
            <a:spLocks noGrp="1"/>
          </p:cNvSpPr>
          <p:nvPr>
            <p:ph type="title"/>
          </p:nvPr>
        </p:nvSpPr>
        <p:spPr>
          <a:xfrm>
            <a:off x="9067800" y="3962400"/>
            <a:ext cx="2514599" cy="2285999"/>
          </a:xfr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78216DC3-F1E3-4679-A7A7-118C827BFDD8}" type="datetime1">
              <a:rPr lang="en-US" smtClean="0"/>
              <a:t>10/8/2026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8" name="Content Placeholder 10">
            <a:extLst>
              <a:ext uri="{FF2B5EF4-FFF2-40B4-BE49-F238E27FC236}">
                <a16:creationId xmlns:a16="http://schemas.microsoft.com/office/drawing/2014/main" id="{97D4B19F-6F49-D42F-E0D8-B04A37866557}"/>
              </a:ext>
            </a:extLst>
          </p:cNvPr>
          <p:cNvSpPr>
            <a:spLocks noGrp="1"/>
          </p:cNvSpPr>
          <p:nvPr>
            <p:ph sz="quarter" idx="14" hasCustomPrompt="1"/>
          </p:nvPr>
        </p:nvSpPr>
        <p:spPr>
          <a:xfrm>
            <a:off x="609600" y="904875"/>
            <a:ext cx="8077200" cy="5343524"/>
          </a:xfrm>
        </p:spPr>
        <p:txBody>
          <a:bodyPr anchor="t"/>
          <a:lstStyle>
            <a:lvl1pPr>
              <a:lnSpc>
                <a:spcPct val="90000"/>
              </a:lnSpc>
              <a:buNone/>
              <a:defRPr sz="27500"/>
            </a:lvl1pPr>
          </a:lstStyle>
          <a:p>
            <a:pPr lvl="0"/>
            <a:r>
              <a:rPr lang="en-US" dirty="0"/>
              <a:t>##%</a:t>
            </a:r>
          </a:p>
        </p:txBody>
      </p:sp>
    </p:spTree>
    <p:extLst>
      <p:ext uri="{BB962C8B-B14F-4D97-AF65-F5344CB8AC3E}">
        <p14:creationId xmlns:p14="http://schemas.microsoft.com/office/powerpoint/2010/main" val="25543294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latin typeface="+mn-lt"/>
              </a:defRPr>
            </a:lvl1pPr>
          </a:lstStyle>
          <a:p>
            <a:fld id="{2D412A9A-F88E-45C5-903F-2119D36A77A2}" type="datetime1">
              <a:rPr lang="en-US" smtClean="0"/>
              <a:t>10/8/2026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1371600"/>
            <a:ext cx="10972800" cy="4876800"/>
          </a:xfrm>
        </p:spPr>
        <p:txBody>
          <a:bodyPr anchor="t">
            <a:normAutofit/>
          </a:bodyPr>
          <a:lstStyle>
            <a:lvl1pPr marL="0" indent="0">
              <a:lnSpc>
                <a:spcPct val="90000"/>
              </a:lnSpc>
              <a:buNone/>
              <a:defRPr sz="3200" b="1" cap="all" baseline="0">
                <a:solidFill>
                  <a:schemeClr val="tx1"/>
                </a:solidFill>
                <a:latin typeface="+mj-lt"/>
              </a:defRPr>
            </a:lvl1pPr>
            <a:lvl2pPr marL="228600" indent="0">
              <a:lnSpc>
                <a:spcPct val="90000"/>
              </a:lnSpc>
              <a:buNone/>
              <a:defRPr sz="3200" b="1" cap="all" baseline="0">
                <a:solidFill>
                  <a:schemeClr val="tx1"/>
                </a:solidFill>
                <a:latin typeface="+mj-lt"/>
              </a:defRPr>
            </a:lvl2pPr>
            <a:lvl3pPr marL="457200" indent="0">
              <a:lnSpc>
                <a:spcPct val="90000"/>
              </a:lnSpc>
              <a:buNone/>
              <a:defRPr sz="3200" b="1" cap="all" baseline="0">
                <a:solidFill>
                  <a:schemeClr val="tx1"/>
                </a:solidFill>
                <a:latin typeface="+mj-lt"/>
              </a:defRPr>
            </a:lvl3pPr>
            <a:lvl4pPr marL="685800" indent="0">
              <a:lnSpc>
                <a:spcPct val="90000"/>
              </a:lnSpc>
              <a:buNone/>
              <a:defRPr sz="3200" b="1" cap="all" baseline="0">
                <a:solidFill>
                  <a:schemeClr val="tx1"/>
                </a:solidFill>
                <a:latin typeface="+mj-lt"/>
              </a:defRPr>
            </a:lvl4pPr>
            <a:lvl5pPr marL="914400" indent="0">
              <a:lnSpc>
                <a:spcPct val="90000"/>
              </a:lnSpc>
              <a:buNone/>
              <a:defRPr sz="32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19655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CC9AC46E-311C-49B6-8A0E-D2095F2328AF}" type="datetime1">
              <a:rPr lang="en-US" smtClean="0"/>
              <a:t>10/8/2026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nSpc>
                <a:spcPct val="90000"/>
              </a:lnSpc>
              <a:buNone/>
              <a:defRPr sz="2400" b="1" cap="all" baseline="0">
                <a:solidFill>
                  <a:schemeClr val="tx1"/>
                </a:solidFill>
                <a:latin typeface="+mj-lt"/>
              </a:defRPr>
            </a:lvl1pPr>
            <a:lvl2pPr marL="228600" indent="0">
              <a:lnSpc>
                <a:spcPct val="90000"/>
              </a:lnSpc>
              <a:buNone/>
              <a:defRPr sz="2400" b="1" cap="all" baseline="0">
                <a:solidFill>
                  <a:schemeClr val="tx1"/>
                </a:solidFill>
                <a:latin typeface="+mj-lt"/>
              </a:defRPr>
            </a:lvl2pPr>
            <a:lvl3pPr marL="457200" indent="0">
              <a:lnSpc>
                <a:spcPct val="90000"/>
              </a:lnSpc>
              <a:buNone/>
              <a:defRPr sz="2400" b="1" cap="all" baseline="0">
                <a:solidFill>
                  <a:schemeClr val="tx1"/>
                </a:solidFill>
                <a:latin typeface="+mj-lt"/>
              </a:defRPr>
            </a:lvl3pPr>
            <a:lvl4pPr marL="685800" indent="0">
              <a:lnSpc>
                <a:spcPct val="90000"/>
              </a:lnSpc>
              <a:buNone/>
              <a:defRPr sz="2400" b="1" cap="all" baseline="0">
                <a:solidFill>
                  <a:schemeClr val="tx1"/>
                </a:solidFill>
                <a:latin typeface="+mj-lt"/>
              </a:defRPr>
            </a:lvl4pPr>
            <a:lvl5pPr marL="914400" indent="0">
              <a:lnSpc>
                <a:spcPct val="90000"/>
              </a:lnSpc>
              <a:buNone/>
              <a:defRPr sz="24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1367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0C4F10A1-07E0-4636-B3BE-AE66FBE8467A}" type="datetime1">
              <a:rPr lang="en-US" smtClean="0"/>
              <a:t>10/8/2026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gn="ctr">
              <a:lnSpc>
                <a:spcPct val="90000"/>
              </a:lnSpc>
              <a:buNone/>
              <a:defRPr sz="3600" b="1" cap="all" baseline="0">
                <a:solidFill>
                  <a:schemeClr val="tx1"/>
                </a:solidFill>
                <a:latin typeface="+mj-lt"/>
              </a:defRPr>
            </a:lvl1pPr>
            <a:lvl2pPr marL="228600" indent="0" algn="ctr">
              <a:lnSpc>
                <a:spcPct val="90000"/>
              </a:lnSpc>
              <a:buNone/>
              <a:defRPr sz="3600" b="1" cap="all" baseline="0">
                <a:solidFill>
                  <a:schemeClr val="tx1"/>
                </a:solidFill>
                <a:latin typeface="+mj-lt"/>
              </a:defRPr>
            </a:lvl2pPr>
            <a:lvl3pPr marL="457200" indent="0" algn="ctr">
              <a:lnSpc>
                <a:spcPct val="90000"/>
              </a:lnSpc>
              <a:buNone/>
              <a:defRPr sz="3600" b="1" cap="all" baseline="0">
                <a:solidFill>
                  <a:schemeClr val="tx1"/>
                </a:solidFill>
                <a:latin typeface="+mj-lt"/>
              </a:defRPr>
            </a:lvl3pPr>
            <a:lvl4pPr marL="685800" indent="0" algn="ctr">
              <a:lnSpc>
                <a:spcPct val="90000"/>
              </a:lnSpc>
              <a:buNone/>
              <a:defRPr sz="3600" b="1" cap="all" baseline="0">
                <a:solidFill>
                  <a:schemeClr val="tx1"/>
                </a:solidFill>
                <a:latin typeface="+mj-lt"/>
              </a:defRPr>
            </a:lvl4pPr>
            <a:lvl5pPr marL="914400" indent="0" algn="ctr">
              <a:lnSpc>
                <a:spcPct val="90000"/>
              </a:lnSpc>
              <a:buNone/>
              <a:defRPr sz="36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6313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09600" y="5572631"/>
            <a:ext cx="10966704" cy="640080"/>
          </a:xfrm>
        </p:spPr>
        <p:txBody>
          <a:bodyPr anchor="b">
            <a:normAutofit/>
          </a:bodyPr>
          <a:lstStyle>
            <a:lvl1pP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567E4DBA-3642-44F7-A1E0-3D9BCA1A53C6}" type="datetime1">
              <a:rPr lang="en-US" smtClean="0"/>
              <a:t>10/8/2026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09600" y="1371600"/>
            <a:ext cx="10966704" cy="3806142"/>
          </a:xfrm>
        </p:spPr>
        <p:txBody>
          <a:bodyPr anchor="t">
            <a:normAutofit/>
          </a:bodyPr>
          <a:lstStyle>
            <a:lvl1pPr marL="164592" indent="-164592">
              <a:lnSpc>
                <a:spcPct val="100000"/>
              </a:lnSpc>
              <a:spcBef>
                <a:spcPts val="0"/>
              </a:spcBef>
              <a:buNone/>
              <a:defRPr sz="3200">
                <a:latin typeface="+mj-lt"/>
              </a:defRPr>
            </a:lvl1pPr>
          </a:lstStyle>
          <a:p>
            <a:pPr lvl="0"/>
            <a:r>
              <a:rPr lang="en-US" dirty="0"/>
              <a:t>Click to add Quote</a:t>
            </a:r>
          </a:p>
        </p:txBody>
      </p:sp>
    </p:spTree>
    <p:extLst>
      <p:ext uri="{BB962C8B-B14F-4D97-AF65-F5344CB8AC3E}">
        <p14:creationId xmlns:p14="http://schemas.microsoft.com/office/powerpoint/2010/main" val="416565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524000" y="5561790"/>
            <a:ext cx="9137903" cy="686610"/>
          </a:xfrm>
        </p:spPr>
        <p:txBody>
          <a:bodyPr anchor="b">
            <a:normAutofit/>
          </a:bodyPr>
          <a:lstStyle>
            <a:lvl1pPr algn="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latin typeface="+mn-lt"/>
              </a:defRPr>
            </a:lvl1pPr>
          </a:lstStyle>
          <a:p>
            <a:fld id="{5F8CD485-684D-4C35-BDF2-D991DF8FFCA1}" type="datetime1">
              <a:rPr lang="en-US" smtClean="0"/>
              <a:t>10/8/2026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71600"/>
            <a:ext cx="9144000" cy="3806142"/>
          </a:xfrm>
        </p:spPr>
        <p:txBody>
          <a:bodyPr anchor="ctr">
            <a:normAutofit/>
          </a:bodyPr>
          <a:lstStyle>
            <a:lvl1pPr marL="164592" indent="-164592">
              <a:lnSpc>
                <a:spcPct val="100000"/>
              </a:lnSpc>
              <a:spcBef>
                <a:spcPts val="0"/>
              </a:spcBef>
              <a:buNone/>
              <a:defRPr sz="3200">
                <a:solidFill>
                  <a:schemeClr val="tx1"/>
                </a:solidFill>
                <a:latin typeface="+mj-lt"/>
              </a:defRPr>
            </a:lvl1pPr>
          </a:lstStyle>
          <a:p>
            <a:pPr lvl="0"/>
            <a:r>
              <a:rPr lang="en-US" dirty="0"/>
              <a:t>Click to add Quote</a:t>
            </a:r>
          </a:p>
        </p:txBody>
      </p:sp>
    </p:spTree>
    <p:extLst>
      <p:ext uri="{BB962C8B-B14F-4D97-AF65-F5344CB8AC3E}">
        <p14:creationId xmlns:p14="http://schemas.microsoft.com/office/powerpoint/2010/main" val="9907629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5561790"/>
            <a:ext cx="5954436" cy="686610"/>
          </a:xfrm>
        </p:spPr>
        <p:txBody>
          <a:bodyPr anchor="b">
            <a:normAutofit/>
          </a:bodyPr>
          <a:lstStyle>
            <a:lvl1pPr algn="r">
              <a:lnSpc>
                <a:spcPct val="120000"/>
              </a:lnSpc>
              <a:defRPr sz="2000" b="1"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3CE2A531-A855-4FC2-83C9-7F8A2FC0A7A9}" type="datetime1">
              <a:rPr lang="en-US" smtClean="0"/>
              <a:t>10/8/2026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88534"/>
            <a:ext cx="9137904" cy="3789208"/>
          </a:xfrm>
        </p:spPr>
        <p:txBody>
          <a:bodyPr anchor="t">
            <a:normAutofit/>
          </a:bodyPr>
          <a:lstStyle>
            <a:lvl1pPr marL="164592" indent="-164592">
              <a:lnSpc>
                <a:spcPct val="110000"/>
              </a:lnSpc>
              <a:spcBef>
                <a:spcPts val="0"/>
              </a:spcBef>
              <a:buNone/>
              <a:defRPr sz="3200" b="1" i="0" cap="all" baseline="0">
                <a:latin typeface="+mj-lt"/>
              </a:defRPr>
            </a:lvl1pPr>
          </a:lstStyle>
          <a:p>
            <a:pPr lvl="0"/>
            <a:r>
              <a:rPr lang="en-US" dirty="0"/>
              <a:t>Click to add Quote</a:t>
            </a:r>
          </a:p>
        </p:txBody>
      </p:sp>
    </p:spTree>
    <p:extLst>
      <p:ext uri="{BB962C8B-B14F-4D97-AF65-F5344CB8AC3E}">
        <p14:creationId xmlns:p14="http://schemas.microsoft.com/office/powerpoint/2010/main" val="36539854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168559-22AF-9500-1ED0-9B034424FC6E}"/>
              </a:ext>
            </a:extLst>
          </p:cNvPr>
          <p:cNvSpPr>
            <a:spLocks noGrp="1"/>
          </p:cNvSpPr>
          <p:nvPr>
            <p:ph type="title"/>
          </p:nvPr>
        </p:nvSpPr>
        <p:spPr>
          <a:xfrm>
            <a:off x="612648" y="1371600"/>
            <a:ext cx="10969752" cy="745558"/>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F101B9D-4D4C-40F1-8133-7CADC817E0C1}" type="datetime1">
              <a:rPr lang="en-US" smtClean="0"/>
              <a:t>10/8/2026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7648" y="322731"/>
            <a:ext cx="7150608" cy="286869"/>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09600" y="2501207"/>
            <a:ext cx="5289973" cy="3747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286331" y="2501206"/>
            <a:ext cx="5289973" cy="374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80128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80CBD81-BF35-3FFE-84F1-E86AACCAD69D}"/>
              </a:ext>
            </a:extLst>
          </p:cNvPr>
          <p:cNvSpPr>
            <a:spLocks noGrp="1"/>
          </p:cNvSpPr>
          <p:nvPr>
            <p:ph type="title"/>
          </p:nvPr>
        </p:nvSpPr>
        <p:spPr>
          <a:xfrm>
            <a:off x="609600" y="1371600"/>
            <a:ext cx="10745788" cy="745558"/>
          </a:xfrm>
        </p:spPr>
        <p:txBody>
          <a:bodyPr anchor="t"/>
          <a:lstStyle/>
          <a:p>
            <a:r>
              <a:rPr lang="en-US"/>
              <a:t>Click to edit Master title style</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5FF4366-C1D4-4687-A56C-18AD97870CFF}" type="datetime1">
              <a:rPr lang="en-US" smtClean="0"/>
              <a:t>10/8/2026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2255322"/>
            <a:ext cx="5289972"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948211"/>
            <a:ext cx="5289972"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330" y="2255322"/>
            <a:ext cx="5289974"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279832" y="2948211"/>
            <a:ext cx="5302568"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54681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1371600"/>
            <a:ext cx="10963656" cy="74555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F5260159-51DF-49CB-B647-76DC93F9005D}" type="datetime1">
              <a:rPr lang="en-US" smtClean="0"/>
              <a:t>10/8/2026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9401474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D90B478A-2183-4725-BFFE-F5022B99B7BE}" type="datetime1">
              <a:rPr lang="en-US" smtClean="0"/>
              <a:t>10/8/2026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41273505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7" y="1371600"/>
            <a:ext cx="3801195" cy="12192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D9407116-79D5-4961-A943-953BCFEA97DD}" type="datetime1">
              <a:rPr lang="en-US" smtClean="0"/>
              <a:t>10/8/2026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7" y="2974848"/>
            <a:ext cx="3801195" cy="3273552"/>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00600" y="1371600"/>
            <a:ext cx="6774366" cy="4876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58978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1371600"/>
            <a:ext cx="3595634" cy="3124200"/>
          </a:xfrm>
        </p:spPr>
        <p:txBody>
          <a:bodyPr anchor="b">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F55BE2D-D64B-4B05-B6D8-FA0500749FF9}" type="datetime1">
              <a:rPr lang="en-US" smtClean="0"/>
              <a:t>10/8/2026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4800600"/>
            <a:ext cx="3595634" cy="1460174"/>
          </a:xfrm>
        </p:spPr>
        <p:txBody>
          <a:bodyPr anchor="b"/>
          <a:lstStyle>
            <a:lvl1pPr marL="0" indent="0">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584991" y="1371600"/>
            <a:ext cx="6997410" cy="4876800"/>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36637986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371600"/>
            <a:ext cx="10972800" cy="1865376"/>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ABD5A60-72B7-4332-B4B3-40B2CC6142CE}" type="datetime1">
              <a:rPr lang="en-US" smtClean="0"/>
              <a:t>10/8/2026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621024"/>
            <a:ext cx="10972800" cy="2627376"/>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04490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t">
            <a:no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DE2B004-0AA0-4203-BDB3-16A698CB99F9}" type="datetime1">
              <a:rPr lang="en-US" smtClean="0"/>
              <a:t>10/8/2026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870748"/>
            <a:ext cx="8430639" cy="1608008"/>
          </a:xfrm>
        </p:spPr>
        <p:txBody>
          <a:bodyPr>
            <a:normAutofit/>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91270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09600" y="1381760"/>
            <a:ext cx="10972799" cy="7354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09600" y="2501206"/>
            <a:ext cx="10966703" cy="3722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09600" y="322731"/>
            <a:ext cx="914400" cy="286869"/>
          </a:xfrm>
          <a:prstGeom prst="rect">
            <a:avLst/>
          </a:prstGeom>
        </p:spPr>
        <p:txBody>
          <a:bodyPr vert="horz" lIns="91440" tIns="45720" rIns="91440" bIns="45720" rtlCol="0" anchor="ctr"/>
          <a:lstStyle>
            <a:lvl1pPr algn="l" rtl="0">
              <a:defRPr sz="1000" b="0" i="0" cap="all" baseline="0">
                <a:solidFill>
                  <a:schemeClr val="tx1"/>
                </a:solidFill>
                <a:latin typeface="+mn-lt"/>
              </a:defRPr>
            </a:lvl1pPr>
          </a:lstStyle>
          <a:p>
            <a:fld id="{135AEAE7-3C36-4273-AC18-E54349BDD515}" type="datetime1">
              <a:rPr lang="en-US" smtClean="0"/>
              <a:t>10/8/2026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2517648" y="322731"/>
            <a:ext cx="7150608" cy="286869"/>
          </a:xfrm>
          <a:prstGeom prst="rect">
            <a:avLst/>
          </a:prstGeom>
        </p:spPr>
        <p:txBody>
          <a:bodyPr vert="horz" lIns="91440" tIns="45720" rIns="91440" bIns="45720" rtlCol="0" anchor="ctr"/>
          <a:lstStyle>
            <a:lvl1pPr algn="ctr" rtl="0">
              <a:defRPr sz="1000" b="0" i="0" cap="all" baseline="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0661904" y="322731"/>
            <a:ext cx="914400" cy="286869"/>
          </a:xfrm>
          <a:prstGeom prst="rect">
            <a:avLst/>
          </a:prstGeom>
        </p:spPr>
        <p:txBody>
          <a:bodyPr vert="horz" lIns="91440" tIns="45720" rIns="91440" bIns="45720" rtlCol="0" anchor="ctr"/>
          <a:lstStyle>
            <a:lvl1pPr algn="r" rtl="0">
              <a:defRPr sz="1000" b="0" i="0" cap="all" baseline="0">
                <a:solidFill>
                  <a:schemeClr val="tx1"/>
                </a:solidFill>
                <a:latin typeface="+mn-lt"/>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3335085557"/>
      </p:ext>
    </p:extLst>
  </p:cSld>
  <p:clrMap bg1="dk1" tx1="lt1" bg2="dk2" tx2="lt2" accent1="accent1" accent2="accent2" accent3="accent3" accent4="accent4" accent5="accent5" accent6="accent6" hlink="hlink" folHlink="folHlink"/>
  <p:sldLayoutIdLst>
    <p:sldLayoutId id="2147483947" r:id="rId1"/>
    <p:sldLayoutId id="2147483894" r:id="rId2"/>
    <p:sldLayoutId id="2147483893"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48" r:id="rId13"/>
    <p:sldLayoutId id="2147483904" r:id="rId14"/>
    <p:sldLayoutId id="2147483905" r:id="rId15"/>
    <p:sldLayoutId id="2147483906" r:id="rId16"/>
    <p:sldLayoutId id="2147483907" r:id="rId17"/>
    <p:sldLayoutId id="2147483908" r:id="rId18"/>
    <p:sldLayoutId id="2147483951"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7" r:id="rId28"/>
    <p:sldLayoutId id="2147483918" r:id="rId29"/>
    <p:sldLayoutId id="2147483919" r:id="rId30"/>
    <p:sldLayoutId id="2147483920" r:id="rId31"/>
    <p:sldLayoutId id="2147483921" r:id="rId32"/>
    <p:sldLayoutId id="2147483922" r:id="rId33"/>
    <p:sldLayoutId id="2147483923" r:id="rId34"/>
    <p:sldLayoutId id="2147483924" r:id="rId35"/>
    <p:sldLayoutId id="2147483925" r:id="rId36"/>
    <p:sldLayoutId id="2147483926" r:id="rId37"/>
    <p:sldLayoutId id="2147483949" r:id="rId38"/>
    <p:sldLayoutId id="2147483950" r:id="rId39"/>
    <p:sldLayoutId id="2147483927" r:id="rId40"/>
    <p:sldLayoutId id="2147483928" r:id="rId41"/>
    <p:sldLayoutId id="2147483929" r:id="rId42"/>
    <p:sldLayoutId id="2147483931" r:id="rId43"/>
    <p:sldLayoutId id="2147483932" r:id="rId44"/>
    <p:sldLayoutId id="2147483952" r:id="rId45"/>
    <p:sldLayoutId id="2147483936" r:id="rId46"/>
    <p:sldLayoutId id="2147483937" r:id="rId47"/>
    <p:sldLayoutId id="2147483938" r:id="rId48"/>
    <p:sldLayoutId id="2147483939" r:id="rId49"/>
    <p:sldLayoutId id="2147483940" r:id="rId50"/>
    <p:sldLayoutId id="2147483941" r:id="rId51"/>
    <p:sldLayoutId id="2147483942" r:id="rId52"/>
    <p:sldLayoutId id="2147483943" r:id="rId53"/>
    <p:sldLayoutId id="2147483944" r:id="rId54"/>
    <p:sldLayoutId id="2147483945" r:id="rId55"/>
    <p:sldLayoutId id="2147483946" r:id="rId56"/>
  </p:sldLayoutIdLst>
  <p:hf sldNum="0" hdr="0" ftr="0" dt="0"/>
  <p:txStyles>
    <p:titleStyle>
      <a:lvl1pPr algn="l" defTabSz="914400" rtl="0" eaLnBrk="1" latinLnBrk="0" hangingPunct="1">
        <a:lnSpc>
          <a:spcPct val="80000"/>
        </a:lnSpc>
        <a:spcBef>
          <a:spcPct val="0"/>
        </a:spcBef>
        <a:buNone/>
        <a:defRPr sz="2400" b="1" i="0" kern="1200" cap="all"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cap="none" baseline="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5" pos="7296" userDrawn="1">
          <p15:clr>
            <a:srgbClr val="F26B43"/>
          </p15:clr>
        </p15:guide>
        <p15:guide id="26" pos="384" userDrawn="1">
          <p15:clr>
            <a:srgbClr val="F26B43"/>
          </p15:clr>
        </p15:guide>
        <p15:guide id="27" orient="horz" pos="192" userDrawn="1">
          <p15:clr>
            <a:srgbClr val="F26B43"/>
          </p15:clr>
        </p15:guide>
        <p15:guide id="28" orient="horz" pos="3936" userDrawn="1">
          <p15:clr>
            <a:srgbClr val="F26B43"/>
          </p15:clr>
        </p15:guide>
        <p15:guide id="29" orient="horz" pos="384" userDrawn="1">
          <p15:clr>
            <a:srgbClr val="F26B43"/>
          </p15:clr>
        </p15:guide>
        <p15:guide id="30" orient="horz" pos="4128" userDrawn="1">
          <p15:clr>
            <a:srgbClr val="F26B43"/>
          </p15:clr>
        </p15:guide>
        <p15:guide id="31" orient="horz" pos="864" userDrawn="1">
          <p15:clr>
            <a:srgbClr val="F26B43"/>
          </p15:clr>
        </p15:guide>
        <p15:guide id="32" pos="6720" userDrawn="1">
          <p15:clr>
            <a:srgbClr val="F26B43"/>
          </p15:clr>
        </p15:guide>
        <p15:guide id="33" pos="6096" userDrawn="1">
          <p15:clr>
            <a:srgbClr val="F26B43"/>
          </p15:clr>
        </p15:guide>
        <p15:guide id="34" pos="960" userDrawn="1">
          <p15:clr>
            <a:srgbClr val="F26B43"/>
          </p15:clr>
        </p15:guide>
        <p15:guide id="35" pos="15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CFAEDA8-BAC7-A96A-B185-7BD741EA60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400" y="260648"/>
            <a:ext cx="10801200" cy="6336704"/>
          </a:xfrm>
          <a:prstGeom prst="rect">
            <a:avLst/>
          </a:prstGeom>
        </p:spPr>
      </p:pic>
      <p:sp>
        <p:nvSpPr>
          <p:cNvPr id="3" name="Subtitle 2">
            <a:extLst>
              <a:ext uri="{FF2B5EF4-FFF2-40B4-BE49-F238E27FC236}">
                <a16:creationId xmlns:a16="http://schemas.microsoft.com/office/drawing/2014/main" id="{829DA1EC-08F5-E372-8F75-321D772EE7F7}"/>
              </a:ext>
            </a:extLst>
          </p:cNvPr>
          <p:cNvSpPr>
            <a:spLocks noGrp="1"/>
          </p:cNvSpPr>
          <p:nvPr>
            <p:ph type="subTitle" idx="1"/>
          </p:nvPr>
        </p:nvSpPr>
        <p:spPr>
          <a:xfrm>
            <a:off x="5807968" y="5157192"/>
            <a:ext cx="4352927" cy="1142277"/>
          </a:xfrm>
        </p:spPr>
        <p:txBody>
          <a:bodyPr>
            <a:normAutofit/>
          </a:bodyPr>
          <a:lstStyle/>
          <a:p>
            <a:r>
              <a:rPr lang="en-US" sz="4400"/>
              <a:t>Chapter 6</a:t>
            </a:r>
            <a:endParaRPr lang="en-US" sz="4400" dirty="0"/>
          </a:p>
        </p:txBody>
      </p:sp>
    </p:spTree>
    <p:extLst>
      <p:ext uri="{BB962C8B-B14F-4D97-AF65-F5344CB8AC3E}">
        <p14:creationId xmlns:p14="http://schemas.microsoft.com/office/powerpoint/2010/main" val="88498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6C20-E35E-B58D-D3A5-2466A9D2538B}"/>
              </a:ext>
            </a:extLst>
          </p:cNvPr>
          <p:cNvSpPr>
            <a:spLocks noGrp="1"/>
          </p:cNvSpPr>
          <p:nvPr>
            <p:ph type="title"/>
          </p:nvPr>
        </p:nvSpPr>
        <p:spPr>
          <a:xfrm>
            <a:off x="119336" y="188640"/>
            <a:ext cx="10972799" cy="735400"/>
          </a:xfrm>
        </p:spPr>
        <p:txBody>
          <a:bodyPr>
            <a:normAutofit/>
          </a:bodyPr>
          <a:lstStyle/>
          <a:p>
            <a:r>
              <a:rPr lang="en-US" sz="3600" dirty="0"/>
              <a:t>Romans 6:1-5</a:t>
            </a:r>
            <a:endParaRPr lang="en-AU" sz="3600" dirty="0"/>
          </a:p>
        </p:txBody>
      </p:sp>
      <p:sp>
        <p:nvSpPr>
          <p:cNvPr id="3" name="Content Placeholder 2">
            <a:extLst>
              <a:ext uri="{FF2B5EF4-FFF2-40B4-BE49-F238E27FC236}">
                <a16:creationId xmlns:a16="http://schemas.microsoft.com/office/drawing/2014/main" id="{6E4B3939-FB19-D560-3D91-243CAB673A32}"/>
              </a:ext>
            </a:extLst>
          </p:cNvPr>
          <p:cNvSpPr>
            <a:spLocks noGrp="1"/>
          </p:cNvSpPr>
          <p:nvPr>
            <p:ph idx="1"/>
          </p:nvPr>
        </p:nvSpPr>
        <p:spPr>
          <a:xfrm>
            <a:off x="0" y="764704"/>
            <a:ext cx="12192000" cy="6093296"/>
          </a:xfrm>
        </p:spPr>
        <p:txBody>
          <a:bodyPr>
            <a:normAutofit/>
          </a:bodyPr>
          <a:lstStyle/>
          <a:p>
            <a:pPr marL="0" indent="0">
              <a:buNone/>
            </a:pPr>
            <a:r>
              <a:rPr lang="en-US" sz="3200" dirty="0"/>
              <a:t>What are we to say, then? Shall we continue in the state of sin, so that grace may increase? </a:t>
            </a:r>
            <a:r>
              <a:rPr lang="en-US" sz="3200" b="1" baseline="30000" dirty="0"/>
              <a:t>2 </a:t>
            </a:r>
            <a:r>
              <a:rPr lang="en-US" sz="3200" dirty="0"/>
              <a:t>Certainly not! We died to sin; how can we still live in it? </a:t>
            </a:r>
            <a:r>
              <a:rPr lang="en-US" sz="3200" b="1" baseline="30000" dirty="0"/>
              <a:t>3 </a:t>
            </a:r>
            <a:r>
              <a:rPr lang="en-US" sz="3200" dirty="0"/>
              <a:t>Don’t you know that all of us who were baptized into the Messiah, Jesus, were baptized into his death? </a:t>
            </a:r>
            <a:r>
              <a:rPr lang="en-US" sz="3200" b="1" baseline="30000" dirty="0"/>
              <a:t>4 </a:t>
            </a:r>
            <a:r>
              <a:rPr lang="en-US" sz="3200" dirty="0"/>
              <a:t>That means that we were buried with him, through baptism, into death, so that, just as the Messiah was raised from the dead through the father’s glory, we too might behave with a new quality of life. </a:t>
            </a:r>
            <a:r>
              <a:rPr lang="en-US" sz="3200" b="1" baseline="30000" dirty="0"/>
              <a:t>5 </a:t>
            </a:r>
            <a:r>
              <a:rPr lang="en-US" sz="3200" dirty="0"/>
              <a:t>For if we have been planted together in the likeness of his death, we shall also be in the likeness of his resurrection.</a:t>
            </a:r>
            <a:endParaRPr lang="en-US" sz="6000" dirty="0"/>
          </a:p>
        </p:txBody>
      </p:sp>
    </p:spTree>
    <p:extLst>
      <p:ext uri="{BB962C8B-B14F-4D97-AF65-F5344CB8AC3E}">
        <p14:creationId xmlns:p14="http://schemas.microsoft.com/office/powerpoint/2010/main" val="711152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3E57741-B637-0934-D14D-EB65F7C08853}"/>
              </a:ext>
            </a:extLst>
          </p:cNvPr>
          <p:cNvGraphicFramePr>
            <a:graphicFrameLocks noGrp="1"/>
          </p:cNvGraphicFramePr>
          <p:nvPr>
            <p:ph idx="1"/>
            <p:extLst>
              <p:ext uri="{D42A27DB-BD31-4B8C-83A1-F6EECF244321}">
                <p14:modId xmlns:p14="http://schemas.microsoft.com/office/powerpoint/2010/main" val="1141359106"/>
              </p:ext>
            </p:extLst>
          </p:nvPr>
        </p:nvGraphicFramePr>
        <p:xfrm>
          <a:off x="615949" y="1052736"/>
          <a:ext cx="10966450" cy="4937760"/>
        </p:xfrm>
        <a:graphic>
          <a:graphicData uri="http://schemas.openxmlformats.org/drawingml/2006/table">
            <a:tbl>
              <a:tblPr firstRow="1" bandRow="1">
                <a:tableStyleId>{5C22544A-7EE6-4342-B048-85BDC9FD1C3A}</a:tableStyleId>
              </a:tblPr>
              <a:tblGrid>
                <a:gridCol w="2174032">
                  <a:extLst>
                    <a:ext uri="{9D8B030D-6E8A-4147-A177-3AD203B41FA5}">
                      <a16:colId xmlns:a16="http://schemas.microsoft.com/office/drawing/2014/main" val="1432257544"/>
                    </a:ext>
                  </a:extLst>
                </a:gridCol>
                <a:gridCol w="8792418">
                  <a:extLst>
                    <a:ext uri="{9D8B030D-6E8A-4147-A177-3AD203B41FA5}">
                      <a16:colId xmlns:a16="http://schemas.microsoft.com/office/drawing/2014/main" val="4153432854"/>
                    </a:ext>
                  </a:extLst>
                </a:gridCol>
              </a:tblGrid>
              <a:tr h="370840">
                <a:tc>
                  <a:txBody>
                    <a:bodyPr/>
                    <a:lstStyle/>
                    <a:p>
                      <a:r>
                        <a:rPr lang="en-AU" sz="3200" dirty="0"/>
                        <a:t>Chapter</a:t>
                      </a:r>
                    </a:p>
                  </a:txBody>
                  <a:tcPr/>
                </a:tc>
                <a:tc>
                  <a:txBody>
                    <a:bodyPr/>
                    <a:lstStyle/>
                    <a:p>
                      <a:r>
                        <a:rPr lang="en-AU" sz="3200" dirty="0"/>
                        <a:t>Theme</a:t>
                      </a:r>
                    </a:p>
                  </a:txBody>
                  <a:tcPr/>
                </a:tc>
                <a:extLst>
                  <a:ext uri="{0D108BD9-81ED-4DB2-BD59-A6C34878D82A}">
                    <a16:rowId xmlns:a16="http://schemas.microsoft.com/office/drawing/2014/main" val="4157446790"/>
                  </a:ext>
                </a:extLst>
              </a:tr>
              <a:tr h="370840">
                <a:tc>
                  <a:txBody>
                    <a:bodyPr/>
                    <a:lstStyle/>
                    <a:p>
                      <a:r>
                        <a:rPr lang="en-AU" sz="3200" dirty="0"/>
                        <a:t>1</a:t>
                      </a:r>
                    </a:p>
                  </a:txBody>
                  <a:tcPr/>
                </a:tc>
                <a:tc>
                  <a:txBody>
                    <a:bodyPr/>
                    <a:lstStyle/>
                    <a:p>
                      <a:r>
                        <a:rPr lang="en-AU" sz="3200" b="1" dirty="0"/>
                        <a:t>Human rebellion </a:t>
                      </a:r>
                      <a:r>
                        <a:rPr lang="en-AU" sz="3200" dirty="0"/>
                        <a:t>and consequences</a:t>
                      </a:r>
                    </a:p>
                  </a:txBody>
                  <a:tcPr/>
                </a:tc>
                <a:extLst>
                  <a:ext uri="{0D108BD9-81ED-4DB2-BD59-A6C34878D82A}">
                    <a16:rowId xmlns:a16="http://schemas.microsoft.com/office/drawing/2014/main" val="3188086323"/>
                  </a:ext>
                </a:extLst>
              </a:tr>
              <a:tr h="370840">
                <a:tc>
                  <a:txBody>
                    <a:bodyPr/>
                    <a:lstStyle/>
                    <a:p>
                      <a:r>
                        <a:rPr lang="en-AU" sz="3200" dirty="0"/>
                        <a:t>2</a:t>
                      </a:r>
                    </a:p>
                  </a:txBody>
                  <a:tcPr/>
                </a:tc>
                <a:tc>
                  <a:txBody>
                    <a:bodyPr/>
                    <a:lstStyle/>
                    <a:p>
                      <a:r>
                        <a:rPr lang="en-AU" sz="3200" dirty="0"/>
                        <a:t>Everyone will be judged but by a good God and the result already decided </a:t>
                      </a:r>
                      <a:r>
                        <a:rPr lang="en-AU" sz="3200" b="1" dirty="0"/>
                        <a:t>– we are safe</a:t>
                      </a:r>
                    </a:p>
                  </a:txBody>
                  <a:tcPr/>
                </a:tc>
                <a:extLst>
                  <a:ext uri="{0D108BD9-81ED-4DB2-BD59-A6C34878D82A}">
                    <a16:rowId xmlns:a16="http://schemas.microsoft.com/office/drawing/2014/main" val="3878951704"/>
                  </a:ext>
                </a:extLst>
              </a:tr>
              <a:tr h="370840">
                <a:tc>
                  <a:txBody>
                    <a:bodyPr/>
                    <a:lstStyle/>
                    <a:p>
                      <a:r>
                        <a:rPr lang="en-AU" sz="3200" dirty="0"/>
                        <a:t>3</a:t>
                      </a:r>
                    </a:p>
                  </a:txBody>
                  <a:tcPr/>
                </a:tc>
                <a:tc>
                  <a:txBody>
                    <a:bodyPr/>
                    <a:lstStyle/>
                    <a:p>
                      <a:r>
                        <a:rPr lang="en-AU" sz="3200" b="1" dirty="0"/>
                        <a:t>Justified by Faith </a:t>
                      </a:r>
                      <a:r>
                        <a:rPr lang="en-AU" sz="3200" dirty="0"/>
                        <a:t>– we are declared in the right, by Jesus, before God  </a:t>
                      </a:r>
                    </a:p>
                  </a:txBody>
                  <a:tcPr/>
                </a:tc>
                <a:extLst>
                  <a:ext uri="{0D108BD9-81ED-4DB2-BD59-A6C34878D82A}">
                    <a16:rowId xmlns:a16="http://schemas.microsoft.com/office/drawing/2014/main" val="3565794780"/>
                  </a:ext>
                </a:extLst>
              </a:tr>
              <a:tr h="370840">
                <a:tc>
                  <a:txBody>
                    <a:bodyPr/>
                    <a:lstStyle/>
                    <a:p>
                      <a:r>
                        <a:rPr lang="en-AU" sz="3200" dirty="0"/>
                        <a:t>4</a:t>
                      </a:r>
                    </a:p>
                  </a:txBody>
                  <a:tcPr/>
                </a:tc>
                <a:tc>
                  <a:txBody>
                    <a:bodyPr/>
                    <a:lstStyle/>
                    <a:p>
                      <a:r>
                        <a:rPr lang="en-AU" sz="3200" b="1" dirty="0"/>
                        <a:t>Included in God’s family </a:t>
                      </a:r>
                      <a:r>
                        <a:rPr lang="en-AU" sz="3200" dirty="0"/>
                        <a:t>with Abraham as our father - We belong</a:t>
                      </a:r>
                    </a:p>
                  </a:txBody>
                  <a:tcPr/>
                </a:tc>
                <a:extLst>
                  <a:ext uri="{0D108BD9-81ED-4DB2-BD59-A6C34878D82A}">
                    <a16:rowId xmlns:a16="http://schemas.microsoft.com/office/drawing/2014/main" val="4254477944"/>
                  </a:ext>
                </a:extLst>
              </a:tr>
              <a:tr h="370840">
                <a:tc>
                  <a:txBody>
                    <a:bodyPr/>
                    <a:lstStyle/>
                    <a:p>
                      <a:r>
                        <a:rPr lang="en-AU" sz="3200" dirty="0"/>
                        <a:t>5</a:t>
                      </a:r>
                    </a:p>
                  </a:txBody>
                  <a:tcPr/>
                </a:tc>
                <a:tc>
                  <a:txBody>
                    <a:bodyPr/>
                    <a:lstStyle/>
                    <a:p>
                      <a:r>
                        <a:rPr lang="en-AU" sz="3200" dirty="0"/>
                        <a:t>We have been </a:t>
                      </a:r>
                      <a:r>
                        <a:rPr lang="en-AU" sz="3200" b="1" dirty="0"/>
                        <a:t>Reconciled to God</a:t>
                      </a:r>
                    </a:p>
                  </a:txBody>
                  <a:tcPr/>
                </a:tc>
                <a:extLst>
                  <a:ext uri="{0D108BD9-81ED-4DB2-BD59-A6C34878D82A}">
                    <a16:rowId xmlns:a16="http://schemas.microsoft.com/office/drawing/2014/main" val="3011646460"/>
                  </a:ext>
                </a:extLst>
              </a:tr>
            </a:tbl>
          </a:graphicData>
        </a:graphic>
      </p:graphicFrame>
    </p:spTree>
    <p:extLst>
      <p:ext uri="{BB962C8B-B14F-4D97-AF65-F5344CB8AC3E}">
        <p14:creationId xmlns:p14="http://schemas.microsoft.com/office/powerpoint/2010/main" val="3381928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584D1-3B95-E8AB-7074-66A153D6CC1C}"/>
              </a:ext>
            </a:extLst>
          </p:cNvPr>
          <p:cNvSpPr>
            <a:spLocks noGrp="1"/>
          </p:cNvSpPr>
          <p:nvPr>
            <p:ph type="title"/>
          </p:nvPr>
        </p:nvSpPr>
        <p:spPr/>
        <p:txBody>
          <a:bodyPr/>
          <a:lstStyle/>
          <a:p>
            <a:endParaRPr lang="en-AU"/>
          </a:p>
        </p:txBody>
      </p:sp>
      <p:pic>
        <p:nvPicPr>
          <p:cNvPr id="5" name="Content Placeholder 4">
            <a:extLst>
              <a:ext uri="{FF2B5EF4-FFF2-40B4-BE49-F238E27FC236}">
                <a16:creationId xmlns:a16="http://schemas.microsoft.com/office/drawing/2014/main" id="{E212F760-0F07-0468-8751-9E2932311D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418"/>
            <a:ext cx="12192000" cy="6873679"/>
          </a:xfrm>
        </p:spPr>
      </p:pic>
    </p:spTree>
    <p:extLst>
      <p:ext uri="{BB962C8B-B14F-4D97-AF65-F5344CB8AC3E}">
        <p14:creationId xmlns:p14="http://schemas.microsoft.com/office/powerpoint/2010/main" val="2161742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DE337A8-B885-3E5A-5871-DF9E84528C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87688" y="0"/>
            <a:ext cx="5112568" cy="6816757"/>
          </a:xfrm>
        </p:spPr>
      </p:pic>
    </p:spTree>
    <p:extLst>
      <p:ext uri="{BB962C8B-B14F-4D97-AF65-F5344CB8AC3E}">
        <p14:creationId xmlns:p14="http://schemas.microsoft.com/office/powerpoint/2010/main" val="2380510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3A46E-4FC8-ED9E-A34E-C766D007F4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ECF58B-906B-5BEC-47E0-CB66A9F7F3F8}"/>
              </a:ext>
            </a:extLst>
          </p:cNvPr>
          <p:cNvSpPr>
            <a:spLocks noGrp="1"/>
          </p:cNvSpPr>
          <p:nvPr>
            <p:ph type="title"/>
          </p:nvPr>
        </p:nvSpPr>
        <p:spPr>
          <a:xfrm>
            <a:off x="119336" y="188640"/>
            <a:ext cx="10972799" cy="735400"/>
          </a:xfrm>
        </p:spPr>
        <p:txBody>
          <a:bodyPr>
            <a:normAutofit/>
          </a:bodyPr>
          <a:lstStyle/>
          <a:p>
            <a:r>
              <a:rPr lang="en-US" sz="3600" dirty="0"/>
              <a:t>Romans 6:6-11</a:t>
            </a:r>
            <a:endParaRPr lang="en-AU" sz="3600" dirty="0"/>
          </a:p>
        </p:txBody>
      </p:sp>
      <p:sp>
        <p:nvSpPr>
          <p:cNvPr id="3" name="Content Placeholder 2">
            <a:extLst>
              <a:ext uri="{FF2B5EF4-FFF2-40B4-BE49-F238E27FC236}">
                <a16:creationId xmlns:a16="http://schemas.microsoft.com/office/drawing/2014/main" id="{B5D186AD-EF1F-E138-B558-315815153A3A}"/>
              </a:ext>
            </a:extLst>
          </p:cNvPr>
          <p:cNvSpPr>
            <a:spLocks noGrp="1"/>
          </p:cNvSpPr>
          <p:nvPr>
            <p:ph idx="1"/>
          </p:nvPr>
        </p:nvSpPr>
        <p:spPr>
          <a:xfrm>
            <a:off x="0" y="764704"/>
            <a:ext cx="12192000" cy="6093296"/>
          </a:xfrm>
        </p:spPr>
        <p:txBody>
          <a:bodyPr>
            <a:normAutofit fontScale="92500" lnSpcReduction="20000"/>
          </a:bodyPr>
          <a:lstStyle/>
          <a:p>
            <a:pPr marL="0" indent="0">
              <a:buNone/>
            </a:pPr>
            <a:r>
              <a:rPr lang="en-US" sz="3200" dirty="0"/>
              <a:t>6 This is what we know: our old humanity was crucified with the Messiah, so that the bodily solidarity of sin might be abolished, and that we should no longer be enslaved to sin. 7 A person who has died, you see, has been declared free from all charges of sin.</a:t>
            </a:r>
          </a:p>
          <a:p>
            <a:pPr marL="0" indent="0">
              <a:buNone/>
            </a:pPr>
            <a:endParaRPr lang="en-US" sz="3200" dirty="0"/>
          </a:p>
          <a:p>
            <a:pPr marL="0" indent="0">
              <a:buNone/>
            </a:pPr>
            <a:r>
              <a:rPr lang="en-US" sz="3200" dirty="0"/>
              <a:t>8 But if we died with the Messiah, we believe that we shall live with him. 9 We know that the Messiah, having been raised from the dead, will never die again. Death no longer has any authority over him. 10 The death he died, you see, he died to sin, once and only once. But the life he lives, he lives to God. 11 In the same way you, too, must calculate yourselves as being dead to sin, and alive to God in the Messiah, Jesus.</a:t>
            </a:r>
          </a:p>
        </p:txBody>
      </p:sp>
    </p:spTree>
    <p:extLst>
      <p:ext uri="{BB962C8B-B14F-4D97-AF65-F5344CB8AC3E}">
        <p14:creationId xmlns:p14="http://schemas.microsoft.com/office/powerpoint/2010/main" val="1392382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3BF09-010E-ECC4-0C4F-766D9D83A8B5}"/>
              </a:ext>
            </a:extLst>
          </p:cNvPr>
          <p:cNvSpPr>
            <a:spLocks noGrp="1"/>
          </p:cNvSpPr>
          <p:nvPr>
            <p:ph type="title"/>
          </p:nvPr>
        </p:nvSpPr>
        <p:spPr/>
        <p:txBody>
          <a:bodyPr/>
          <a:lstStyle/>
          <a:p>
            <a:endParaRPr lang="en-AU"/>
          </a:p>
        </p:txBody>
      </p:sp>
      <p:pic>
        <p:nvPicPr>
          <p:cNvPr id="5" name="Content Placeholder 4">
            <a:extLst>
              <a:ext uri="{FF2B5EF4-FFF2-40B4-BE49-F238E27FC236}">
                <a16:creationId xmlns:a16="http://schemas.microsoft.com/office/drawing/2014/main" id="{630D4FC4-8983-7784-46CB-F999DE21BE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372" cy="6858000"/>
          </a:xfrm>
        </p:spPr>
      </p:pic>
    </p:spTree>
    <p:extLst>
      <p:ext uri="{BB962C8B-B14F-4D97-AF65-F5344CB8AC3E}">
        <p14:creationId xmlns:p14="http://schemas.microsoft.com/office/powerpoint/2010/main" val="349831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16014-042A-B618-227E-F6C9AF2C53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782CD2-9E7C-3570-B759-9C08D1F6200C}"/>
              </a:ext>
            </a:extLst>
          </p:cNvPr>
          <p:cNvSpPr>
            <a:spLocks noGrp="1"/>
          </p:cNvSpPr>
          <p:nvPr>
            <p:ph type="title"/>
          </p:nvPr>
        </p:nvSpPr>
        <p:spPr>
          <a:xfrm>
            <a:off x="119336" y="188640"/>
            <a:ext cx="10972799" cy="735400"/>
          </a:xfrm>
        </p:spPr>
        <p:txBody>
          <a:bodyPr>
            <a:normAutofit/>
          </a:bodyPr>
          <a:lstStyle/>
          <a:p>
            <a:r>
              <a:rPr lang="en-US" sz="3600" dirty="0"/>
              <a:t>Romans 6:6-11</a:t>
            </a:r>
            <a:endParaRPr lang="en-AU" sz="3600" dirty="0"/>
          </a:p>
        </p:txBody>
      </p:sp>
      <p:sp>
        <p:nvSpPr>
          <p:cNvPr id="3" name="Content Placeholder 2">
            <a:extLst>
              <a:ext uri="{FF2B5EF4-FFF2-40B4-BE49-F238E27FC236}">
                <a16:creationId xmlns:a16="http://schemas.microsoft.com/office/drawing/2014/main" id="{520FC856-ADE4-2448-CA08-45126690C75D}"/>
              </a:ext>
            </a:extLst>
          </p:cNvPr>
          <p:cNvSpPr>
            <a:spLocks noGrp="1"/>
          </p:cNvSpPr>
          <p:nvPr>
            <p:ph idx="1"/>
          </p:nvPr>
        </p:nvSpPr>
        <p:spPr>
          <a:xfrm>
            <a:off x="0" y="764704"/>
            <a:ext cx="12192000" cy="6093296"/>
          </a:xfrm>
        </p:spPr>
        <p:txBody>
          <a:bodyPr>
            <a:normAutofit fontScale="92500" lnSpcReduction="20000"/>
          </a:bodyPr>
          <a:lstStyle/>
          <a:p>
            <a:pPr marL="0" indent="0">
              <a:buNone/>
            </a:pPr>
            <a:r>
              <a:rPr lang="en-US" sz="3200" dirty="0"/>
              <a:t>6 This is what we know: our old humanity was crucified with the Messiah, so that the bodily solidarity of sin might be abolished, and that we should no longer be enslaved to sin. 7 A person who has died, you see, has been declared free from all charges of sin.</a:t>
            </a:r>
          </a:p>
          <a:p>
            <a:pPr marL="0" indent="0">
              <a:buNone/>
            </a:pPr>
            <a:endParaRPr lang="en-US" sz="3200" dirty="0"/>
          </a:p>
          <a:p>
            <a:pPr marL="0" indent="0">
              <a:buNone/>
            </a:pPr>
            <a:r>
              <a:rPr lang="en-US" sz="3200" dirty="0"/>
              <a:t>8 But if we died with the Messiah, we believe that we shall live with him. 9 We know that the Messiah, having been raised from the dead, will never die again. Death no longer has any authority over him. 10 The death he died, you see, he died to sin, once and only once. But the life he lives, he lives to God. 11 In the same way you, too, must calculate yourselves as being dead to sin, and alive to God in the Messiah, Jesus.</a:t>
            </a:r>
          </a:p>
        </p:txBody>
      </p:sp>
    </p:spTree>
    <p:extLst>
      <p:ext uri="{BB962C8B-B14F-4D97-AF65-F5344CB8AC3E}">
        <p14:creationId xmlns:p14="http://schemas.microsoft.com/office/powerpoint/2010/main" val="1160823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85518-310E-F3E7-8A40-E220162054C8}"/>
              </a:ext>
            </a:extLst>
          </p:cNvPr>
          <p:cNvSpPr>
            <a:spLocks noGrp="1"/>
          </p:cNvSpPr>
          <p:nvPr>
            <p:ph type="title"/>
          </p:nvPr>
        </p:nvSpPr>
        <p:spPr/>
        <p:txBody>
          <a:bodyPr/>
          <a:lstStyle/>
          <a:p>
            <a:endParaRPr lang="en-AU"/>
          </a:p>
        </p:txBody>
      </p:sp>
      <p:pic>
        <p:nvPicPr>
          <p:cNvPr id="5" name="Content Placeholder 4">
            <a:extLst>
              <a:ext uri="{FF2B5EF4-FFF2-40B4-BE49-F238E27FC236}">
                <a16:creationId xmlns:a16="http://schemas.microsoft.com/office/drawing/2014/main" id="{FED05D86-3530-2497-018D-DA639CBBA1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33436"/>
            <a:ext cx="12121783" cy="6824564"/>
          </a:xfrm>
        </p:spPr>
      </p:pic>
    </p:spTree>
    <p:extLst>
      <p:ext uri="{BB962C8B-B14F-4D97-AF65-F5344CB8AC3E}">
        <p14:creationId xmlns:p14="http://schemas.microsoft.com/office/powerpoint/2010/main" val="4161644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9655A-28EC-3316-2BBA-EF7BCEBF63FE}"/>
              </a:ext>
            </a:extLst>
          </p:cNvPr>
          <p:cNvSpPr>
            <a:spLocks noGrp="1"/>
          </p:cNvSpPr>
          <p:nvPr>
            <p:ph type="title"/>
          </p:nvPr>
        </p:nvSpPr>
        <p:spPr/>
        <p:txBody>
          <a:bodyPr/>
          <a:lstStyle/>
          <a:p>
            <a:endParaRPr lang="en-AU"/>
          </a:p>
        </p:txBody>
      </p:sp>
      <p:pic>
        <p:nvPicPr>
          <p:cNvPr id="5" name="Content Placeholder 4">
            <a:extLst>
              <a:ext uri="{FF2B5EF4-FFF2-40B4-BE49-F238E27FC236}">
                <a16:creationId xmlns:a16="http://schemas.microsoft.com/office/drawing/2014/main" id="{E2B771A7-B557-E9CA-2C4D-2D2175B117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84" y="346348"/>
            <a:ext cx="12189316" cy="6165304"/>
          </a:xfrm>
        </p:spPr>
      </p:pic>
    </p:spTree>
    <p:extLst>
      <p:ext uri="{BB962C8B-B14F-4D97-AF65-F5344CB8AC3E}">
        <p14:creationId xmlns:p14="http://schemas.microsoft.com/office/powerpoint/2010/main" val="3234531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76AA8-4B66-A8CE-750A-A5BB7E716640}"/>
              </a:ext>
            </a:extLst>
          </p:cNvPr>
          <p:cNvSpPr>
            <a:spLocks noGrp="1"/>
          </p:cNvSpPr>
          <p:nvPr>
            <p:ph type="title"/>
          </p:nvPr>
        </p:nvSpPr>
        <p:spPr/>
        <p:txBody>
          <a:bodyPr/>
          <a:lstStyle/>
          <a:p>
            <a:endParaRPr lang="en-AU"/>
          </a:p>
        </p:txBody>
      </p:sp>
      <p:pic>
        <p:nvPicPr>
          <p:cNvPr id="5" name="Content Placeholder 4">
            <a:extLst>
              <a:ext uri="{FF2B5EF4-FFF2-40B4-BE49-F238E27FC236}">
                <a16:creationId xmlns:a16="http://schemas.microsoft.com/office/drawing/2014/main" id="{FB773243-A614-9968-05F9-0F2ADBFCBB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0380"/>
          </a:xfrm>
        </p:spPr>
      </p:pic>
    </p:spTree>
    <p:extLst>
      <p:ext uri="{BB962C8B-B14F-4D97-AF65-F5344CB8AC3E}">
        <p14:creationId xmlns:p14="http://schemas.microsoft.com/office/powerpoint/2010/main" val="1745888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28738B2-0335-E500-65C3-7F9EDAC81D2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55640" y="40601"/>
            <a:ext cx="6264696" cy="6776798"/>
          </a:xfrm>
        </p:spPr>
      </p:pic>
    </p:spTree>
    <p:extLst>
      <p:ext uri="{BB962C8B-B14F-4D97-AF65-F5344CB8AC3E}">
        <p14:creationId xmlns:p14="http://schemas.microsoft.com/office/powerpoint/2010/main" val="3146349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7D90D-5976-27BD-4B8A-A764340206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12DD7B-E9F8-4CCE-528B-B08F1BA07A5E}"/>
              </a:ext>
            </a:extLst>
          </p:cNvPr>
          <p:cNvSpPr>
            <a:spLocks noGrp="1"/>
          </p:cNvSpPr>
          <p:nvPr>
            <p:ph type="title"/>
          </p:nvPr>
        </p:nvSpPr>
        <p:spPr>
          <a:xfrm>
            <a:off x="119336" y="188640"/>
            <a:ext cx="10972799" cy="735400"/>
          </a:xfrm>
        </p:spPr>
        <p:txBody>
          <a:bodyPr>
            <a:normAutofit/>
          </a:bodyPr>
          <a:lstStyle/>
          <a:p>
            <a:r>
              <a:rPr lang="en-US" sz="3600" dirty="0"/>
              <a:t>Romans 6:12-14</a:t>
            </a:r>
            <a:endParaRPr lang="en-AU" sz="3600" dirty="0"/>
          </a:p>
        </p:txBody>
      </p:sp>
      <p:sp>
        <p:nvSpPr>
          <p:cNvPr id="3" name="Content Placeholder 2">
            <a:extLst>
              <a:ext uri="{FF2B5EF4-FFF2-40B4-BE49-F238E27FC236}">
                <a16:creationId xmlns:a16="http://schemas.microsoft.com/office/drawing/2014/main" id="{8CE730C9-290B-C8C2-AE50-8B9CF8D54814}"/>
              </a:ext>
            </a:extLst>
          </p:cNvPr>
          <p:cNvSpPr>
            <a:spLocks noGrp="1"/>
          </p:cNvSpPr>
          <p:nvPr>
            <p:ph idx="1"/>
          </p:nvPr>
        </p:nvSpPr>
        <p:spPr>
          <a:xfrm>
            <a:off x="0" y="764704"/>
            <a:ext cx="12192000" cy="6093296"/>
          </a:xfrm>
        </p:spPr>
        <p:txBody>
          <a:bodyPr>
            <a:normAutofit/>
          </a:bodyPr>
          <a:lstStyle/>
          <a:p>
            <a:pPr marL="0" indent="0">
              <a:buNone/>
            </a:pPr>
            <a:r>
              <a:rPr lang="en-US" sz="3200" dirty="0"/>
              <a:t>12 So don’t allow sin to rule in your mortal body, to make you obey its desires. 13 Nor should you present your limbs and organs to sin to be used for its wicked purposes. Rather, present yourselves to God, as people alive from the dead, and your limbs and organs to God, to be used for the righteous purposes of his covenant. 14 Sin won’t actually rule over you, you see, since you are not under law but under grace.</a:t>
            </a:r>
          </a:p>
        </p:txBody>
      </p:sp>
    </p:spTree>
    <p:extLst>
      <p:ext uri="{BB962C8B-B14F-4D97-AF65-F5344CB8AC3E}">
        <p14:creationId xmlns:p14="http://schemas.microsoft.com/office/powerpoint/2010/main" val="951455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F97E2-4063-41F7-1554-EFD9CB4E213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E268D41-9002-7EEF-78A6-EC496803B3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55640" y="40601"/>
            <a:ext cx="6264696" cy="6776798"/>
          </a:xfrm>
        </p:spPr>
      </p:pic>
    </p:spTree>
    <p:extLst>
      <p:ext uri="{BB962C8B-B14F-4D97-AF65-F5344CB8AC3E}">
        <p14:creationId xmlns:p14="http://schemas.microsoft.com/office/powerpoint/2010/main" val="2655741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9DDD2-A63C-9EE9-4F12-C9F3E3FC55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D1CBC8-0093-E15C-C6F5-A188D075C2E3}"/>
              </a:ext>
            </a:extLst>
          </p:cNvPr>
          <p:cNvSpPr>
            <a:spLocks noGrp="1"/>
          </p:cNvSpPr>
          <p:nvPr>
            <p:ph type="title"/>
          </p:nvPr>
        </p:nvSpPr>
        <p:spPr>
          <a:xfrm>
            <a:off x="119336" y="188640"/>
            <a:ext cx="10972799" cy="735400"/>
          </a:xfrm>
        </p:spPr>
        <p:txBody>
          <a:bodyPr>
            <a:normAutofit/>
          </a:bodyPr>
          <a:lstStyle/>
          <a:p>
            <a:r>
              <a:rPr lang="en-US" sz="3600" dirty="0"/>
              <a:t>Romans 6:15-18</a:t>
            </a:r>
            <a:endParaRPr lang="en-AU" sz="3600" dirty="0"/>
          </a:p>
        </p:txBody>
      </p:sp>
      <p:sp>
        <p:nvSpPr>
          <p:cNvPr id="3" name="Content Placeholder 2">
            <a:extLst>
              <a:ext uri="{FF2B5EF4-FFF2-40B4-BE49-F238E27FC236}">
                <a16:creationId xmlns:a16="http://schemas.microsoft.com/office/drawing/2014/main" id="{345898A8-E4C4-5218-D229-2DBEEEAD5996}"/>
              </a:ext>
            </a:extLst>
          </p:cNvPr>
          <p:cNvSpPr>
            <a:spLocks noGrp="1"/>
          </p:cNvSpPr>
          <p:nvPr>
            <p:ph idx="1"/>
          </p:nvPr>
        </p:nvSpPr>
        <p:spPr>
          <a:xfrm>
            <a:off x="0" y="764704"/>
            <a:ext cx="12192000" cy="6093296"/>
          </a:xfrm>
        </p:spPr>
        <p:txBody>
          <a:bodyPr>
            <a:normAutofit/>
          </a:bodyPr>
          <a:lstStyle/>
          <a:p>
            <a:pPr marL="0" indent="0">
              <a:buNone/>
            </a:pPr>
            <a:r>
              <a:rPr lang="en-US" sz="3200" dirty="0"/>
              <a:t>15 What then? Shall we sin, because we are not under law but under grace? Certainly not! 16 Don’t you know that if you present yourselves to someone as obedient slaves, you really are slaves of the one you obey, whether that happens to be sin, which leads to death, or obedience, which leads to final vindication? 17 Thank God that, though you once were slaves to sin, you have become obedient from the heart to the pattern of teaching to which you were committed. 18 You were freed from sin, and now you have been enslaved to God’s covenant justice. </a:t>
            </a:r>
          </a:p>
        </p:txBody>
      </p:sp>
    </p:spTree>
    <p:extLst>
      <p:ext uri="{BB962C8B-B14F-4D97-AF65-F5344CB8AC3E}">
        <p14:creationId xmlns:p14="http://schemas.microsoft.com/office/powerpoint/2010/main" val="15169905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C691A-2D16-AB1B-1323-03C90CDC6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1BE7B-E38D-B3A4-A785-97004AA5C626}"/>
              </a:ext>
            </a:extLst>
          </p:cNvPr>
          <p:cNvSpPr>
            <a:spLocks noGrp="1"/>
          </p:cNvSpPr>
          <p:nvPr>
            <p:ph type="title"/>
          </p:nvPr>
        </p:nvSpPr>
        <p:spPr>
          <a:xfrm>
            <a:off x="119336" y="188640"/>
            <a:ext cx="10972799" cy="735400"/>
          </a:xfrm>
        </p:spPr>
        <p:txBody>
          <a:bodyPr>
            <a:normAutofit/>
          </a:bodyPr>
          <a:lstStyle/>
          <a:p>
            <a:r>
              <a:rPr lang="en-US" sz="3600" dirty="0"/>
              <a:t>Romans 6:19</a:t>
            </a:r>
            <a:endParaRPr lang="en-AU" sz="3600" dirty="0"/>
          </a:p>
        </p:txBody>
      </p:sp>
      <p:sp>
        <p:nvSpPr>
          <p:cNvPr id="3" name="Content Placeholder 2">
            <a:extLst>
              <a:ext uri="{FF2B5EF4-FFF2-40B4-BE49-F238E27FC236}">
                <a16:creationId xmlns:a16="http://schemas.microsoft.com/office/drawing/2014/main" id="{ACC5D090-0934-89D6-F155-EB31FEA7C7DD}"/>
              </a:ext>
            </a:extLst>
          </p:cNvPr>
          <p:cNvSpPr>
            <a:spLocks noGrp="1"/>
          </p:cNvSpPr>
          <p:nvPr>
            <p:ph idx="1"/>
          </p:nvPr>
        </p:nvSpPr>
        <p:spPr>
          <a:xfrm>
            <a:off x="0" y="764704"/>
            <a:ext cx="12192000" cy="6093296"/>
          </a:xfrm>
        </p:spPr>
        <p:txBody>
          <a:bodyPr>
            <a:normAutofit/>
          </a:bodyPr>
          <a:lstStyle/>
          <a:p>
            <a:pPr marL="0" indent="0">
              <a:buNone/>
            </a:pPr>
            <a:r>
              <a:rPr lang="en-US" sz="3200" dirty="0"/>
              <a:t>19 (I’m using a human picture because of your natural human weakness!) For just as you presented your limbs and organs as slaves to uncleanness, and to one degree of lawlessness after another, so now present your limbs and organs as slaves to covenant justice, which leads to holiness.</a:t>
            </a:r>
          </a:p>
        </p:txBody>
      </p:sp>
    </p:spTree>
    <p:extLst>
      <p:ext uri="{BB962C8B-B14F-4D97-AF65-F5344CB8AC3E}">
        <p14:creationId xmlns:p14="http://schemas.microsoft.com/office/powerpoint/2010/main" val="2698194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18C6D-3233-B39D-61F9-3DACB1B0AA22}"/>
              </a:ext>
            </a:extLst>
          </p:cNvPr>
          <p:cNvSpPr>
            <a:spLocks noGrp="1"/>
          </p:cNvSpPr>
          <p:nvPr>
            <p:ph type="title"/>
          </p:nvPr>
        </p:nvSpPr>
        <p:spPr/>
        <p:txBody>
          <a:bodyPr>
            <a:normAutofit fontScale="90000"/>
          </a:bodyPr>
          <a:lstStyle/>
          <a:p>
            <a:pPr algn="ctr"/>
            <a:r>
              <a:rPr lang="en-AU" sz="5400" dirty="0"/>
              <a:t>Redeemed from slavery to sin</a:t>
            </a:r>
          </a:p>
        </p:txBody>
      </p:sp>
      <p:pic>
        <p:nvPicPr>
          <p:cNvPr id="5" name="Content Placeholder 4">
            <a:extLst>
              <a:ext uri="{FF2B5EF4-FFF2-40B4-BE49-F238E27FC236}">
                <a16:creationId xmlns:a16="http://schemas.microsoft.com/office/drawing/2014/main" id="{19837A5D-31CF-A918-06D1-967B7CFFB66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55814" y="2501900"/>
            <a:ext cx="3874021" cy="3721100"/>
          </a:xfrm>
        </p:spPr>
      </p:pic>
    </p:spTree>
    <p:extLst>
      <p:ext uri="{BB962C8B-B14F-4D97-AF65-F5344CB8AC3E}">
        <p14:creationId xmlns:p14="http://schemas.microsoft.com/office/powerpoint/2010/main" val="973950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C089783-BCCD-DAFB-26EC-91722040E7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5520" y="80627"/>
            <a:ext cx="8928992" cy="6696745"/>
          </a:xfrm>
        </p:spPr>
      </p:pic>
    </p:spTree>
    <p:extLst>
      <p:ext uri="{BB962C8B-B14F-4D97-AF65-F5344CB8AC3E}">
        <p14:creationId xmlns:p14="http://schemas.microsoft.com/office/powerpoint/2010/main" val="1178067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DF670-9980-C0ED-773C-949B02834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0CA3D0-223A-05CD-4C9B-D3641552A739}"/>
              </a:ext>
            </a:extLst>
          </p:cNvPr>
          <p:cNvSpPr>
            <a:spLocks noGrp="1"/>
          </p:cNvSpPr>
          <p:nvPr>
            <p:ph type="title"/>
          </p:nvPr>
        </p:nvSpPr>
        <p:spPr>
          <a:xfrm>
            <a:off x="119336" y="188640"/>
            <a:ext cx="10972799" cy="735400"/>
          </a:xfrm>
        </p:spPr>
        <p:txBody>
          <a:bodyPr>
            <a:normAutofit/>
          </a:bodyPr>
          <a:lstStyle/>
          <a:p>
            <a:r>
              <a:rPr lang="en-US" sz="3600" dirty="0"/>
              <a:t>Romans 6:15-18</a:t>
            </a:r>
            <a:endParaRPr lang="en-AU" sz="3600" dirty="0"/>
          </a:p>
        </p:txBody>
      </p:sp>
      <p:sp>
        <p:nvSpPr>
          <p:cNvPr id="3" name="Content Placeholder 2">
            <a:extLst>
              <a:ext uri="{FF2B5EF4-FFF2-40B4-BE49-F238E27FC236}">
                <a16:creationId xmlns:a16="http://schemas.microsoft.com/office/drawing/2014/main" id="{1A1EFDE9-3C41-E040-9C6A-C876B0594BA5}"/>
              </a:ext>
            </a:extLst>
          </p:cNvPr>
          <p:cNvSpPr>
            <a:spLocks noGrp="1"/>
          </p:cNvSpPr>
          <p:nvPr>
            <p:ph idx="1"/>
          </p:nvPr>
        </p:nvSpPr>
        <p:spPr>
          <a:xfrm>
            <a:off x="0" y="764704"/>
            <a:ext cx="12192000" cy="6093296"/>
          </a:xfrm>
        </p:spPr>
        <p:txBody>
          <a:bodyPr>
            <a:normAutofit/>
          </a:bodyPr>
          <a:lstStyle/>
          <a:p>
            <a:pPr marL="0" indent="0">
              <a:buNone/>
            </a:pPr>
            <a:r>
              <a:rPr lang="en-US" sz="3200" dirty="0"/>
              <a:t>15 What then? Shall we sin, because we are not under law but under grace? Certainly not! 16 Don’t you know that if you present yourselves to someone as obedient slaves, you really are slaves of the one you obey, whether that happens to be sin, which leads to death, or obedience, which leads to final vindication? 17 Thank God that, though you once were slaves to sin, you have become obedient from the heart to the pattern of teaching to which you were committed. 18 You were freed from sin, and now you have been enslaved to God’s covenant justice. </a:t>
            </a:r>
          </a:p>
        </p:txBody>
      </p:sp>
    </p:spTree>
    <p:extLst>
      <p:ext uri="{BB962C8B-B14F-4D97-AF65-F5344CB8AC3E}">
        <p14:creationId xmlns:p14="http://schemas.microsoft.com/office/powerpoint/2010/main" val="84590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E6A45-82E4-34CE-3C79-BDEEF02D8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818092-BFFC-A17F-0C09-AF5BEB6FAC10}"/>
              </a:ext>
            </a:extLst>
          </p:cNvPr>
          <p:cNvSpPr>
            <a:spLocks noGrp="1"/>
          </p:cNvSpPr>
          <p:nvPr>
            <p:ph type="title"/>
          </p:nvPr>
        </p:nvSpPr>
        <p:spPr>
          <a:xfrm>
            <a:off x="119336" y="188640"/>
            <a:ext cx="10972799" cy="735400"/>
          </a:xfrm>
        </p:spPr>
        <p:txBody>
          <a:bodyPr>
            <a:normAutofit/>
          </a:bodyPr>
          <a:lstStyle/>
          <a:p>
            <a:r>
              <a:rPr lang="en-US" sz="3600" dirty="0"/>
              <a:t>Romans 6:20-23</a:t>
            </a:r>
            <a:endParaRPr lang="en-AU" sz="3600" dirty="0"/>
          </a:p>
        </p:txBody>
      </p:sp>
      <p:sp>
        <p:nvSpPr>
          <p:cNvPr id="3" name="Content Placeholder 2">
            <a:extLst>
              <a:ext uri="{FF2B5EF4-FFF2-40B4-BE49-F238E27FC236}">
                <a16:creationId xmlns:a16="http://schemas.microsoft.com/office/drawing/2014/main" id="{FA3AF55D-671F-0594-7FA4-9A95A593DBDF}"/>
              </a:ext>
            </a:extLst>
          </p:cNvPr>
          <p:cNvSpPr>
            <a:spLocks noGrp="1"/>
          </p:cNvSpPr>
          <p:nvPr>
            <p:ph idx="1"/>
          </p:nvPr>
        </p:nvSpPr>
        <p:spPr>
          <a:xfrm>
            <a:off x="0" y="764704"/>
            <a:ext cx="12192000" cy="6093296"/>
          </a:xfrm>
        </p:spPr>
        <p:txBody>
          <a:bodyPr>
            <a:normAutofit fontScale="62500" lnSpcReduction="20000"/>
          </a:bodyPr>
          <a:lstStyle/>
          <a:p>
            <a:pPr marL="0" indent="0">
              <a:buNone/>
            </a:pPr>
            <a:r>
              <a:rPr lang="en-US" sz="6000" dirty="0"/>
              <a:t>20 When you were slaves of sin, you see, you were free in respect of covenant justice. 21 What fruit did you ever have from the things of which you are now ashamed? Their destination is death. 22 But now that you have been set free from sin and enslaved to God, you have fruit for holiness. Its destination is the life of the age to come. 23 The wages paid by sin, you see, are death; but God’s free gift is the life of the age to come, in the Messiah, Jesus our Lord.</a:t>
            </a:r>
          </a:p>
        </p:txBody>
      </p:sp>
    </p:spTree>
    <p:extLst>
      <p:ext uri="{BB962C8B-B14F-4D97-AF65-F5344CB8AC3E}">
        <p14:creationId xmlns:p14="http://schemas.microsoft.com/office/powerpoint/2010/main" val="3040759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D0BF471-F694-3F15-1ADF-6C8A073301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7306" y="34960"/>
            <a:ext cx="9097387" cy="6823040"/>
          </a:xfrm>
        </p:spPr>
      </p:pic>
    </p:spTree>
    <p:extLst>
      <p:ext uri="{BB962C8B-B14F-4D97-AF65-F5344CB8AC3E}">
        <p14:creationId xmlns:p14="http://schemas.microsoft.com/office/powerpoint/2010/main" val="32347474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D7BCD-FB03-6170-BD1A-BECFAFBD3123}"/>
              </a:ext>
            </a:extLst>
          </p:cNvPr>
          <p:cNvSpPr>
            <a:spLocks noGrp="1"/>
          </p:cNvSpPr>
          <p:nvPr>
            <p:ph type="title"/>
          </p:nvPr>
        </p:nvSpPr>
        <p:spPr/>
        <p:txBody>
          <a:bodyPr/>
          <a:lstStyle/>
          <a:p>
            <a:r>
              <a:rPr lang="en-AU" dirty="0"/>
              <a:t>Reflect and Discuss</a:t>
            </a:r>
          </a:p>
        </p:txBody>
      </p:sp>
      <p:sp>
        <p:nvSpPr>
          <p:cNvPr id="3" name="Content Placeholder 2">
            <a:extLst>
              <a:ext uri="{FF2B5EF4-FFF2-40B4-BE49-F238E27FC236}">
                <a16:creationId xmlns:a16="http://schemas.microsoft.com/office/drawing/2014/main" id="{C0CA1F70-2F4F-D4B6-89E7-396310B450DC}"/>
              </a:ext>
            </a:extLst>
          </p:cNvPr>
          <p:cNvSpPr>
            <a:spLocks noGrp="1"/>
          </p:cNvSpPr>
          <p:nvPr>
            <p:ph idx="1"/>
          </p:nvPr>
        </p:nvSpPr>
        <p:spPr/>
        <p:txBody>
          <a:bodyPr>
            <a:normAutofit/>
          </a:bodyPr>
          <a:lstStyle/>
          <a:p>
            <a:r>
              <a:rPr lang="en-AU" sz="3200" dirty="0"/>
              <a:t>What stood out for you?</a:t>
            </a:r>
          </a:p>
          <a:p>
            <a:r>
              <a:rPr lang="en-AU" sz="3200" dirty="0"/>
              <a:t>What is one thing you need to do as a result?</a:t>
            </a:r>
          </a:p>
        </p:txBody>
      </p:sp>
    </p:spTree>
    <p:extLst>
      <p:ext uri="{BB962C8B-B14F-4D97-AF65-F5344CB8AC3E}">
        <p14:creationId xmlns:p14="http://schemas.microsoft.com/office/powerpoint/2010/main" val="111825054"/>
      </p:ext>
    </p:extLst>
  </p:cSld>
  <p:clrMapOvr>
    <a:masterClrMapping/>
  </p:clrMapOvr>
</p:sld>
</file>

<file path=ppt/theme/theme1.xml><?xml version="1.0" encoding="utf-8"?>
<a:theme xmlns:a="http://schemas.openxmlformats.org/drawingml/2006/main" name="Monochrome blac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77">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nochrome black_5bea5add-6c97-4a41-a1fa-a039388976df_wac_v2" id="{9B2EB732-E258-47BC-8927-E73431036F1F}" vid="{31795664-2011-4E74-82BD-ADEEE70EB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99ED26-B189-4BA1-99D0-1112D8C2F10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3.xml><?xml version="1.0" encoding="utf-8"?>
<ds:datastoreItem xmlns:ds="http://schemas.openxmlformats.org/officeDocument/2006/customXml" ds:itemID="{56DDBEB5-7F5E-4A92-A1BA-0EEE5C60A0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{A0C73E89-7ADD-48B0-ABDF-F0859336C625}b1461aca-2317-43ae-b059-ba831cfc0fef-TF5bea5add-6c97-4a41-a1fa-a039388976df789966be_win32</Template>
  <TotalTime>9627</TotalTime>
  <Words>1052</Words>
  <Application>Microsoft Office PowerPoint</Application>
  <PresentationFormat>Widescreen</PresentationFormat>
  <Paragraphs>37</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Aptos</vt:lpstr>
      <vt:lpstr>Arial</vt:lpstr>
      <vt:lpstr>Neue Haas Grotesk Text Pro</vt:lpstr>
      <vt:lpstr>Monochrome black</vt:lpstr>
      <vt:lpstr>PowerPoint Presentation</vt:lpstr>
      <vt:lpstr>Romans 6:1-5</vt:lpstr>
      <vt:lpstr>PowerPoint Presentation</vt:lpstr>
      <vt:lpstr>PowerPoint Presentation</vt:lpstr>
      <vt:lpstr>PowerPoint Presentation</vt:lpstr>
      <vt:lpstr>Romans 6:6-11</vt:lpstr>
      <vt:lpstr>PowerPoint Presentation</vt:lpstr>
      <vt:lpstr>Romans 6:6-11</vt:lpstr>
      <vt:lpstr>PowerPoint Presentation</vt:lpstr>
      <vt:lpstr>PowerPoint Presentation</vt:lpstr>
      <vt:lpstr>PowerPoint Presentation</vt:lpstr>
      <vt:lpstr>PowerPoint Presentation</vt:lpstr>
      <vt:lpstr>Romans 6:12-14</vt:lpstr>
      <vt:lpstr>PowerPoint Presentation</vt:lpstr>
      <vt:lpstr>Romans 6:15-18</vt:lpstr>
      <vt:lpstr>Romans 6:19</vt:lpstr>
      <vt:lpstr>Redeemed from slavery to sin</vt:lpstr>
      <vt:lpstr>PowerPoint Presentation</vt:lpstr>
      <vt:lpstr>Romans 6:15-18</vt:lpstr>
      <vt:lpstr>Romans 6:20-23</vt:lpstr>
      <vt:lpstr>PowerPoint Presentation</vt:lpstr>
      <vt:lpstr>Reflect and Discuss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Crighton</dc:creator>
  <cp:lastModifiedBy>Shane Matterson</cp:lastModifiedBy>
  <cp:revision>17</cp:revision>
  <dcterms:created xsi:type="dcterms:W3CDTF">2026-07-11T01:09:50Z</dcterms:created>
  <dcterms:modified xsi:type="dcterms:W3CDTF">2026-10-08T04:25:07Z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