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8"/>
  </p:notesMasterIdLst>
  <p:sldIdLst>
    <p:sldId id="256" r:id="rId2"/>
    <p:sldId id="374" r:id="rId3"/>
    <p:sldId id="378" r:id="rId4"/>
    <p:sldId id="347" r:id="rId5"/>
    <p:sldId id="379" r:id="rId6"/>
    <p:sldId id="34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75" autoAdjust="0"/>
    <p:restoredTop sz="0" autoAdjust="0"/>
  </p:normalViewPr>
  <p:slideViewPr>
    <p:cSldViewPr snapToGrid="0">
      <p:cViewPr varScale="1">
        <p:scale>
          <a:sx n="118" d="100"/>
          <a:sy n="118" d="100"/>
        </p:scale>
        <p:origin x="102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38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3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87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296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66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21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71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62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98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122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66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5350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64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1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77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07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07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51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blue and green cover with arrows&#10;&#10;AI-generated content may be incorrect.">
            <a:extLst>
              <a:ext uri="{FF2B5EF4-FFF2-40B4-BE49-F238E27FC236}">
                <a16:creationId xmlns:a16="http://schemas.microsoft.com/office/drawing/2014/main" id="{A2ADFF36-C326-EE32-80A1-DE1D76EFA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DD42E-E844-29B9-EF47-F8832471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EECAF-D45B-36D5-75F8-7E415B442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6DF875-01E8-5D43-7619-D3C0E3EF6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476" y="261853"/>
            <a:ext cx="10803048" cy="63342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C3D500-D29B-A9B8-A8B2-5904261091AF}"/>
              </a:ext>
            </a:extLst>
          </p:cNvPr>
          <p:cNvSpPr txBox="1"/>
          <p:nvPr/>
        </p:nvSpPr>
        <p:spPr>
          <a:xfrm>
            <a:off x="4612460" y="5053006"/>
            <a:ext cx="5509440" cy="1487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AU" sz="4400" baseline="30000" dirty="0"/>
          </a:p>
          <a:p>
            <a:pPr algn="r"/>
            <a:r>
              <a:rPr lang="en-AU" sz="4400" baseline="30000" dirty="0"/>
              <a:t>Today Romans 9 and 10</a:t>
            </a:r>
          </a:p>
          <a:p>
            <a:r>
              <a:rPr lang="en-AU" sz="3200" baseline="30000" dirty="0"/>
              <a:t>-</a:t>
            </a:r>
            <a:r>
              <a:rPr lang="en-AU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7108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6460F-0094-B169-515B-FCF119C1A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0311" y="0"/>
            <a:ext cx="4153965" cy="810024"/>
          </a:xfrm>
        </p:spPr>
        <p:txBody>
          <a:bodyPr/>
          <a:lstStyle/>
          <a:p>
            <a:r>
              <a:rPr lang="en-AU" dirty="0" err="1"/>
              <a:t>Ogoonchorwa</a:t>
            </a:r>
            <a:r>
              <a:rPr lang="en-AU" dirty="0"/>
              <a:t> Bible Drive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BFF46E-C6F0-CD8B-128A-74E7AFE94F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66" y="155142"/>
            <a:ext cx="4860893" cy="364397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B7E1E8-FF95-F6A9-48B1-4DB09DF4E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135" y="2427514"/>
            <a:ext cx="3322865" cy="44304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E4EB6F-C30A-DF23-2607-EC4DAFE687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727" y="1284514"/>
            <a:ext cx="2908856" cy="51712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B07D61-B227-E75E-0DDA-8509A27008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66" y="3839331"/>
            <a:ext cx="1610734" cy="28635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D38B42-051E-6F06-7187-10D88F0E58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234" y="3959379"/>
            <a:ext cx="3391474" cy="239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2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5" name="Content Placeholder 4" descr="A close-up of a business card&#10;&#10;AI-generated content may be incorrect.">
            <a:extLst>
              <a:ext uri="{FF2B5EF4-FFF2-40B4-BE49-F238E27FC236}">
                <a16:creationId xmlns:a16="http://schemas.microsoft.com/office/drawing/2014/main" id="{BFF47E5D-1C5E-B471-35E2-1F8D4B0C60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617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C47174-CF35-A335-ED50-77F91FBF6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01" y="126733"/>
            <a:ext cx="9043143" cy="659076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130FF1-9911-39EB-4485-09C1E343DB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739" y="1178280"/>
            <a:ext cx="2447549" cy="14264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00046A-E41A-CB9C-FB0E-561AC3454E63}"/>
              </a:ext>
            </a:extLst>
          </p:cNvPr>
          <p:cNvSpPr txBox="1"/>
          <p:nvPr/>
        </p:nvSpPr>
        <p:spPr>
          <a:xfrm>
            <a:off x="9427222" y="3147802"/>
            <a:ext cx="26072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dirty="0"/>
              <a:t>12pm</a:t>
            </a:r>
          </a:p>
          <a:p>
            <a:r>
              <a:rPr lang="en-AU" sz="3600" dirty="0"/>
              <a:t>November</a:t>
            </a:r>
          </a:p>
          <a:p>
            <a:r>
              <a:rPr lang="en-AU" sz="3600" dirty="0"/>
              <a:t>29th</a:t>
            </a:r>
          </a:p>
        </p:txBody>
      </p:sp>
    </p:spTree>
    <p:extLst>
      <p:ext uri="{BB962C8B-B14F-4D97-AF65-F5344CB8AC3E}">
        <p14:creationId xmlns:p14="http://schemas.microsoft.com/office/powerpoint/2010/main" val="2474277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pic>
        <p:nvPicPr>
          <p:cNvPr id="5" name="Content Placeholder 4" descr="A can on a wire&#10;&#10;Description automatically generated">
            <a:extLst>
              <a:ext uri="{FF2B5EF4-FFF2-40B4-BE49-F238E27FC236}">
                <a16:creationId xmlns:a16="http://schemas.microsoft.com/office/drawing/2014/main" id="{BF44E9E2-FE8F-C528-1DF7-FF0C13743A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7E44C1-766F-E5A2-726E-7D510CD1EF70}"/>
              </a:ext>
            </a:extLst>
          </p:cNvPr>
          <p:cNvSpPr txBox="1"/>
          <p:nvPr/>
        </p:nvSpPr>
        <p:spPr>
          <a:xfrm>
            <a:off x="8769246" y="1600200"/>
            <a:ext cx="31329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is your day to day context?</a:t>
            </a:r>
          </a:p>
          <a:p>
            <a:endParaRPr lang="en-US" sz="3200" dirty="0"/>
          </a:p>
          <a:p>
            <a:r>
              <a:rPr lang="en-US" sz="3200" dirty="0"/>
              <a:t>Where have you seen God at work there?</a:t>
            </a:r>
          </a:p>
          <a:p>
            <a:endParaRPr lang="en-US" sz="3200" dirty="0"/>
          </a:p>
          <a:p>
            <a:r>
              <a:rPr lang="en-US" sz="3200" dirty="0"/>
              <a:t>How can we pray with you?</a:t>
            </a: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4230834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39323</TotalTime>
  <Words>36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Century Gothic</vt:lpstr>
      <vt:lpstr>Wingdings 3</vt:lpstr>
      <vt:lpstr>Ion</vt:lpstr>
      <vt:lpstr>PowerPoint Presentation</vt:lpstr>
      <vt:lpstr>PowerPoint Presentation</vt:lpstr>
      <vt:lpstr>Ogoonchorwa Bible Drive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Shane Matterson</cp:lastModifiedBy>
  <cp:revision>245</cp:revision>
  <dcterms:created xsi:type="dcterms:W3CDTF">2022-02-16T12:11:00Z</dcterms:created>
  <dcterms:modified xsi:type="dcterms:W3CDTF">2026-10-31T21:20:11Z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1033-11.2.0.9107</vt:lpwstr>
  </property>
</Properties>
</file>